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57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A624B-0492-4DE7-A12B-163AFE9B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1E8E7-64E2-40EC-A870-314E329A3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422E5-CBBE-45B3-A250-9774B4BB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654-F032-4273-91C2-D10541097CE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4C02F-257F-4F86-BB95-218F92E0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9325E-1190-4BB4-95E6-13FF5347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5DB5-CC70-496C-8016-0DB975D10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C2FAF-EB29-4586-9E4D-BC836BE9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2C30B-4471-43AD-9AB1-71CFF3EBB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5E4A6-D4EB-47BC-93A7-95ACFE58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654-F032-4273-91C2-D10541097CE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07F24-7387-4ECD-80D6-1854B9DA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4FF0-95FC-4726-A290-A6BD04D9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5DB5-CC70-496C-8016-0DB975D10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3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5C1017-48C1-4CF7-83B2-265BA18BE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A7A1BD-9263-4139-AC53-5AC17C751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B1040-A897-4B9B-ACC6-923074DB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654-F032-4273-91C2-D10541097CE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C0FFB-FF3E-494E-AF62-D75A8D65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2A9F3-FA7E-4D18-8817-F1833289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5DB5-CC70-496C-8016-0DB975D10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8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6C49A-7ECA-40FF-8A0D-E85952EE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DAFF-3AC6-4CD8-BD21-1E1E7BED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1DC6C-C4A8-48A1-A66B-CDB6DED1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654-F032-4273-91C2-D10541097CE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834E3-ED74-4EF8-8D6E-468683CF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4ABA4-5AE8-49E9-986C-439ADCFF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5DB5-CC70-496C-8016-0DB975D10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5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6629E-89C4-438D-8150-E444BC91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CCE30-DA28-4C19-9403-A862DE7C0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3BE13-3D04-4D87-B687-6CE7D7B6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654-F032-4273-91C2-D10541097CE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23179-F15C-4481-A867-81787746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10584-994C-4855-8AE2-1EBBF2A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5DB5-CC70-496C-8016-0DB975D10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6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2BC4F-8DA9-419C-8B75-B829787B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9D4B7-8D52-4FA8-BB93-BEB102AD6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952D9-70E2-45A7-9C61-AC17153F0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58CC2-1ECD-4A90-8332-D977288C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654-F032-4273-91C2-D10541097CE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C2FB5-2287-4983-80CE-B3772CD2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E092B7-5B45-460A-B94B-2CB76501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5DB5-CC70-496C-8016-0DB975D10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1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F9336-C869-415E-9853-A75A01E5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92BE8-8C30-4F8F-B9B4-E4E4A74EC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8B90F-645F-4147-B421-9AA934D59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0D923B-BDF7-4964-AB87-CCA11C89B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65A5C8-9AB0-49BD-A449-C0FF509DA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EF989D-397F-4A10-98C8-B64BAEE5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654-F032-4273-91C2-D10541097CE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C59DA5-42C0-4211-B241-A4B2B40D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26746-F93E-4353-B1CB-8A5DB0B6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5DB5-CC70-496C-8016-0DB975D10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2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843C0-483D-45D5-9548-D0DB83EC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1D18C2-BAB8-4300-9BB7-7B76EDC2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654-F032-4273-91C2-D10541097CE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CC3665-4112-4A52-93E4-7DE20EF1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18020-65AD-40DF-B450-BBBFC6DF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5DB5-CC70-496C-8016-0DB975D10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2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6A991-BE7E-40CA-9F45-7630DE3B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654-F032-4273-91C2-D10541097CE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3CEEC0-C63A-4AFE-9952-20F4ED2B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995D73-0612-4D9D-9816-5D764094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5DB5-CC70-496C-8016-0DB975D10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31A43-0192-46EB-9D2F-5082B45A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74AC9-E940-4994-981B-4882BE15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0F4409-C03D-4FF7-A36E-576E310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5A7E0-891C-4980-9612-6E1115D7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654-F032-4273-91C2-D10541097CE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74AFCD-9557-4465-925D-0C4D9D58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4821C-D2AF-45DC-AE0E-88ACA4EC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5DB5-CC70-496C-8016-0DB975D10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2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ACC0-BEBB-4FEC-98B7-AC7D73C6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F4C1D2-2FC7-4703-BD33-7314EA1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10D070-1CF3-4024-A24A-B0F60A8CE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9F82A-CC4E-49C9-BF5C-4436D88C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654-F032-4273-91C2-D10541097CE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927D6-31CA-4C61-889B-CA467FA2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CFFD2-AD7E-45CE-B1B9-C077075C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5DB5-CC70-496C-8016-0DB975D10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8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DCC37-0A9A-493C-A562-F10A3F6F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27B4C-6DEE-4FC9-BC3C-BAC34BC86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DE64A-F8D6-435B-A4C6-FBE273C79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1654-F032-4273-91C2-D10541097CE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D29EB-B19D-40E3-A2C3-CA8A1C828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79024-3F43-404F-878E-82A2AFC56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5DB5-CC70-496C-8016-0DB975D10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C61053-95CB-4768-8894-A6106D12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13" y="0"/>
            <a:ext cx="11072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1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BF41FF-4378-4721-91E7-8CA2E4CA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600200"/>
            <a:ext cx="78390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1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30453A-C36B-47E5-81CF-90F5CB525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13" y="0"/>
            <a:ext cx="11072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0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53218D-82E4-4D4B-943A-A598607E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77" y="0"/>
            <a:ext cx="11107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30D1F85-4F16-4EF3-B5FD-77A915BE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3" y="0"/>
            <a:ext cx="11968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94BE41-2CF8-4FE7-B652-C297B571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2" y="0"/>
            <a:ext cx="11994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5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76FC77-24F8-416A-846F-1A471A9D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15" y="0"/>
            <a:ext cx="6978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1D014E-8619-4035-8F7E-D2451FBD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2" y="0"/>
            <a:ext cx="11994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9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Yixiao Chen</dc:creator>
  <cp:lastModifiedBy>Yixiao Chen</cp:lastModifiedBy>
  <cp:revision>16</cp:revision>
  <dcterms:created xsi:type="dcterms:W3CDTF">2021-09-10T13:48:13Z</dcterms:created>
  <dcterms:modified xsi:type="dcterms:W3CDTF">2021-10-01T00:58:43Z</dcterms:modified>
</cp:coreProperties>
</file>