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916F"/>
    <a:srgbClr val="C5D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5DDD4-7282-B7CE-E0D9-7F1EA686E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C21409-F72D-0C8C-75EE-E4224BEC9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4C3F6A-8EDB-1226-F37C-828345E8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80B5-1B27-47A7-BE2D-8D4652DFAE8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220DA9-E313-CC6A-B4A1-8FB4788B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57474D-370F-BBB3-97CF-A4B4B6C5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4D3-1031-4AD1-8B1D-9FB3CA467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9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F149F-8F9D-A544-9850-2C00A847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6D5990-8132-6DE8-3E09-AC8C761A7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9A1C04-9F19-AAC6-7FC9-801A59DD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80B5-1B27-47A7-BE2D-8D4652DFAE8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25602A-311F-BA51-D85E-2DB992CA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4F971A-31B7-E193-8709-C2612946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4D3-1031-4AD1-8B1D-9FB3CA467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944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35E3EF5-E987-893A-74F2-9B23B5B3D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0F11B5-04D1-70B9-6D4E-482849CF0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035893-2B72-412B-E77F-BCE6A306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80B5-1B27-47A7-BE2D-8D4652DFAE8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18DCB1-5C51-7F70-947B-B1648462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9DFF01-471E-1F9E-68EF-116BF5EE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4D3-1031-4AD1-8B1D-9FB3CA467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971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18DC9-EA97-B4DA-0E2E-C678F211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450A12-D538-49DF-9D7A-8B7EE2537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707E28-CF16-B73E-FC2E-37F43A96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80B5-1B27-47A7-BE2D-8D4652DFAE8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9227D4-8C1B-7ADD-5714-78C5282C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A244FF-1115-BCC5-3ADB-F4871FC5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4D3-1031-4AD1-8B1D-9FB3CA467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44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B6BDE-19AF-B072-4E09-4622CFFF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4EF359-F408-E134-C4A3-B7919A570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783412-9D19-DE31-A7B6-4A3F23A8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80B5-1B27-47A7-BE2D-8D4652DFAE8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2794C2-DF8E-9AE2-E2E9-19EBA3D0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7C6F7E-13D5-9FDF-D67E-E8E2FDFE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4D3-1031-4AD1-8B1D-9FB3CA467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794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8C3F0-5FAF-A850-6186-6414F56C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37C466-555D-600E-704C-9819EB2BB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972C83-3E4D-3138-D6EE-34CBDC6E2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B32E03-63F6-D9C9-5EAA-C3482F55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80B5-1B27-47A7-BE2D-8D4652DFAE8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FF1881-287E-8475-DE45-11F38F38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4A371F-D73A-2A99-A098-DA0B6E43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4D3-1031-4AD1-8B1D-9FB3CA467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466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2DAF9-2FBD-5D5B-A0EE-DEE0099F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2BC9D8-79A4-7C55-A6F4-D3BB5402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458E1E-939C-E523-FFAC-5BE738066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A2AC51-414C-506E-FAD4-40A92FCA0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248A3A4-1141-B3E5-D66E-2F9DE3F51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27E663-7B5F-202D-747A-4E6830C8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80B5-1B27-47A7-BE2D-8D4652DFAE8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6D239E-A3A1-EC47-B311-4233425C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F1F903-0DE7-9A4E-B41B-049A749F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4D3-1031-4AD1-8B1D-9FB3CA467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804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EDFF2-ABA0-0C94-8DFC-0451BF2B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B6010A-D3F7-B7B7-67F5-2F176D39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80B5-1B27-47A7-BE2D-8D4652DFAE8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2092C8B-BA0D-6A06-BE35-57CE47DA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247A69-E4D4-822C-2859-6A794ABE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4D3-1031-4AD1-8B1D-9FB3CA467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937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60E2918-E3F3-DB1F-F2AF-6140FBA3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80B5-1B27-47A7-BE2D-8D4652DFAE8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3880B4-BA55-4800-DC33-9D3B4DF5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9F9541-87E4-A3F9-A14F-E8721D74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4D3-1031-4AD1-8B1D-9FB3CA467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662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2F08CD-7B5D-2D7F-2C57-6202BD84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1AF34A-072A-5C22-466C-E5804E505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F07DBC-9A6D-449E-BFD9-A4D2BF1F3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24C15F-92D3-23B7-ECD9-04CACB4D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80B5-1B27-47A7-BE2D-8D4652DFAE8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1E9F5F-0FB1-7CF1-8989-DED23030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377E14-FACA-1D00-1DDB-F7A778D5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4D3-1031-4AD1-8B1D-9FB3CA467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075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9A9E8-8195-76E5-FEB3-BE6BAD85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3199C7-E796-89FA-5AEF-91AAC4D7C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06D3AF-8F04-A8F7-B48F-FA19E5C90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C53587-5DF1-5473-5BE3-66480D1B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80B5-1B27-47A7-BE2D-8D4652DFAE8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F07F2F-45D8-F3F2-9B36-8D4A834B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A6552E-C388-4CBC-753E-E78E4549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4D3-1031-4AD1-8B1D-9FB3CA467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398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2E79C7-56C7-46ED-D48E-FF186CB4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D6A820-B5B6-A570-95F5-E3C184C11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575FE0-B441-FD85-1F19-6B4A9F543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080B5-1B27-47A7-BE2D-8D4652DFAE8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62345C-01A7-2972-FED9-31F03D59B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65C368-950F-6138-6A4B-D323DAB43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854D3-1031-4AD1-8B1D-9FB3CA467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68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1D29C1-E92A-888B-E33B-8B13E7DE79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70550-54E7-1C4B-104B-7D3DA638D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эффективной системы подачи и обработки заявлений на выдачу оружия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1EA94E-58AA-9D0A-8265-888F5D184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4545"/>
            <a:ext cx="9144000" cy="1655762"/>
          </a:xfrm>
        </p:spPr>
        <p:txBody>
          <a:bodyPr/>
          <a:lstStyle/>
          <a:p>
            <a:pPr algn="r">
              <a:lnSpc>
                <a:spcPct val="100000"/>
              </a:lnSpc>
              <a:spcBef>
                <a:spcPts val="10"/>
              </a:spcBef>
              <a:spcAft>
                <a:spcPts val="600"/>
              </a:spcAft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выполнили студенты 319 группы</a:t>
            </a:r>
          </a:p>
          <a:p>
            <a:pPr algn="r">
              <a:lnSpc>
                <a:spcPct val="100000"/>
              </a:lnSpc>
              <a:spcBef>
                <a:spcPts val="10"/>
              </a:spcBef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Федулов Алексей Васильевич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ts val="10"/>
              </a:spcBef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Белоусов Савелий Дмитриевич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463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D718C3-B361-4459-B081-6EB56E8EC9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022"/>
            <a:ext cx="12192000" cy="9144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B11BB-6428-58BC-E632-20987356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31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Соглашение о разработке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A3CB0E-8521-64D4-F377-85F0C9F5A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9764" cy="36192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Была поставлена задача компанией по продажи оружия создать программное обеспечение для обработки заявлений на получения оружия.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CCC115-F024-7EA8-B710-F9E9C957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728" y="1825625"/>
            <a:ext cx="5708072" cy="361921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0105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BC49B7-E4B1-4CA0-9D5F-78F421108EB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7857"/>
            <a:ext cx="12192000" cy="9144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43FD7-E21A-3CDC-A83F-7579823E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компании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73F09B32-9B14-4B10-7D7A-B18738F4CE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575319"/>
              </p:ext>
            </p:extLst>
          </p:nvPr>
        </p:nvGraphicFramePr>
        <p:xfrm>
          <a:off x="1631950" y="2179834"/>
          <a:ext cx="8928100" cy="523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9493995" imgH="5552447" progId="Word.Document.12">
                  <p:embed/>
                </p:oleObj>
              </mc:Choice>
              <mc:Fallback>
                <p:oleObj name="Document" r:id="rId4" imgW="9493995" imgH="55524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1950" y="2179834"/>
                        <a:ext cx="8928100" cy="5237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3716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AE2E2C-E5D7-4F15-BEC6-240ADF62AC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90999"/>
            <a:ext cx="12192000" cy="9144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15CAC-16EC-1627-7118-C730DCDB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642"/>
            <a:ext cx="10515600" cy="1325563"/>
          </a:xfrm>
        </p:spPr>
        <p:txBody>
          <a:bodyPr>
            <a:noAutofit/>
          </a:bodyPr>
          <a:lstStyle/>
          <a:p>
            <a:pPr algn="just"/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После детального обсуждения требований и возможностей с заказчиком, был разработан следующий алгоритм работы программы</a:t>
            </a:r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24FA75-F1E2-D988-0C13-7572645AB7FD}"/>
              </a:ext>
            </a:extLst>
          </p:cNvPr>
          <p:cNvSpPr txBox="1"/>
          <p:nvPr/>
        </p:nvSpPr>
        <p:spPr>
          <a:xfrm>
            <a:off x="5502768" y="1752108"/>
            <a:ext cx="6613357" cy="4547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850" indent="-4508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 товара пользователем</a:t>
            </a:r>
          </a:p>
          <a:p>
            <a:pPr marL="450850" indent="-450850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Написание пользователем комментария</a:t>
            </a:r>
          </a:p>
          <a:p>
            <a:pPr marL="450850" indent="-450850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Обработка комментария пользователя искусственным интеллектом</a:t>
            </a:r>
          </a:p>
          <a:p>
            <a:pPr marL="450850" indent="-450850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Отправка пользователю необходимых требований</a:t>
            </a:r>
          </a:p>
          <a:p>
            <a:pPr marL="450850" indent="-4508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Обработка предоставленных данных</a:t>
            </a:r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850" indent="-4508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Принятие решения о выдаче оружия</a:t>
            </a:r>
          </a:p>
          <a:p>
            <a:pPr marL="450850" indent="-4508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Уведомление клиента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BC1D50-8DD6-B91C-AA8D-904A62F97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4" y="1845711"/>
            <a:ext cx="5426895" cy="338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1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70C168-7D46-43DB-8F2F-49DBC3CC41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00"/>
            <a:ext cx="12192000" cy="9144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81D4E-2140-8455-2DAD-03AE0711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332509"/>
            <a:ext cx="10515600" cy="1674091"/>
          </a:xfrm>
        </p:spPr>
        <p:txBody>
          <a:bodyPr>
            <a:noAutofit/>
          </a:bodyPr>
          <a:lstStyle/>
          <a:p>
            <a:pPr algn="just"/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Внедрение разработанной системы подачи и обработки заявлений на выдачу оружия на базе искусственного интеллекта позволило добиться значительных успехов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68E214-2B23-7C5D-C265-B6886C17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055" y="2006600"/>
            <a:ext cx="6504709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Увеличение клиентской базы</a:t>
            </a:r>
          </a:p>
          <a:p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Оптимизация работы менеджеров</a:t>
            </a:r>
          </a:p>
          <a:p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Повышение точности принятия решений</a:t>
            </a:r>
          </a:p>
          <a:p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Обеспечение безопасности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8F5BCE-79DA-3F9C-C7A4-258D7B422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574" y="2112700"/>
            <a:ext cx="5123576" cy="313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86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992531D3-D8E7-484A-1A99-C37C57752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68935"/>
          </a:xfrm>
        </p:spPr>
      </p:pic>
    </p:spTree>
    <p:extLst>
      <p:ext uri="{BB962C8B-B14F-4D97-AF65-F5344CB8AC3E}">
        <p14:creationId xmlns:p14="http://schemas.microsoft.com/office/powerpoint/2010/main" val="1528922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113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Тема Office</vt:lpstr>
      <vt:lpstr>Документ Microsoft Word</vt:lpstr>
      <vt:lpstr>Разработка эффективной системы подачи и обработки заявлений на выдачу оружия</vt:lpstr>
      <vt:lpstr>Соглашение о разработке </vt:lpstr>
      <vt:lpstr>Требования компании</vt:lpstr>
      <vt:lpstr>После детального обсуждения требований и возможностей с заказчиком, был разработан следующий алгоритм работы программы</vt:lpstr>
      <vt:lpstr>Внедрение разработанной системы подачи и обработки заявлений на выдачу оружия на базе искусственного интеллекта позволило добиться значительных успехов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эффективной системы подачи и обработки заявлений на выдачу оружия</dc:title>
  <dc:creator>Савелий Белоусов</dc:creator>
  <cp:lastModifiedBy>Алексей Федулов</cp:lastModifiedBy>
  <cp:revision>4</cp:revision>
  <dcterms:created xsi:type="dcterms:W3CDTF">2024-10-01T12:05:37Z</dcterms:created>
  <dcterms:modified xsi:type="dcterms:W3CDTF">2024-10-01T14:33:27Z</dcterms:modified>
</cp:coreProperties>
</file>