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50D6B-48EB-4222-9D30-F9D49C942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34EA60-8531-46D8-B891-4E4B1602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5AA5A-6196-4B07-9A31-05656600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DD942-AF6A-4C29-A0CB-22E73AB0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4EAA6-E745-4A98-BE63-B51C6D31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979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AE35B-6686-4BE7-99EA-3E9F5CBD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A4F44E-343B-4FA6-A0D9-69570C67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8F6CA-7EDE-4C35-845C-C42E73DE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0304E-1587-4B94-B4DC-64D5CD5C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D7F93-23DC-43A2-9558-78DCE60E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793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BB5CF-9370-4ED6-A743-8B805108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5C126C-B520-4D76-9DF4-95A2D22A2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68534-A178-4946-960E-DD792DAF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F6251-40E5-440B-9695-B712DCA6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29DDE-580D-43FE-AC75-17E867E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760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BCD73-D952-4224-8FA5-D5C775CF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87437-DBB8-4860-82ED-667C8CFE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BADFA-B24B-4F1B-BA89-6E886FD8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5EA1A-A686-410D-A736-2E44C073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E0CF1-9229-4024-A406-BAF5C732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621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3A2C4-B3E4-4FB6-8318-B620A47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F2CC91-120D-4A9B-B5E2-7836A369E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0CF92-A316-4C0A-AA25-45341DD3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5CBE7-2B07-4797-8A25-2C8B1AA9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AFCB8-09AF-40B3-A71E-D0B7A280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64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425C4-7DB9-4E40-86F3-9EF8DCC5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97C27-1EDD-409A-87CE-624A0B9A4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06964D-1026-4782-B1D6-42F7DEDC2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AE006C-9FAB-48CD-A2F6-DE3026F1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944D1A-C7E2-449D-B8BD-23319FB8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0BCC9-B656-4234-BAD7-5D892A9F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71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4CE16-5E8A-4BA1-B2D4-CCC2D343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DA75D-44C6-4216-8840-AA5B4450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363B8F-E389-48E5-B2B7-AF40A49B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BC2A7-F1B6-46DA-9349-A33B1A1B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B6038B-5007-419E-A279-56D803F66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D38644-6DC6-462A-81CD-B4B01D1D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B0EB8A-8CAC-436A-9ACB-718766C7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4BAE11-3C47-43F3-90B0-1923FAC8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5017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7AD8B-BC3B-47FE-A1CF-F28AFA34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412E11-9980-46A5-934E-001B7C04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A7230C-EDD4-4B74-8698-4B058812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F883F-1F76-4E3E-8DB6-4FFFABE4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635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681740-DAD1-4D2A-ACAC-DD5DC3A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7EC249-62DA-4EC6-985D-87B6EF1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2B3E44-038F-49CD-AA33-02786D9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2767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D538C-600E-4280-9F6D-321BEA52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3E471-C5A7-438B-B26C-D9285257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472B85-91F9-4925-982D-F708958B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BF9788-D91B-47D0-AC64-39BE5B47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770A10-EC94-410A-AC76-558CA404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B2072-97C1-4438-8E39-95A205A3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691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F8BF9-08A0-4442-B350-BD3DA6ED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FC4D8-EDB3-4B8C-95F3-A41F16C28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00880C-7F17-4885-ADF2-153B55F5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E8A86-96EF-4070-BEBC-042BFA7C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DCDDF-A64A-4657-A508-E217F970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26828-E635-45A4-B1F0-E8154812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219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E75FBA-C393-42E9-8A3D-9C7E508B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C342E7-6A4F-43EC-B599-37DA55EF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AD9D6-A497-40A5-8BB5-0F0963D25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98A8-C6AA-4435-8026-58B0A63EAD25}" type="datetimeFigureOut">
              <a:rPr lang="es-PA" smtClean="0"/>
              <a:t>02/21/2020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BE5B6-E7C4-4F42-8D05-4A8561AD3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ECDBB-7E04-499D-93D8-ED472679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B87C-F69F-4D51-8836-9439F3BE30D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5066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CF6314-1D1A-48B3-8FCC-ECA4A04774D7}"/>
              </a:ext>
            </a:extLst>
          </p:cNvPr>
          <p:cNvSpPr/>
          <p:nvPr/>
        </p:nvSpPr>
        <p:spPr>
          <a:xfrm>
            <a:off x="-79899" y="3429000"/>
            <a:ext cx="10076155" cy="139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026" name="Picture 2" descr="Resultado de imagen para microcontrolador png">
            <a:extLst>
              <a:ext uri="{FF2B5EF4-FFF2-40B4-BE49-F238E27FC236}">
                <a16:creationId xmlns:a16="http://schemas.microsoft.com/office/drawing/2014/main" id="{6B33D5AE-2570-4C29-B595-81FCB803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906" y="2769833"/>
            <a:ext cx="2553070" cy="25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B3A4FE7-11FA-427E-85F3-0BECBC7AF8C8}"/>
              </a:ext>
            </a:extLst>
          </p:cNvPr>
          <p:cNvSpPr/>
          <p:nvPr/>
        </p:nvSpPr>
        <p:spPr>
          <a:xfrm>
            <a:off x="2356422" y="1084355"/>
            <a:ext cx="83430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latina de Panamá</a:t>
            </a:r>
          </a:p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Circuitos IV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0626B3-4303-499F-B2E5-17414CD66325}"/>
              </a:ext>
            </a:extLst>
          </p:cNvPr>
          <p:cNvSpPr/>
          <p:nvPr/>
        </p:nvSpPr>
        <p:spPr>
          <a:xfrm>
            <a:off x="69256" y="3663122"/>
            <a:ext cx="9353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PROPUESTA DE PROYECTO FINAL</a:t>
            </a:r>
          </a:p>
        </p:txBody>
      </p:sp>
      <p:pic>
        <p:nvPicPr>
          <p:cNvPr id="1028" name="Picture 4" descr="Resultado de imagen para UNIVERSIDAD LATINA DE PANAMA LOGO">
            <a:extLst>
              <a:ext uri="{FF2B5EF4-FFF2-40B4-BE49-F238E27FC236}">
                <a16:creationId xmlns:a16="http://schemas.microsoft.com/office/drawing/2014/main" id="{687DB721-5A45-4AD1-B49B-604ABF74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" y="156957"/>
            <a:ext cx="3191338" cy="25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F72FD67-E804-4D01-8254-06A753DD9E23}"/>
              </a:ext>
            </a:extLst>
          </p:cNvPr>
          <p:cNvSpPr/>
          <p:nvPr/>
        </p:nvSpPr>
        <p:spPr>
          <a:xfrm>
            <a:off x="418805" y="6344636"/>
            <a:ext cx="11354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Robert West										 8-952-746</a:t>
            </a:r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65230E04-07C6-4FE1-806C-176768CBD722}"/>
              </a:ext>
            </a:extLst>
          </p:cNvPr>
          <p:cNvSpPr/>
          <p:nvPr/>
        </p:nvSpPr>
        <p:spPr>
          <a:xfrm rot="10800000">
            <a:off x="9422906" y="-22069"/>
            <a:ext cx="2769094" cy="27919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7373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en L 1">
            <a:extLst>
              <a:ext uri="{FF2B5EF4-FFF2-40B4-BE49-F238E27FC236}">
                <a16:creationId xmlns:a16="http://schemas.microsoft.com/office/drawing/2014/main" id="{15A227C5-314C-4AD9-A949-91531ADB81C6}"/>
              </a:ext>
            </a:extLst>
          </p:cNvPr>
          <p:cNvSpPr/>
          <p:nvPr/>
        </p:nvSpPr>
        <p:spPr>
          <a:xfrm>
            <a:off x="230820" y="5433133"/>
            <a:ext cx="1029809" cy="1209583"/>
          </a:xfrm>
          <a:prstGeom prst="corner">
            <a:avLst>
              <a:gd name="adj1" fmla="val 29389"/>
              <a:gd name="adj2" fmla="val 32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Forma en L 2">
            <a:extLst>
              <a:ext uri="{FF2B5EF4-FFF2-40B4-BE49-F238E27FC236}">
                <a16:creationId xmlns:a16="http://schemas.microsoft.com/office/drawing/2014/main" id="{C2082C5F-F18A-467E-B639-C7FB70BA5E63}"/>
              </a:ext>
            </a:extLst>
          </p:cNvPr>
          <p:cNvSpPr/>
          <p:nvPr/>
        </p:nvSpPr>
        <p:spPr>
          <a:xfrm rot="10800000">
            <a:off x="10992037" y="134643"/>
            <a:ext cx="1029809" cy="1209583"/>
          </a:xfrm>
          <a:prstGeom prst="corner">
            <a:avLst>
              <a:gd name="adj1" fmla="val 29389"/>
              <a:gd name="adj2" fmla="val 32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3D3AAE5E-9439-4471-88BC-F8A2D1C97BD8}"/>
              </a:ext>
            </a:extLst>
          </p:cNvPr>
          <p:cNvSpPr/>
          <p:nvPr/>
        </p:nvSpPr>
        <p:spPr>
          <a:xfrm>
            <a:off x="1737332" y="1065319"/>
            <a:ext cx="8495930" cy="4367814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31125F-5BCB-4618-BFB2-8DD1E2029030}"/>
              </a:ext>
            </a:extLst>
          </p:cNvPr>
          <p:cNvSpPr txBox="1"/>
          <p:nvPr/>
        </p:nvSpPr>
        <p:spPr>
          <a:xfrm>
            <a:off x="3185102" y="1743307"/>
            <a:ext cx="5600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He tenido la oportunidad de realizar proyectos similares a este con Arduino y </a:t>
            </a:r>
            <a:r>
              <a:rPr lang="es-ES" dirty="0" err="1"/>
              <a:t>raspberry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Y creo que es una buena oportunidad de repetirlo integrando los joysticks y aprender el funcionamiento de los microcontroladores, ya que siempre vi la parte mecánica y de programación, pero no he tenido la oportunidad de ver este proyecto desde el punto de vista de la electrónica y entender exactamente lo que realmente esta sucediendo.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251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brazo robotico con joystick">
            <a:extLst>
              <a:ext uri="{FF2B5EF4-FFF2-40B4-BE49-F238E27FC236}">
                <a16:creationId xmlns:a16="http://schemas.microsoft.com/office/drawing/2014/main" id="{771BC366-0200-4BB6-8000-927F6E9B8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97" y="1979515"/>
            <a:ext cx="6327267" cy="47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3F6A0F5-AF0A-4DCD-B8A0-A3983F9FE149}"/>
              </a:ext>
            </a:extLst>
          </p:cNvPr>
          <p:cNvSpPr/>
          <p:nvPr/>
        </p:nvSpPr>
        <p:spPr>
          <a:xfrm>
            <a:off x="1150068" y="584268"/>
            <a:ext cx="10490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Brazo robótico con joysticks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B6C388-1A19-47FE-8FCF-572311A661AD}"/>
              </a:ext>
            </a:extLst>
          </p:cNvPr>
          <p:cNvSpPr/>
          <p:nvPr/>
        </p:nvSpPr>
        <p:spPr>
          <a:xfrm>
            <a:off x="0" y="0"/>
            <a:ext cx="13624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5" name="Picture 4" descr="Resultado de imagen para UNIVERSIDAD LATINA DE PANAMA LOGO">
            <a:extLst>
              <a:ext uri="{FF2B5EF4-FFF2-40B4-BE49-F238E27FC236}">
                <a16:creationId xmlns:a16="http://schemas.microsoft.com/office/drawing/2014/main" id="{2F6E9537-6151-438C-88C0-336B90C7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2832" cy="1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0F0C313-3362-4D3B-8BC1-6F736FB20080}"/>
              </a:ext>
            </a:extLst>
          </p:cNvPr>
          <p:cNvCxnSpPr/>
          <p:nvPr/>
        </p:nvCxnSpPr>
        <p:spPr>
          <a:xfrm>
            <a:off x="1362456" y="1874520"/>
            <a:ext cx="8439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0E536FF-9517-4CBC-AC87-7AC833C86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4" t="51133" r="42695" b="22200"/>
          <a:stretch/>
        </p:blipFill>
        <p:spPr>
          <a:xfrm>
            <a:off x="1422832" y="4891659"/>
            <a:ext cx="5624270" cy="1828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B11CDD-CB2F-48E6-A363-3CE5BB07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6" t="54757" r="67160" b="21942"/>
          <a:stretch/>
        </p:blipFill>
        <p:spPr>
          <a:xfrm>
            <a:off x="1866232" y="2461198"/>
            <a:ext cx="2787589" cy="15979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C09586-9DF6-4653-88D3-C3958A538E7F}"/>
              </a:ext>
            </a:extLst>
          </p:cNvPr>
          <p:cNvSpPr txBox="1"/>
          <p:nvPr/>
        </p:nvSpPr>
        <p:spPr>
          <a:xfrm>
            <a:off x="1498839" y="2039369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Diagrama del joystick(señal analógica)</a:t>
            </a:r>
            <a:endParaRPr lang="es-PA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544A98-E801-45E7-8071-81091C97415E}"/>
              </a:ext>
            </a:extLst>
          </p:cNvPr>
          <p:cNvSpPr/>
          <p:nvPr/>
        </p:nvSpPr>
        <p:spPr>
          <a:xfrm>
            <a:off x="1866232" y="4340070"/>
            <a:ext cx="276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PWM con los servomotores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936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F6A0F5-AF0A-4DCD-B8A0-A3983F9FE149}"/>
              </a:ext>
            </a:extLst>
          </p:cNvPr>
          <p:cNvSpPr/>
          <p:nvPr/>
        </p:nvSpPr>
        <p:spPr>
          <a:xfrm>
            <a:off x="881779" y="2979475"/>
            <a:ext cx="3394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ya definidos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1648C73-55FC-4AA7-B76F-27800CE72FF4}"/>
              </a:ext>
            </a:extLst>
          </p:cNvPr>
          <p:cNvSpPr/>
          <p:nvPr/>
        </p:nvSpPr>
        <p:spPr>
          <a:xfrm>
            <a:off x="0" y="0"/>
            <a:ext cx="12192000" cy="70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1D866FA-3D11-4772-94F9-7CC2FB6AF827}"/>
              </a:ext>
            </a:extLst>
          </p:cNvPr>
          <p:cNvCxnSpPr/>
          <p:nvPr/>
        </p:nvCxnSpPr>
        <p:spPr>
          <a:xfrm>
            <a:off x="4489704" y="2167128"/>
            <a:ext cx="0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C98B1A-99C1-4947-AF26-5AFFF7EDAF4F}"/>
              </a:ext>
            </a:extLst>
          </p:cNvPr>
          <p:cNvSpPr/>
          <p:nvPr/>
        </p:nvSpPr>
        <p:spPr>
          <a:xfrm>
            <a:off x="5208327" y="2979475"/>
            <a:ext cx="148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servomotores</a:t>
            </a:r>
            <a:endParaRPr lang="es-PA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7024C8E-7697-4443-973E-F4C6F3A4ED00}"/>
              </a:ext>
            </a:extLst>
          </p:cNvPr>
          <p:cNvSpPr/>
          <p:nvPr/>
        </p:nvSpPr>
        <p:spPr>
          <a:xfrm>
            <a:off x="8785941" y="2979475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joysticks</a:t>
            </a:r>
            <a:endParaRPr lang="es-PA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1CDD0E-EF5B-4AFE-A7A8-3677199C0791}"/>
              </a:ext>
            </a:extLst>
          </p:cNvPr>
          <p:cNvSpPr/>
          <p:nvPr/>
        </p:nvSpPr>
        <p:spPr>
          <a:xfrm>
            <a:off x="5402515" y="5531963"/>
            <a:ext cx="94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jumpers</a:t>
            </a:r>
            <a:endParaRPr lang="es-PA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591BE51-4A8B-4E68-A079-4D2F6F649D24}"/>
              </a:ext>
            </a:extLst>
          </p:cNvPr>
          <p:cNvSpPr/>
          <p:nvPr/>
        </p:nvSpPr>
        <p:spPr>
          <a:xfrm>
            <a:off x="8136718" y="5531963"/>
            <a:ext cx="239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Fuente de alimentación</a:t>
            </a:r>
            <a:endParaRPr lang="es-PA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3A99C0-24B0-43BD-8D3E-E647819810F2}"/>
              </a:ext>
            </a:extLst>
          </p:cNvPr>
          <p:cNvSpPr txBox="1"/>
          <p:nvPr/>
        </p:nvSpPr>
        <p:spPr>
          <a:xfrm>
            <a:off x="1" y="3310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son los componentes ya definidos, sin embargo falta mencionar otros que por defecto aun no están bien definidos, como el tipo de microcontrolador</a:t>
            </a:r>
            <a:endParaRPr lang="es-PA" dirty="0"/>
          </a:p>
        </p:txBody>
      </p:sp>
      <p:pic>
        <p:nvPicPr>
          <p:cNvPr id="4098" name="Picture 2" descr="Resultado de imagen para servomotor png">
            <a:extLst>
              <a:ext uri="{FF2B5EF4-FFF2-40B4-BE49-F238E27FC236}">
                <a16:creationId xmlns:a16="http://schemas.microsoft.com/office/drawing/2014/main" id="{7CF88709-F0E1-4BD7-BC48-C36765DA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964600"/>
            <a:ext cx="3236976" cy="24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joystick arduino png">
            <a:extLst>
              <a:ext uri="{FF2B5EF4-FFF2-40B4-BE49-F238E27FC236}">
                <a16:creationId xmlns:a16="http://schemas.microsoft.com/office/drawing/2014/main" id="{130549D2-5866-4030-88DD-47C4170A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17" y="1472159"/>
            <a:ext cx="1691982" cy="15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jumpers cables png">
            <a:extLst>
              <a:ext uri="{FF2B5EF4-FFF2-40B4-BE49-F238E27FC236}">
                <a16:creationId xmlns:a16="http://schemas.microsoft.com/office/drawing/2014/main" id="{46DA07AD-4D05-44D6-A1A8-0D1EF5E1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90" y="3900282"/>
            <a:ext cx="2322572" cy="173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fuente de alimentacion 5v png">
            <a:extLst>
              <a:ext uri="{FF2B5EF4-FFF2-40B4-BE49-F238E27FC236}">
                <a16:creationId xmlns:a16="http://schemas.microsoft.com/office/drawing/2014/main" id="{6C85B90C-C609-4CD0-8CBD-27DC5EDB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718" y="3429000"/>
            <a:ext cx="23431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8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9D494F42-E637-46ED-929D-353AE20ED6C0}"/>
              </a:ext>
            </a:extLst>
          </p:cNvPr>
          <p:cNvSpPr/>
          <p:nvPr/>
        </p:nvSpPr>
        <p:spPr>
          <a:xfrm rot="5400000">
            <a:off x="-306324" y="306324"/>
            <a:ext cx="2414016" cy="180136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9" name="Gráfico 8" descr="Dispositivo de juego">
            <a:extLst>
              <a:ext uri="{FF2B5EF4-FFF2-40B4-BE49-F238E27FC236}">
                <a16:creationId xmlns:a16="http://schemas.microsoft.com/office/drawing/2014/main" id="{0EF179F2-A66E-41B6-9815-C1A302703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1540" y="4213260"/>
            <a:ext cx="1046664" cy="1046664"/>
          </a:xfrm>
          <a:prstGeom prst="rect">
            <a:avLst/>
          </a:prstGeom>
        </p:spPr>
      </p:pic>
      <p:pic>
        <p:nvPicPr>
          <p:cNvPr id="11" name="Gráfico 10" descr="Procesador">
            <a:extLst>
              <a:ext uri="{FF2B5EF4-FFF2-40B4-BE49-F238E27FC236}">
                <a16:creationId xmlns:a16="http://schemas.microsoft.com/office/drawing/2014/main" id="{2266AEE7-5498-4413-A501-39ECC5D7A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3895" y="4243522"/>
            <a:ext cx="689665" cy="689665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318983A-3300-4536-A2C7-92411CBAF0DC}"/>
              </a:ext>
            </a:extLst>
          </p:cNvPr>
          <p:cNvSpPr/>
          <p:nvPr/>
        </p:nvSpPr>
        <p:spPr>
          <a:xfrm>
            <a:off x="4547531" y="3918204"/>
            <a:ext cx="1924164" cy="140360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3076" name="Picture 4" descr="Resultado de imagen para robotic arm png">
            <a:extLst>
              <a:ext uri="{FF2B5EF4-FFF2-40B4-BE49-F238E27FC236}">
                <a16:creationId xmlns:a16="http://schemas.microsoft.com/office/drawing/2014/main" id="{99AC314E-878C-415E-96A5-31EACAF5D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30" y="1684740"/>
            <a:ext cx="3631382" cy="371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D6FDF30-92A0-4F15-9BD8-FDBF160AC66D}"/>
              </a:ext>
            </a:extLst>
          </p:cNvPr>
          <p:cNvCxnSpPr/>
          <p:nvPr/>
        </p:nvCxnSpPr>
        <p:spPr>
          <a:xfrm>
            <a:off x="3099816" y="4745736"/>
            <a:ext cx="11795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51FE1A6-3662-4977-82F7-FF7300565D2A}"/>
              </a:ext>
            </a:extLst>
          </p:cNvPr>
          <p:cNvCxnSpPr/>
          <p:nvPr/>
        </p:nvCxnSpPr>
        <p:spPr>
          <a:xfrm>
            <a:off x="6656832" y="4745736"/>
            <a:ext cx="1243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CB644E7-329F-4E7C-8771-C1E4E06684F7}"/>
              </a:ext>
            </a:extLst>
          </p:cNvPr>
          <p:cNvSpPr/>
          <p:nvPr/>
        </p:nvSpPr>
        <p:spPr>
          <a:xfrm>
            <a:off x="1092718" y="1213687"/>
            <a:ext cx="37660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4DFFC74-0BB3-4682-9DF6-4CF1D6940CAE}"/>
              </a:ext>
            </a:extLst>
          </p:cNvPr>
          <p:cNvSpPr/>
          <p:nvPr/>
        </p:nvSpPr>
        <p:spPr>
          <a:xfrm>
            <a:off x="1864467" y="545964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Joysticks</a:t>
            </a:r>
            <a:endParaRPr lang="es-PA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D42E8DB-50A4-4A6D-9AD0-AC977E7F1557}"/>
              </a:ext>
            </a:extLst>
          </p:cNvPr>
          <p:cNvSpPr/>
          <p:nvPr/>
        </p:nvSpPr>
        <p:spPr>
          <a:xfrm>
            <a:off x="4547531" y="5413248"/>
            <a:ext cx="1924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 de acondicionamiento de señal. Con el microcontrolador</a:t>
            </a:r>
            <a:endParaRPr lang="es-PA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6DE908E-48FE-46EF-B411-BA54084AB598}"/>
              </a:ext>
            </a:extLst>
          </p:cNvPr>
          <p:cNvSpPr/>
          <p:nvPr/>
        </p:nvSpPr>
        <p:spPr>
          <a:xfrm>
            <a:off x="7831230" y="5644080"/>
            <a:ext cx="397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Brazo robótico hecho con servomotores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978815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163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West</dc:creator>
  <cp:lastModifiedBy>Robert West</cp:lastModifiedBy>
  <cp:revision>11</cp:revision>
  <dcterms:created xsi:type="dcterms:W3CDTF">2020-02-15T22:37:11Z</dcterms:created>
  <dcterms:modified xsi:type="dcterms:W3CDTF">2020-02-21T05:29:40Z</dcterms:modified>
</cp:coreProperties>
</file>