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9" r:id="rId36"/>
    <p:sldId id="290" r:id="rId37"/>
    <p:sldId id="291" r:id="rId38"/>
    <p:sldId id="292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BDF63-F1C9-7E01-9EF1-E3A2B159494A}" v="11" dt="2025-06-12T09:02:05.648"/>
    <p1510:client id="{E37E2886-F903-1E14-5D47-B49144ABEA88}" v="2" dt="2025-06-12T16:44:34.5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86" y="-1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танислав Манолов (22372111)" userId="S::f22372111@students.tugab.bg::b2347f02-70f5-4830-8610-839c093b2238" providerId="AD" clId="Web-{E5F272EB-2B72-98AE-2DEF-E995CAC1D268}"/>
    <pc:docChg chg="modSld">
      <pc:chgData name="Станислав Манолов (22372111)" userId="S::f22372111@students.tugab.bg::b2347f02-70f5-4830-8610-839c093b2238" providerId="AD" clId="Web-{E5F272EB-2B72-98AE-2DEF-E995CAC1D268}" dt="2025-06-10T09:41:51.034" v="1" actId="1076"/>
      <pc:docMkLst>
        <pc:docMk/>
      </pc:docMkLst>
      <pc:sldChg chg="modSp">
        <pc:chgData name="Станислав Манолов (22372111)" userId="S::f22372111@students.tugab.bg::b2347f02-70f5-4830-8610-839c093b2238" providerId="AD" clId="Web-{E5F272EB-2B72-98AE-2DEF-E995CAC1D268}" dt="2025-06-10T09:41:51.034" v="1" actId="1076"/>
        <pc:sldMkLst>
          <pc:docMk/>
          <pc:sldMk cId="0" sldId="263"/>
        </pc:sldMkLst>
        <pc:spChg chg="mod">
          <ac:chgData name="Станислав Манолов (22372111)" userId="S::f22372111@students.tugab.bg::b2347f02-70f5-4830-8610-839c093b2238" providerId="AD" clId="Web-{E5F272EB-2B72-98AE-2DEF-E995CAC1D268}" dt="2025-06-10T09:41:51.034" v="1" actId="1076"/>
          <ac:spMkLst>
            <pc:docMk/>
            <pc:sldMk cId="0" sldId="263"/>
            <ac:spMk id="6" creationId="{00000000-0000-0000-0000-000000000000}"/>
          </ac:spMkLst>
        </pc:spChg>
      </pc:sldChg>
    </pc:docChg>
  </pc:docChgLst>
  <pc:docChgLst>
    <pc:chgData name="Николай Колев (22372113)" userId="S::f22372113@students.tugab.bg::295d1231-f9b9-49a0-b81d-74db56a1cb44" providerId="AD" clId="Web-{E37E2886-F903-1E14-5D47-B49144ABEA88}"/>
    <pc:docChg chg="modSld">
      <pc:chgData name="Николай Колев (22372113)" userId="S::f22372113@students.tugab.bg::295d1231-f9b9-49a0-b81d-74db56a1cb44" providerId="AD" clId="Web-{E37E2886-F903-1E14-5D47-B49144ABEA88}" dt="2025-06-12T16:44:34.532" v="1" actId="1076"/>
      <pc:docMkLst>
        <pc:docMk/>
      </pc:docMkLst>
      <pc:sldChg chg="modSp">
        <pc:chgData name="Николай Колев (22372113)" userId="S::f22372113@students.tugab.bg::295d1231-f9b9-49a0-b81d-74db56a1cb44" providerId="AD" clId="Web-{E37E2886-F903-1E14-5D47-B49144ABEA88}" dt="2025-06-12T16:44:34.532" v="1" actId="1076"/>
        <pc:sldMkLst>
          <pc:docMk/>
          <pc:sldMk cId="0" sldId="281"/>
        </pc:sldMkLst>
        <pc:spChg chg="mod">
          <ac:chgData name="Николай Колев (22372113)" userId="S::f22372113@students.tugab.bg::295d1231-f9b9-49a0-b81d-74db56a1cb44" providerId="AD" clId="Web-{E37E2886-F903-1E14-5D47-B49144ABEA88}" dt="2025-06-12T16:44:34.532" v="1" actId="1076"/>
          <ac:spMkLst>
            <pc:docMk/>
            <pc:sldMk cId="0" sldId="281"/>
            <ac:spMk id="3" creationId="{00000000-0000-0000-0000-000000000000}"/>
          </ac:spMkLst>
        </pc:spChg>
      </pc:sldChg>
    </pc:docChg>
  </pc:docChgLst>
  <pc:docChgLst>
    <pc:chgData name="Станислав Манолов (22372111)" userId="S::f22372111@students.tugab.bg::b2347f02-70f5-4830-8610-839c093b2238" providerId="AD" clId="Web-{670BDF63-F1C9-7E01-9EF1-E3A2B159494A}"/>
    <pc:docChg chg="modSld">
      <pc:chgData name="Станислав Манолов (22372111)" userId="S::f22372111@students.tugab.bg::b2347f02-70f5-4830-8610-839c093b2238" providerId="AD" clId="Web-{670BDF63-F1C9-7E01-9EF1-E3A2B159494A}" dt="2025-06-12T09:02:05.648" v="9" actId="1076"/>
      <pc:docMkLst>
        <pc:docMk/>
      </pc:docMkLst>
      <pc:sldChg chg="modSp">
        <pc:chgData name="Станислав Манолов (22372111)" userId="S::f22372111@students.tugab.bg::b2347f02-70f5-4830-8610-839c093b2238" providerId="AD" clId="Web-{670BDF63-F1C9-7E01-9EF1-E3A2B159494A}" dt="2025-06-12T08:55:18.826" v="8" actId="1076"/>
        <pc:sldMkLst>
          <pc:docMk/>
          <pc:sldMk cId="0" sldId="269"/>
        </pc:sldMkLst>
        <pc:spChg chg="mod">
          <ac:chgData name="Станислав Манолов (22372111)" userId="S::f22372111@students.tugab.bg::b2347f02-70f5-4830-8610-839c093b2238" providerId="AD" clId="Web-{670BDF63-F1C9-7E01-9EF1-E3A2B159494A}" dt="2025-06-12T08:55:18.826" v="8" actId="1076"/>
          <ac:spMkLst>
            <pc:docMk/>
            <pc:sldMk cId="0" sldId="269"/>
            <ac:spMk id="9" creationId="{00000000-0000-0000-0000-000000000000}"/>
          </ac:spMkLst>
        </pc:spChg>
      </pc:sldChg>
      <pc:sldChg chg="modSp">
        <pc:chgData name="Станислав Манолов (22372111)" userId="S::f22372111@students.tugab.bg::b2347f02-70f5-4830-8610-839c093b2238" providerId="AD" clId="Web-{670BDF63-F1C9-7E01-9EF1-E3A2B159494A}" dt="2025-06-12T09:02:05.648" v="9" actId="1076"/>
        <pc:sldMkLst>
          <pc:docMk/>
          <pc:sldMk cId="0" sldId="292"/>
        </pc:sldMkLst>
        <pc:spChg chg="mod">
          <ac:chgData name="Станислав Манолов (22372111)" userId="S::f22372111@students.tugab.bg::b2347f02-70f5-4830-8610-839c093b2238" providerId="AD" clId="Web-{670BDF63-F1C9-7E01-9EF1-E3A2B159494A}" dt="2025-06-12T09:02:05.648" v="9" actId="1076"/>
          <ac:spMkLst>
            <pc:docMk/>
            <pc:sldMk cId="0" sldId="292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44696" y="3061715"/>
            <a:ext cx="5870448" cy="41452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9263" y="1897379"/>
            <a:ext cx="5501640" cy="5311140"/>
          </a:xfrm>
          <a:custGeom>
            <a:avLst/>
            <a:gdLst/>
            <a:ahLst/>
            <a:cxnLst/>
            <a:rect l="l" t="t" r="r" b="b"/>
            <a:pathLst>
              <a:path w="5501640" h="5311140">
                <a:moveTo>
                  <a:pt x="7620" y="0"/>
                </a:moveTo>
                <a:lnTo>
                  <a:pt x="4572" y="0"/>
                </a:lnTo>
                <a:lnTo>
                  <a:pt x="1524" y="1524"/>
                </a:lnTo>
                <a:lnTo>
                  <a:pt x="1524" y="6095"/>
                </a:lnTo>
                <a:lnTo>
                  <a:pt x="0" y="9143"/>
                </a:lnTo>
                <a:lnTo>
                  <a:pt x="3048" y="12191"/>
                </a:lnTo>
                <a:lnTo>
                  <a:pt x="6096" y="12191"/>
                </a:lnTo>
                <a:lnTo>
                  <a:pt x="155448" y="36575"/>
                </a:lnTo>
                <a:lnTo>
                  <a:pt x="301752" y="62483"/>
                </a:lnTo>
                <a:lnTo>
                  <a:pt x="448056" y="91439"/>
                </a:lnTo>
                <a:lnTo>
                  <a:pt x="591312" y="121919"/>
                </a:lnTo>
                <a:lnTo>
                  <a:pt x="734568" y="155447"/>
                </a:lnTo>
                <a:lnTo>
                  <a:pt x="876300" y="192024"/>
                </a:lnTo>
                <a:lnTo>
                  <a:pt x="1016508" y="230124"/>
                </a:lnTo>
                <a:lnTo>
                  <a:pt x="1155192" y="271271"/>
                </a:lnTo>
                <a:lnTo>
                  <a:pt x="1292352" y="313943"/>
                </a:lnTo>
                <a:lnTo>
                  <a:pt x="1426464" y="359663"/>
                </a:lnTo>
                <a:lnTo>
                  <a:pt x="1560576" y="406907"/>
                </a:lnTo>
                <a:lnTo>
                  <a:pt x="1693164" y="457200"/>
                </a:lnTo>
                <a:lnTo>
                  <a:pt x="1824228" y="509015"/>
                </a:lnTo>
                <a:lnTo>
                  <a:pt x="1952244" y="562355"/>
                </a:lnTo>
                <a:lnTo>
                  <a:pt x="2078736" y="618743"/>
                </a:lnTo>
                <a:lnTo>
                  <a:pt x="2327148" y="737615"/>
                </a:lnTo>
                <a:lnTo>
                  <a:pt x="2449068" y="800100"/>
                </a:lnTo>
                <a:lnTo>
                  <a:pt x="2569464" y="864107"/>
                </a:lnTo>
                <a:lnTo>
                  <a:pt x="2686812" y="931163"/>
                </a:lnTo>
                <a:lnTo>
                  <a:pt x="2802636" y="999743"/>
                </a:lnTo>
                <a:lnTo>
                  <a:pt x="2916936" y="1069847"/>
                </a:lnTo>
                <a:lnTo>
                  <a:pt x="3028188" y="1141476"/>
                </a:lnTo>
                <a:lnTo>
                  <a:pt x="3246120" y="1290827"/>
                </a:lnTo>
                <a:lnTo>
                  <a:pt x="3351276" y="1368552"/>
                </a:lnTo>
                <a:lnTo>
                  <a:pt x="3454908" y="1447800"/>
                </a:lnTo>
                <a:lnTo>
                  <a:pt x="3557016" y="1528571"/>
                </a:lnTo>
                <a:lnTo>
                  <a:pt x="3656076" y="1610867"/>
                </a:lnTo>
                <a:lnTo>
                  <a:pt x="3753612" y="1696212"/>
                </a:lnTo>
                <a:lnTo>
                  <a:pt x="3848100" y="1781555"/>
                </a:lnTo>
                <a:lnTo>
                  <a:pt x="3939540" y="1868424"/>
                </a:lnTo>
                <a:lnTo>
                  <a:pt x="4029456" y="1958339"/>
                </a:lnTo>
                <a:lnTo>
                  <a:pt x="4117848" y="2048255"/>
                </a:lnTo>
                <a:lnTo>
                  <a:pt x="4203192" y="2139695"/>
                </a:lnTo>
                <a:lnTo>
                  <a:pt x="4285488" y="2234183"/>
                </a:lnTo>
                <a:lnTo>
                  <a:pt x="4366260" y="2328671"/>
                </a:lnTo>
                <a:lnTo>
                  <a:pt x="4443984" y="2424684"/>
                </a:lnTo>
                <a:lnTo>
                  <a:pt x="4520184" y="2522219"/>
                </a:lnTo>
                <a:lnTo>
                  <a:pt x="4593336" y="2621279"/>
                </a:lnTo>
                <a:lnTo>
                  <a:pt x="4663440" y="2721863"/>
                </a:lnTo>
                <a:lnTo>
                  <a:pt x="4730496" y="2822447"/>
                </a:lnTo>
                <a:lnTo>
                  <a:pt x="4796028" y="2926079"/>
                </a:lnTo>
                <a:lnTo>
                  <a:pt x="4858512" y="3029711"/>
                </a:lnTo>
                <a:lnTo>
                  <a:pt x="4917948" y="3134867"/>
                </a:lnTo>
                <a:lnTo>
                  <a:pt x="4974336" y="3241547"/>
                </a:lnTo>
                <a:lnTo>
                  <a:pt x="5027676" y="3348228"/>
                </a:lnTo>
                <a:lnTo>
                  <a:pt x="5079492" y="3456431"/>
                </a:lnTo>
                <a:lnTo>
                  <a:pt x="5128260" y="3566159"/>
                </a:lnTo>
                <a:lnTo>
                  <a:pt x="5173980" y="3677411"/>
                </a:lnTo>
                <a:lnTo>
                  <a:pt x="5216652" y="3788663"/>
                </a:lnTo>
                <a:lnTo>
                  <a:pt x="5254752" y="3899916"/>
                </a:lnTo>
                <a:lnTo>
                  <a:pt x="5292852" y="4014216"/>
                </a:lnTo>
                <a:lnTo>
                  <a:pt x="5326380" y="4128516"/>
                </a:lnTo>
                <a:lnTo>
                  <a:pt x="5356860" y="4242816"/>
                </a:lnTo>
                <a:lnTo>
                  <a:pt x="5384292" y="4358640"/>
                </a:lnTo>
                <a:lnTo>
                  <a:pt x="5408676" y="4475987"/>
                </a:lnTo>
                <a:lnTo>
                  <a:pt x="5430012" y="4593335"/>
                </a:lnTo>
                <a:lnTo>
                  <a:pt x="5446776" y="4710683"/>
                </a:lnTo>
                <a:lnTo>
                  <a:pt x="5462016" y="4829556"/>
                </a:lnTo>
                <a:lnTo>
                  <a:pt x="5474208" y="4949952"/>
                </a:lnTo>
                <a:lnTo>
                  <a:pt x="5481828" y="5070347"/>
                </a:lnTo>
                <a:lnTo>
                  <a:pt x="5487924" y="5190744"/>
                </a:lnTo>
                <a:lnTo>
                  <a:pt x="5489428" y="5311140"/>
                </a:lnTo>
                <a:lnTo>
                  <a:pt x="5501640" y="5311140"/>
                </a:lnTo>
                <a:lnTo>
                  <a:pt x="5500116" y="5190744"/>
                </a:lnTo>
                <a:lnTo>
                  <a:pt x="5495544" y="5068824"/>
                </a:lnTo>
                <a:lnTo>
                  <a:pt x="5486400" y="4948428"/>
                </a:lnTo>
                <a:lnTo>
                  <a:pt x="5474208" y="4828032"/>
                </a:lnTo>
                <a:lnTo>
                  <a:pt x="5460492" y="4709159"/>
                </a:lnTo>
                <a:lnTo>
                  <a:pt x="5442204" y="4590287"/>
                </a:lnTo>
                <a:lnTo>
                  <a:pt x="5420868" y="4472940"/>
                </a:lnTo>
                <a:lnTo>
                  <a:pt x="5396484" y="4355592"/>
                </a:lnTo>
                <a:lnTo>
                  <a:pt x="5369052" y="4239768"/>
                </a:lnTo>
                <a:lnTo>
                  <a:pt x="5338572" y="4123943"/>
                </a:lnTo>
                <a:lnTo>
                  <a:pt x="5305044" y="4009643"/>
                </a:lnTo>
                <a:lnTo>
                  <a:pt x="5266944" y="3896867"/>
                </a:lnTo>
                <a:lnTo>
                  <a:pt x="5227320" y="3784091"/>
                </a:lnTo>
                <a:lnTo>
                  <a:pt x="5184648" y="3671316"/>
                </a:lnTo>
                <a:lnTo>
                  <a:pt x="5138928" y="3561587"/>
                </a:lnTo>
                <a:lnTo>
                  <a:pt x="5091684" y="3451859"/>
                </a:lnTo>
                <a:lnTo>
                  <a:pt x="5039868" y="3342131"/>
                </a:lnTo>
                <a:lnTo>
                  <a:pt x="4985004" y="3235451"/>
                </a:lnTo>
                <a:lnTo>
                  <a:pt x="4928616" y="3128772"/>
                </a:lnTo>
                <a:lnTo>
                  <a:pt x="4869180" y="3023616"/>
                </a:lnTo>
                <a:lnTo>
                  <a:pt x="4806696" y="2918460"/>
                </a:lnTo>
                <a:lnTo>
                  <a:pt x="4741164" y="2816351"/>
                </a:lnTo>
                <a:lnTo>
                  <a:pt x="4674108" y="2714243"/>
                </a:lnTo>
                <a:lnTo>
                  <a:pt x="4602480" y="2613660"/>
                </a:lnTo>
                <a:lnTo>
                  <a:pt x="4529328" y="2514599"/>
                </a:lnTo>
                <a:lnTo>
                  <a:pt x="4454652" y="2417063"/>
                </a:lnTo>
                <a:lnTo>
                  <a:pt x="4376928" y="2321052"/>
                </a:lnTo>
                <a:lnTo>
                  <a:pt x="4296156" y="2225040"/>
                </a:lnTo>
                <a:lnTo>
                  <a:pt x="4212336" y="2132076"/>
                </a:lnTo>
                <a:lnTo>
                  <a:pt x="4126991" y="2039112"/>
                </a:lnTo>
                <a:lnTo>
                  <a:pt x="4038600" y="1949195"/>
                </a:lnTo>
                <a:lnTo>
                  <a:pt x="3948684" y="1859279"/>
                </a:lnTo>
                <a:lnTo>
                  <a:pt x="3855720" y="1772412"/>
                </a:lnTo>
                <a:lnTo>
                  <a:pt x="3761232" y="1685543"/>
                </a:lnTo>
                <a:lnTo>
                  <a:pt x="3663696" y="1601724"/>
                </a:lnTo>
                <a:lnTo>
                  <a:pt x="3564636" y="1519427"/>
                </a:lnTo>
                <a:lnTo>
                  <a:pt x="3462528" y="1437131"/>
                </a:lnTo>
                <a:lnTo>
                  <a:pt x="3358896" y="1357883"/>
                </a:lnTo>
                <a:lnTo>
                  <a:pt x="3253740" y="1280159"/>
                </a:lnTo>
                <a:lnTo>
                  <a:pt x="3035808" y="1130807"/>
                </a:lnTo>
                <a:lnTo>
                  <a:pt x="2923032" y="1059179"/>
                </a:lnTo>
                <a:lnTo>
                  <a:pt x="2808732" y="989076"/>
                </a:lnTo>
                <a:lnTo>
                  <a:pt x="2692908" y="920495"/>
                </a:lnTo>
                <a:lnTo>
                  <a:pt x="2575560" y="853439"/>
                </a:lnTo>
                <a:lnTo>
                  <a:pt x="2455164" y="789431"/>
                </a:lnTo>
                <a:lnTo>
                  <a:pt x="2333244" y="726947"/>
                </a:lnTo>
                <a:lnTo>
                  <a:pt x="2209800" y="665988"/>
                </a:lnTo>
                <a:lnTo>
                  <a:pt x="2084832" y="608076"/>
                </a:lnTo>
                <a:lnTo>
                  <a:pt x="1956816" y="551688"/>
                </a:lnTo>
                <a:lnTo>
                  <a:pt x="1828800" y="496824"/>
                </a:lnTo>
                <a:lnTo>
                  <a:pt x="1697736" y="445007"/>
                </a:lnTo>
                <a:lnTo>
                  <a:pt x="1565148" y="394715"/>
                </a:lnTo>
                <a:lnTo>
                  <a:pt x="1431036" y="347471"/>
                </a:lnTo>
                <a:lnTo>
                  <a:pt x="1295400" y="301751"/>
                </a:lnTo>
                <a:lnTo>
                  <a:pt x="1158240" y="259079"/>
                </a:lnTo>
                <a:lnTo>
                  <a:pt x="1019556" y="217931"/>
                </a:lnTo>
                <a:lnTo>
                  <a:pt x="879348" y="179831"/>
                </a:lnTo>
                <a:lnTo>
                  <a:pt x="737616" y="143255"/>
                </a:lnTo>
                <a:lnTo>
                  <a:pt x="594360" y="109727"/>
                </a:lnTo>
                <a:lnTo>
                  <a:pt x="449580" y="79247"/>
                </a:lnTo>
                <a:lnTo>
                  <a:pt x="303276" y="50291"/>
                </a:lnTo>
                <a:lnTo>
                  <a:pt x="156972" y="24383"/>
                </a:lnTo>
                <a:lnTo>
                  <a:pt x="7620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8064" y="1240231"/>
            <a:ext cx="5097271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CC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32353" y="1141082"/>
            <a:ext cx="7996555" cy="3805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01721" y="6719015"/>
            <a:ext cx="2749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2490" marR="5080" indent="-411480">
              <a:lnSpc>
                <a:spcPct val="100000"/>
              </a:lnSpc>
              <a:spcBef>
                <a:spcPts val="100"/>
              </a:spcBef>
              <a:tabLst>
                <a:tab pos="1786889" algn="l"/>
                <a:tab pos="2573655" algn="l"/>
                <a:tab pos="3156585" algn="l"/>
              </a:tabLst>
            </a:pPr>
            <a:r>
              <a:rPr spc="-5" dirty="0"/>
              <a:t>С</a:t>
            </a:r>
            <a:r>
              <a:rPr spc="5" dirty="0"/>
              <a:t>И</a:t>
            </a:r>
            <a:r>
              <a:rPr spc="-5" dirty="0"/>
              <a:t>НТЕ</a:t>
            </a:r>
            <a:r>
              <a:rPr dirty="0"/>
              <a:t>З	И	</a:t>
            </a:r>
            <a:r>
              <a:rPr spc="-5" dirty="0"/>
              <a:t>А</a:t>
            </a:r>
            <a:r>
              <a:rPr spc="5" dirty="0"/>
              <a:t>Н</a:t>
            </a:r>
            <a:r>
              <a:rPr spc="-5" dirty="0"/>
              <a:t>АЛИЗ  НА	АЛГОРИТМИ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2176" y="3391293"/>
            <a:ext cx="5876290" cy="1567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1660" marR="407670" indent="-1435735">
              <a:lnSpc>
                <a:spcPct val="120000"/>
              </a:lnSpc>
              <a:spcBef>
                <a:spcPts val="100"/>
              </a:spcBef>
            </a:pPr>
            <a:r>
              <a:rPr lang="en-US" sz="2800" b="1" spc="-5" dirty="0">
                <a:solidFill>
                  <a:srgbClr val="FFFFFF"/>
                </a:solidFill>
                <a:latin typeface="Arial"/>
                <a:cs typeface="Arial"/>
              </a:rPr>
              <a:t>III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ДИНАМИЧНИ СТРУКТУРИ 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ДАННИ</a:t>
            </a:r>
            <a:r>
              <a:rPr sz="28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704080" algn="l"/>
                <a:tab pos="5155565" algn="l"/>
              </a:tabLst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ПИ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СЪК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АШ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ЕК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Д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ЕК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25829" y="1842769"/>
            <a:ext cx="5579364" cy="537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1087526"/>
            <a:ext cx="8211184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  <a:tabLst>
                <a:tab pos="728345" algn="l"/>
                <a:tab pos="2167255" algn="l"/>
                <a:tab pos="2565400" algn="l"/>
                <a:tab pos="3613150" algn="l"/>
                <a:tab pos="3880485" algn="l"/>
                <a:tab pos="4884420" algn="l"/>
                <a:tab pos="5281930" algn="l"/>
                <a:tab pos="6148070" algn="l"/>
                <a:tab pos="6929755" algn="l"/>
                <a:tab pos="7595870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	Изкл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ч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ван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ел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	в	ср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ат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а	спис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к	п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ед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г,	чиято  ключова стойност е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(известно е,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съществува):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9220" y="3592982"/>
            <a:ext cx="4619625" cy="51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//Ключовата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стойност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изтрития</a:t>
            </a:r>
            <a:r>
              <a:rPr sz="18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//се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връща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главната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функция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9220" y="4470806"/>
            <a:ext cx="41186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2595" algn="l"/>
              </a:tabLst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//търсене на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елемента</a:t>
            </a:r>
            <a:r>
              <a:rPr sz="1800" spc="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със	стойност</a:t>
            </a:r>
            <a:r>
              <a:rPr sz="18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9220" y="5568086"/>
            <a:ext cx="4747260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//на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практика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се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изтрива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елемента</a:t>
            </a:r>
            <a:r>
              <a:rPr sz="18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*р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//но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ключовата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му стойност</a:t>
            </a:r>
            <a:r>
              <a:rPr sz="18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//се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прехвърля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предходния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елемент,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FFFF00"/>
                </a:solidFill>
                <a:latin typeface="Arial"/>
                <a:cs typeface="Arial"/>
              </a:rPr>
              <a:t>като</a:t>
            </a:r>
            <a:r>
              <a:rPr lang="en-US" sz="18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//старата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му стойност се </a:t>
            </a:r>
            <a:r>
              <a:rPr sz="1800" spc="-5" dirty="0" err="1">
                <a:solidFill>
                  <a:srgbClr val="FFFF00"/>
                </a:solidFill>
                <a:latin typeface="Arial"/>
                <a:cs typeface="Arial"/>
              </a:rPr>
              <a:t>изтрива</a:t>
            </a:r>
            <a:r>
              <a:rPr sz="18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 err="1">
                <a:solidFill>
                  <a:srgbClr val="FFFF00"/>
                </a:solidFill>
                <a:latin typeface="Arial"/>
                <a:cs typeface="Arial"/>
              </a:rPr>
              <a:t>от</a:t>
            </a:r>
            <a:r>
              <a:rPr lang="en-US" sz="18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bg-BG" sz="1800" spc="-5" dirty="0">
                <a:solidFill>
                  <a:srgbClr val="FFFF00"/>
                </a:solidFill>
                <a:latin typeface="Arial"/>
                <a:cs typeface="Arial"/>
              </a:rPr>
              <a:t>списъка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019" y="3592982"/>
            <a:ext cx="2223135" cy="33450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 del2(int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&amp;n,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18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ts val="173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1800" dirty="0">
              <a:latin typeface="Arial"/>
              <a:cs typeface="Arial"/>
            </a:endParaRPr>
          </a:p>
          <a:p>
            <a:pPr marL="139065" marR="342265">
              <a:lnSpc>
                <a:spcPct val="80000"/>
              </a:lnSpc>
              <a:spcBef>
                <a:spcPts val="215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elem *p=start;  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18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(p-&gt;key!=k)</a:t>
            </a:r>
            <a:endParaRPr sz="1800" dirty="0">
              <a:latin typeface="Arial"/>
              <a:cs typeface="Arial"/>
            </a:endParaRPr>
          </a:p>
          <a:p>
            <a:pPr marL="393700">
              <a:lnSpc>
                <a:spcPts val="151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457200">
              <a:lnSpc>
                <a:spcPts val="173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q=p;</a:t>
            </a:r>
            <a:endParaRPr sz="1800" dirty="0">
              <a:latin typeface="Arial"/>
              <a:cs typeface="Arial"/>
            </a:endParaRPr>
          </a:p>
          <a:p>
            <a:pPr marL="457200">
              <a:lnSpc>
                <a:spcPts val="173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p=p-&gt;next;</a:t>
            </a:r>
            <a:endParaRPr sz="1800" dirty="0">
              <a:latin typeface="Arial"/>
              <a:cs typeface="Arial"/>
            </a:endParaRPr>
          </a:p>
          <a:p>
            <a:pPr marL="393700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ts val="173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n=q-&gt;key;</a:t>
            </a:r>
            <a:endParaRPr sz="1800" dirty="0">
              <a:latin typeface="Arial"/>
              <a:cs typeface="Arial"/>
            </a:endParaRPr>
          </a:p>
          <a:p>
            <a:pPr marL="266700" marR="217804">
              <a:lnSpc>
                <a:spcPts val="1730"/>
              </a:lnSpc>
              <a:spcBef>
                <a:spcPts val="2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-&gt;ne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-&gt;ne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q-&gt;key=p-&gt;key;</a:t>
            </a:r>
            <a:endParaRPr sz="1800" dirty="0">
              <a:latin typeface="Arial"/>
              <a:cs typeface="Arial"/>
            </a:endParaRPr>
          </a:p>
          <a:p>
            <a:pPr marL="266700" marR="1071245" indent="-254635">
              <a:lnSpc>
                <a:spcPct val="80000"/>
              </a:lnSpc>
              <a:spcBef>
                <a:spcPts val="1739"/>
              </a:spcBef>
            </a:pPr>
            <a:r>
              <a:rPr lang="bg-BG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18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52927" y="1828800"/>
            <a:ext cx="4994275" cy="1460500"/>
            <a:chOff x="2852927" y="1828800"/>
            <a:chExt cx="4994275" cy="1460500"/>
          </a:xfrm>
        </p:grpSpPr>
        <p:sp>
          <p:nvSpPr>
            <p:cNvPr id="13" name="object 13"/>
            <p:cNvSpPr/>
            <p:nvPr/>
          </p:nvSpPr>
          <p:spPr>
            <a:xfrm>
              <a:off x="6726936" y="2029967"/>
              <a:ext cx="1120140" cy="1259205"/>
            </a:xfrm>
            <a:custGeom>
              <a:avLst/>
              <a:gdLst/>
              <a:ahLst/>
              <a:cxnLst/>
              <a:rect l="l" t="t" r="r" b="b"/>
              <a:pathLst>
                <a:path w="1120140" h="1259204">
                  <a:moveTo>
                    <a:pt x="963168" y="1246632"/>
                  </a:moveTo>
                  <a:lnTo>
                    <a:pt x="899160" y="1245108"/>
                  </a:lnTo>
                  <a:lnTo>
                    <a:pt x="899160" y="1257300"/>
                  </a:lnTo>
                  <a:lnTo>
                    <a:pt x="963168" y="1258824"/>
                  </a:lnTo>
                  <a:lnTo>
                    <a:pt x="963168" y="1246632"/>
                  </a:lnTo>
                  <a:close/>
                </a:path>
                <a:path w="1120140" h="1259204">
                  <a:moveTo>
                    <a:pt x="975360" y="1205484"/>
                  </a:moveTo>
                  <a:lnTo>
                    <a:pt x="888492" y="1203960"/>
                  </a:lnTo>
                  <a:lnTo>
                    <a:pt x="888492" y="1216152"/>
                  </a:lnTo>
                  <a:lnTo>
                    <a:pt x="973836" y="1217676"/>
                  </a:lnTo>
                  <a:lnTo>
                    <a:pt x="975360" y="1205484"/>
                  </a:lnTo>
                  <a:close/>
                </a:path>
                <a:path w="1120140" h="1259204">
                  <a:moveTo>
                    <a:pt x="984504" y="1164336"/>
                  </a:moveTo>
                  <a:lnTo>
                    <a:pt x="877824" y="1162812"/>
                  </a:lnTo>
                  <a:lnTo>
                    <a:pt x="877824" y="1175004"/>
                  </a:lnTo>
                  <a:lnTo>
                    <a:pt x="984504" y="1176528"/>
                  </a:lnTo>
                  <a:lnTo>
                    <a:pt x="984504" y="1164336"/>
                  </a:lnTo>
                  <a:close/>
                </a:path>
                <a:path w="1120140" h="1259204">
                  <a:moveTo>
                    <a:pt x="1120140" y="399288"/>
                  </a:moveTo>
                  <a:lnTo>
                    <a:pt x="1107948" y="399288"/>
                  </a:lnTo>
                  <a:lnTo>
                    <a:pt x="1107948" y="411480"/>
                  </a:lnTo>
                  <a:lnTo>
                    <a:pt x="1107948" y="800100"/>
                  </a:lnTo>
                  <a:lnTo>
                    <a:pt x="939393" y="800100"/>
                  </a:lnTo>
                  <a:lnTo>
                    <a:pt x="938784" y="605028"/>
                  </a:lnTo>
                  <a:lnTo>
                    <a:pt x="926592" y="605028"/>
                  </a:lnTo>
                  <a:lnTo>
                    <a:pt x="926592" y="800100"/>
                  </a:lnTo>
                  <a:lnTo>
                    <a:pt x="751332" y="800100"/>
                  </a:lnTo>
                  <a:lnTo>
                    <a:pt x="751332" y="411480"/>
                  </a:lnTo>
                  <a:lnTo>
                    <a:pt x="1107948" y="411480"/>
                  </a:lnTo>
                  <a:lnTo>
                    <a:pt x="1107948" y="399288"/>
                  </a:lnTo>
                  <a:lnTo>
                    <a:pt x="751332" y="399288"/>
                  </a:lnTo>
                  <a:lnTo>
                    <a:pt x="737616" y="399288"/>
                  </a:lnTo>
                  <a:lnTo>
                    <a:pt x="737616" y="411480"/>
                  </a:lnTo>
                  <a:lnTo>
                    <a:pt x="737616" y="800100"/>
                  </a:lnTo>
                  <a:lnTo>
                    <a:pt x="12192" y="800100"/>
                  </a:lnTo>
                  <a:lnTo>
                    <a:pt x="12192" y="411480"/>
                  </a:lnTo>
                  <a:lnTo>
                    <a:pt x="737616" y="411480"/>
                  </a:lnTo>
                  <a:lnTo>
                    <a:pt x="737616" y="399288"/>
                  </a:lnTo>
                  <a:lnTo>
                    <a:pt x="407454" y="399288"/>
                  </a:lnTo>
                  <a:lnTo>
                    <a:pt x="426618" y="342900"/>
                  </a:lnTo>
                  <a:lnTo>
                    <a:pt x="431292" y="329184"/>
                  </a:lnTo>
                  <a:lnTo>
                    <a:pt x="411480" y="329184"/>
                  </a:lnTo>
                  <a:lnTo>
                    <a:pt x="411480" y="6096"/>
                  </a:lnTo>
                  <a:lnTo>
                    <a:pt x="405384" y="6096"/>
                  </a:lnTo>
                  <a:lnTo>
                    <a:pt x="405384" y="0"/>
                  </a:lnTo>
                  <a:lnTo>
                    <a:pt x="231648" y="0"/>
                  </a:lnTo>
                  <a:lnTo>
                    <a:pt x="231648" y="12192"/>
                  </a:lnTo>
                  <a:lnTo>
                    <a:pt x="399288" y="12192"/>
                  </a:lnTo>
                  <a:lnTo>
                    <a:pt x="399288" y="329184"/>
                  </a:lnTo>
                  <a:lnTo>
                    <a:pt x="381000" y="329184"/>
                  </a:lnTo>
                  <a:lnTo>
                    <a:pt x="403428" y="399288"/>
                  </a:lnTo>
                  <a:lnTo>
                    <a:pt x="0" y="399288"/>
                  </a:lnTo>
                  <a:lnTo>
                    <a:pt x="0" y="812292"/>
                  </a:lnTo>
                  <a:lnTo>
                    <a:pt x="737616" y="812292"/>
                  </a:lnTo>
                  <a:lnTo>
                    <a:pt x="751332" y="812292"/>
                  </a:lnTo>
                  <a:lnTo>
                    <a:pt x="926592" y="812292"/>
                  </a:lnTo>
                  <a:lnTo>
                    <a:pt x="926592" y="1072896"/>
                  </a:lnTo>
                  <a:lnTo>
                    <a:pt x="908304" y="1072896"/>
                  </a:lnTo>
                  <a:lnTo>
                    <a:pt x="932688" y="1149096"/>
                  </a:lnTo>
                  <a:lnTo>
                    <a:pt x="954443" y="1085088"/>
                  </a:lnTo>
                  <a:lnTo>
                    <a:pt x="958596" y="1072896"/>
                  </a:lnTo>
                  <a:lnTo>
                    <a:pt x="940257" y="1072896"/>
                  </a:lnTo>
                  <a:lnTo>
                    <a:pt x="939431" y="812292"/>
                  </a:lnTo>
                  <a:lnTo>
                    <a:pt x="1120140" y="812292"/>
                  </a:lnTo>
                  <a:lnTo>
                    <a:pt x="1120140" y="806196"/>
                  </a:lnTo>
                  <a:lnTo>
                    <a:pt x="1120140" y="800100"/>
                  </a:lnTo>
                  <a:lnTo>
                    <a:pt x="1120140" y="411480"/>
                  </a:lnTo>
                  <a:lnTo>
                    <a:pt x="1120140" y="405384"/>
                  </a:lnTo>
                  <a:lnTo>
                    <a:pt x="1120140" y="399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9107" y="2036063"/>
              <a:ext cx="358140" cy="0"/>
            </a:xfrm>
            <a:custGeom>
              <a:avLst/>
              <a:gdLst/>
              <a:ahLst/>
              <a:cxnLst/>
              <a:rect l="l" t="t" r="r" b="b"/>
              <a:pathLst>
                <a:path w="358140">
                  <a:moveTo>
                    <a:pt x="0" y="0"/>
                  </a:moveTo>
                  <a:lnTo>
                    <a:pt x="358140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2928" y="1828799"/>
              <a:ext cx="2628900" cy="13970"/>
            </a:xfrm>
            <a:custGeom>
              <a:avLst/>
              <a:gdLst/>
              <a:ahLst/>
              <a:cxnLst/>
              <a:rect l="l" t="t" r="r" b="b"/>
              <a:pathLst>
                <a:path w="2628900" h="13969">
                  <a:moveTo>
                    <a:pt x="5181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51816" y="13716"/>
                  </a:lnTo>
                  <a:lnTo>
                    <a:pt x="51816" y="0"/>
                  </a:lnTo>
                  <a:close/>
                </a:path>
                <a:path w="2628900" h="13969">
                  <a:moveTo>
                    <a:pt x="140208" y="0"/>
                  </a:moveTo>
                  <a:lnTo>
                    <a:pt x="89916" y="0"/>
                  </a:lnTo>
                  <a:lnTo>
                    <a:pt x="89916" y="13716"/>
                  </a:lnTo>
                  <a:lnTo>
                    <a:pt x="140208" y="13716"/>
                  </a:lnTo>
                  <a:lnTo>
                    <a:pt x="140208" y="0"/>
                  </a:lnTo>
                  <a:close/>
                </a:path>
                <a:path w="2628900" h="13969">
                  <a:moveTo>
                    <a:pt x="228600" y="0"/>
                  </a:moveTo>
                  <a:lnTo>
                    <a:pt x="178308" y="0"/>
                  </a:lnTo>
                  <a:lnTo>
                    <a:pt x="178308" y="13716"/>
                  </a:lnTo>
                  <a:lnTo>
                    <a:pt x="228600" y="13716"/>
                  </a:lnTo>
                  <a:lnTo>
                    <a:pt x="228600" y="0"/>
                  </a:lnTo>
                  <a:close/>
                </a:path>
                <a:path w="2628900" h="13969">
                  <a:moveTo>
                    <a:pt x="318516" y="0"/>
                  </a:moveTo>
                  <a:lnTo>
                    <a:pt x="266700" y="0"/>
                  </a:lnTo>
                  <a:lnTo>
                    <a:pt x="266700" y="13716"/>
                  </a:lnTo>
                  <a:lnTo>
                    <a:pt x="318516" y="13716"/>
                  </a:lnTo>
                  <a:lnTo>
                    <a:pt x="318516" y="0"/>
                  </a:lnTo>
                  <a:close/>
                </a:path>
                <a:path w="2628900" h="13969">
                  <a:moveTo>
                    <a:pt x="406908" y="0"/>
                  </a:moveTo>
                  <a:lnTo>
                    <a:pt x="356616" y="0"/>
                  </a:lnTo>
                  <a:lnTo>
                    <a:pt x="356616" y="13716"/>
                  </a:lnTo>
                  <a:lnTo>
                    <a:pt x="406908" y="13716"/>
                  </a:lnTo>
                  <a:lnTo>
                    <a:pt x="406908" y="0"/>
                  </a:lnTo>
                  <a:close/>
                </a:path>
                <a:path w="2628900" h="13969">
                  <a:moveTo>
                    <a:pt x="495300" y="0"/>
                  </a:moveTo>
                  <a:lnTo>
                    <a:pt x="445008" y="0"/>
                  </a:lnTo>
                  <a:lnTo>
                    <a:pt x="445008" y="13716"/>
                  </a:lnTo>
                  <a:lnTo>
                    <a:pt x="495300" y="13716"/>
                  </a:lnTo>
                  <a:lnTo>
                    <a:pt x="495300" y="0"/>
                  </a:lnTo>
                  <a:close/>
                </a:path>
                <a:path w="2628900" h="13969">
                  <a:moveTo>
                    <a:pt x="585216" y="0"/>
                  </a:moveTo>
                  <a:lnTo>
                    <a:pt x="533400" y="0"/>
                  </a:lnTo>
                  <a:lnTo>
                    <a:pt x="533400" y="13716"/>
                  </a:lnTo>
                  <a:lnTo>
                    <a:pt x="585216" y="13716"/>
                  </a:lnTo>
                  <a:lnTo>
                    <a:pt x="585216" y="0"/>
                  </a:lnTo>
                  <a:close/>
                </a:path>
                <a:path w="2628900" h="13969">
                  <a:moveTo>
                    <a:pt x="673608" y="0"/>
                  </a:moveTo>
                  <a:lnTo>
                    <a:pt x="623316" y="0"/>
                  </a:lnTo>
                  <a:lnTo>
                    <a:pt x="623316" y="13716"/>
                  </a:lnTo>
                  <a:lnTo>
                    <a:pt x="673608" y="13716"/>
                  </a:lnTo>
                  <a:lnTo>
                    <a:pt x="673608" y="0"/>
                  </a:lnTo>
                  <a:close/>
                </a:path>
                <a:path w="2628900" h="13969">
                  <a:moveTo>
                    <a:pt x="762000" y="0"/>
                  </a:moveTo>
                  <a:lnTo>
                    <a:pt x="711708" y="0"/>
                  </a:lnTo>
                  <a:lnTo>
                    <a:pt x="711708" y="13716"/>
                  </a:lnTo>
                  <a:lnTo>
                    <a:pt x="762000" y="13716"/>
                  </a:lnTo>
                  <a:lnTo>
                    <a:pt x="762000" y="0"/>
                  </a:lnTo>
                  <a:close/>
                </a:path>
                <a:path w="2628900" h="13969">
                  <a:moveTo>
                    <a:pt x="851916" y="0"/>
                  </a:moveTo>
                  <a:lnTo>
                    <a:pt x="800100" y="0"/>
                  </a:lnTo>
                  <a:lnTo>
                    <a:pt x="800100" y="13716"/>
                  </a:lnTo>
                  <a:lnTo>
                    <a:pt x="851916" y="13716"/>
                  </a:lnTo>
                  <a:lnTo>
                    <a:pt x="851916" y="0"/>
                  </a:lnTo>
                  <a:close/>
                </a:path>
                <a:path w="2628900" h="13969">
                  <a:moveTo>
                    <a:pt x="940308" y="0"/>
                  </a:moveTo>
                  <a:lnTo>
                    <a:pt x="890016" y="0"/>
                  </a:lnTo>
                  <a:lnTo>
                    <a:pt x="890016" y="13716"/>
                  </a:lnTo>
                  <a:lnTo>
                    <a:pt x="940308" y="13716"/>
                  </a:lnTo>
                  <a:lnTo>
                    <a:pt x="940308" y="0"/>
                  </a:lnTo>
                  <a:close/>
                </a:path>
                <a:path w="2628900" h="13969">
                  <a:moveTo>
                    <a:pt x="1028700" y="0"/>
                  </a:moveTo>
                  <a:lnTo>
                    <a:pt x="978408" y="0"/>
                  </a:lnTo>
                  <a:lnTo>
                    <a:pt x="978408" y="13716"/>
                  </a:lnTo>
                  <a:lnTo>
                    <a:pt x="1028700" y="13716"/>
                  </a:lnTo>
                  <a:lnTo>
                    <a:pt x="1028700" y="0"/>
                  </a:lnTo>
                  <a:close/>
                </a:path>
                <a:path w="2628900" h="13969">
                  <a:moveTo>
                    <a:pt x="1118616" y="0"/>
                  </a:moveTo>
                  <a:lnTo>
                    <a:pt x="1066800" y="0"/>
                  </a:lnTo>
                  <a:lnTo>
                    <a:pt x="1066800" y="13716"/>
                  </a:lnTo>
                  <a:lnTo>
                    <a:pt x="1118616" y="13716"/>
                  </a:lnTo>
                  <a:lnTo>
                    <a:pt x="1118616" y="0"/>
                  </a:lnTo>
                  <a:close/>
                </a:path>
                <a:path w="2628900" h="13969">
                  <a:moveTo>
                    <a:pt x="1207008" y="0"/>
                  </a:moveTo>
                  <a:lnTo>
                    <a:pt x="1156716" y="0"/>
                  </a:lnTo>
                  <a:lnTo>
                    <a:pt x="1156716" y="13716"/>
                  </a:lnTo>
                  <a:lnTo>
                    <a:pt x="1207008" y="13716"/>
                  </a:lnTo>
                  <a:lnTo>
                    <a:pt x="1207008" y="0"/>
                  </a:lnTo>
                  <a:close/>
                </a:path>
                <a:path w="2628900" h="13969">
                  <a:moveTo>
                    <a:pt x="1295400" y="0"/>
                  </a:moveTo>
                  <a:lnTo>
                    <a:pt x="1245108" y="0"/>
                  </a:lnTo>
                  <a:lnTo>
                    <a:pt x="1245108" y="13716"/>
                  </a:lnTo>
                  <a:lnTo>
                    <a:pt x="1295400" y="13716"/>
                  </a:lnTo>
                  <a:lnTo>
                    <a:pt x="1295400" y="0"/>
                  </a:lnTo>
                  <a:close/>
                </a:path>
                <a:path w="2628900" h="13969">
                  <a:moveTo>
                    <a:pt x="1385316" y="0"/>
                  </a:moveTo>
                  <a:lnTo>
                    <a:pt x="1333500" y="0"/>
                  </a:lnTo>
                  <a:lnTo>
                    <a:pt x="1333500" y="13716"/>
                  </a:lnTo>
                  <a:lnTo>
                    <a:pt x="1385316" y="13716"/>
                  </a:lnTo>
                  <a:lnTo>
                    <a:pt x="1385316" y="0"/>
                  </a:lnTo>
                  <a:close/>
                </a:path>
                <a:path w="2628900" h="13969">
                  <a:moveTo>
                    <a:pt x="1473708" y="0"/>
                  </a:moveTo>
                  <a:lnTo>
                    <a:pt x="1423416" y="0"/>
                  </a:lnTo>
                  <a:lnTo>
                    <a:pt x="1423416" y="13716"/>
                  </a:lnTo>
                  <a:lnTo>
                    <a:pt x="1473708" y="13716"/>
                  </a:lnTo>
                  <a:lnTo>
                    <a:pt x="1473708" y="0"/>
                  </a:lnTo>
                  <a:close/>
                </a:path>
                <a:path w="2628900" h="13969">
                  <a:moveTo>
                    <a:pt x="1562100" y="0"/>
                  </a:moveTo>
                  <a:lnTo>
                    <a:pt x="1511808" y="0"/>
                  </a:lnTo>
                  <a:lnTo>
                    <a:pt x="1511808" y="13716"/>
                  </a:lnTo>
                  <a:lnTo>
                    <a:pt x="1562100" y="13716"/>
                  </a:lnTo>
                  <a:lnTo>
                    <a:pt x="1562100" y="0"/>
                  </a:lnTo>
                  <a:close/>
                </a:path>
                <a:path w="2628900" h="13969">
                  <a:moveTo>
                    <a:pt x="1652016" y="0"/>
                  </a:moveTo>
                  <a:lnTo>
                    <a:pt x="1600200" y="0"/>
                  </a:lnTo>
                  <a:lnTo>
                    <a:pt x="1600200" y="13716"/>
                  </a:lnTo>
                  <a:lnTo>
                    <a:pt x="1652016" y="13716"/>
                  </a:lnTo>
                  <a:lnTo>
                    <a:pt x="1652016" y="0"/>
                  </a:lnTo>
                  <a:close/>
                </a:path>
                <a:path w="2628900" h="13969">
                  <a:moveTo>
                    <a:pt x="1740408" y="0"/>
                  </a:moveTo>
                  <a:lnTo>
                    <a:pt x="1690116" y="0"/>
                  </a:lnTo>
                  <a:lnTo>
                    <a:pt x="1690116" y="13716"/>
                  </a:lnTo>
                  <a:lnTo>
                    <a:pt x="1740408" y="13716"/>
                  </a:lnTo>
                  <a:lnTo>
                    <a:pt x="1740408" y="0"/>
                  </a:lnTo>
                  <a:close/>
                </a:path>
                <a:path w="2628900" h="13969">
                  <a:moveTo>
                    <a:pt x="1828800" y="0"/>
                  </a:moveTo>
                  <a:lnTo>
                    <a:pt x="1778508" y="0"/>
                  </a:lnTo>
                  <a:lnTo>
                    <a:pt x="1778508" y="13716"/>
                  </a:lnTo>
                  <a:lnTo>
                    <a:pt x="1828800" y="13716"/>
                  </a:lnTo>
                  <a:lnTo>
                    <a:pt x="1828800" y="0"/>
                  </a:lnTo>
                  <a:close/>
                </a:path>
                <a:path w="2628900" h="13969">
                  <a:moveTo>
                    <a:pt x="1918716" y="0"/>
                  </a:moveTo>
                  <a:lnTo>
                    <a:pt x="1866900" y="0"/>
                  </a:lnTo>
                  <a:lnTo>
                    <a:pt x="1866900" y="13716"/>
                  </a:lnTo>
                  <a:lnTo>
                    <a:pt x="1918716" y="13716"/>
                  </a:lnTo>
                  <a:lnTo>
                    <a:pt x="1918716" y="0"/>
                  </a:lnTo>
                  <a:close/>
                </a:path>
                <a:path w="2628900" h="13969">
                  <a:moveTo>
                    <a:pt x="2007108" y="0"/>
                  </a:moveTo>
                  <a:lnTo>
                    <a:pt x="1956816" y="0"/>
                  </a:lnTo>
                  <a:lnTo>
                    <a:pt x="1956816" y="13716"/>
                  </a:lnTo>
                  <a:lnTo>
                    <a:pt x="2007108" y="13716"/>
                  </a:lnTo>
                  <a:lnTo>
                    <a:pt x="2007108" y="0"/>
                  </a:lnTo>
                  <a:close/>
                </a:path>
                <a:path w="2628900" h="13969">
                  <a:moveTo>
                    <a:pt x="2095500" y="0"/>
                  </a:moveTo>
                  <a:lnTo>
                    <a:pt x="2045208" y="0"/>
                  </a:lnTo>
                  <a:lnTo>
                    <a:pt x="2045208" y="13716"/>
                  </a:lnTo>
                  <a:lnTo>
                    <a:pt x="2095500" y="13716"/>
                  </a:lnTo>
                  <a:lnTo>
                    <a:pt x="2095500" y="0"/>
                  </a:lnTo>
                  <a:close/>
                </a:path>
                <a:path w="2628900" h="13969">
                  <a:moveTo>
                    <a:pt x="2185416" y="0"/>
                  </a:moveTo>
                  <a:lnTo>
                    <a:pt x="2133600" y="0"/>
                  </a:lnTo>
                  <a:lnTo>
                    <a:pt x="2133600" y="13716"/>
                  </a:lnTo>
                  <a:lnTo>
                    <a:pt x="2185416" y="13716"/>
                  </a:lnTo>
                  <a:lnTo>
                    <a:pt x="2185416" y="0"/>
                  </a:lnTo>
                  <a:close/>
                </a:path>
                <a:path w="2628900" h="13969">
                  <a:moveTo>
                    <a:pt x="2273808" y="0"/>
                  </a:moveTo>
                  <a:lnTo>
                    <a:pt x="2223516" y="0"/>
                  </a:lnTo>
                  <a:lnTo>
                    <a:pt x="2223516" y="13716"/>
                  </a:lnTo>
                  <a:lnTo>
                    <a:pt x="2273808" y="13716"/>
                  </a:lnTo>
                  <a:lnTo>
                    <a:pt x="2273808" y="0"/>
                  </a:lnTo>
                  <a:close/>
                </a:path>
                <a:path w="2628900" h="13969">
                  <a:moveTo>
                    <a:pt x="2362200" y="0"/>
                  </a:moveTo>
                  <a:lnTo>
                    <a:pt x="2311908" y="0"/>
                  </a:lnTo>
                  <a:lnTo>
                    <a:pt x="2311908" y="13716"/>
                  </a:lnTo>
                  <a:lnTo>
                    <a:pt x="2362200" y="13716"/>
                  </a:lnTo>
                  <a:lnTo>
                    <a:pt x="2362200" y="0"/>
                  </a:lnTo>
                  <a:close/>
                </a:path>
                <a:path w="2628900" h="13969">
                  <a:moveTo>
                    <a:pt x="2452116" y="0"/>
                  </a:moveTo>
                  <a:lnTo>
                    <a:pt x="2400300" y="0"/>
                  </a:lnTo>
                  <a:lnTo>
                    <a:pt x="2400300" y="13716"/>
                  </a:lnTo>
                  <a:lnTo>
                    <a:pt x="2452116" y="13716"/>
                  </a:lnTo>
                  <a:lnTo>
                    <a:pt x="2452116" y="0"/>
                  </a:lnTo>
                  <a:close/>
                </a:path>
                <a:path w="2628900" h="13969">
                  <a:moveTo>
                    <a:pt x="2540508" y="0"/>
                  </a:moveTo>
                  <a:lnTo>
                    <a:pt x="2490216" y="0"/>
                  </a:lnTo>
                  <a:lnTo>
                    <a:pt x="2490216" y="13716"/>
                  </a:lnTo>
                  <a:lnTo>
                    <a:pt x="2540508" y="13716"/>
                  </a:lnTo>
                  <a:lnTo>
                    <a:pt x="2540508" y="0"/>
                  </a:lnTo>
                  <a:close/>
                </a:path>
                <a:path w="2628900" h="13969">
                  <a:moveTo>
                    <a:pt x="2628900" y="0"/>
                  </a:moveTo>
                  <a:lnTo>
                    <a:pt x="2578608" y="0"/>
                  </a:lnTo>
                  <a:lnTo>
                    <a:pt x="2578608" y="13716"/>
                  </a:lnTo>
                  <a:lnTo>
                    <a:pt x="2628900" y="13716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27281" y="1957985"/>
            <a:ext cx="178435" cy="781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  n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5603" y="1909699"/>
            <a:ext cx="178435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  k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31032" y="2837129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47449" y="2837129"/>
            <a:ext cx="109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p-&gt;n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43456" y="3001797"/>
            <a:ext cx="705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76106" y="1080007"/>
            <a:ext cx="8211184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1.2.9. Изключване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ключова стойност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средата на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(известно е,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съществува):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194" y="3884167"/>
            <a:ext cx="5122545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//Ключовата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 на изтрития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връща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 главната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функция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194" y="4859451"/>
            <a:ext cx="4507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елемента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със стойност</a:t>
            </a:r>
            <a:r>
              <a:rPr sz="2000" spc="-1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194" y="6566430"/>
            <a:ext cx="3251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 на елемента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06" y="3884167"/>
            <a:ext cx="2117090" cy="325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del3(int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80000"/>
              </a:lnSpc>
              <a:spcBef>
                <a:spcPts val="2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(p-&gt;key!=n)</a:t>
            </a:r>
            <a:endParaRPr sz="2000" dirty="0">
              <a:latin typeface="Arial"/>
              <a:cs typeface="Arial"/>
            </a:endParaRPr>
          </a:p>
          <a:p>
            <a:pPr marL="431165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50165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q=p;</a:t>
            </a:r>
            <a:endParaRPr sz="2000" dirty="0">
              <a:latin typeface="Arial"/>
              <a:cs typeface="Arial"/>
            </a:endParaRPr>
          </a:p>
          <a:p>
            <a:pPr marL="50165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p=p-&gt;next;</a:t>
            </a:r>
            <a:endParaRPr sz="2000" dirty="0">
              <a:latin typeface="Arial"/>
              <a:cs typeface="Arial"/>
            </a:endParaRPr>
          </a:p>
          <a:p>
            <a:pPr marL="43116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n=p-&gt;key;</a:t>
            </a:r>
            <a:endParaRPr sz="2000" dirty="0">
              <a:latin typeface="Arial"/>
              <a:cs typeface="Arial"/>
            </a:endParaRPr>
          </a:p>
          <a:p>
            <a:pPr marL="152400" marR="29209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89760" y="2183891"/>
            <a:ext cx="6407150" cy="1628139"/>
          </a:xfrm>
          <a:custGeom>
            <a:avLst/>
            <a:gdLst/>
            <a:ahLst/>
            <a:cxnLst/>
            <a:rect l="l" t="t" r="r" b="b"/>
            <a:pathLst>
              <a:path w="6407150" h="1628139">
                <a:moveTo>
                  <a:pt x="12192" y="18288"/>
                </a:moveTo>
                <a:lnTo>
                  <a:pt x="0" y="18288"/>
                </a:lnTo>
                <a:lnTo>
                  <a:pt x="0" y="30480"/>
                </a:lnTo>
                <a:lnTo>
                  <a:pt x="12192" y="30480"/>
                </a:lnTo>
                <a:lnTo>
                  <a:pt x="12192" y="18288"/>
                </a:lnTo>
                <a:close/>
              </a:path>
              <a:path w="6407150" h="1628139">
                <a:moveTo>
                  <a:pt x="38100" y="18288"/>
                </a:moveTo>
                <a:lnTo>
                  <a:pt x="24384" y="18288"/>
                </a:lnTo>
                <a:lnTo>
                  <a:pt x="24384" y="30480"/>
                </a:lnTo>
                <a:lnTo>
                  <a:pt x="38100" y="30480"/>
                </a:lnTo>
                <a:lnTo>
                  <a:pt x="38100" y="18288"/>
                </a:lnTo>
                <a:close/>
              </a:path>
              <a:path w="6407150" h="1628139">
                <a:moveTo>
                  <a:pt x="62484" y="18288"/>
                </a:moveTo>
                <a:lnTo>
                  <a:pt x="50292" y="18288"/>
                </a:lnTo>
                <a:lnTo>
                  <a:pt x="50292" y="30480"/>
                </a:lnTo>
                <a:lnTo>
                  <a:pt x="62484" y="30480"/>
                </a:lnTo>
                <a:lnTo>
                  <a:pt x="62484" y="18288"/>
                </a:lnTo>
                <a:close/>
              </a:path>
              <a:path w="6407150" h="1628139">
                <a:moveTo>
                  <a:pt x="88392" y="18288"/>
                </a:moveTo>
                <a:lnTo>
                  <a:pt x="76200" y="18288"/>
                </a:lnTo>
                <a:lnTo>
                  <a:pt x="76200" y="30480"/>
                </a:lnTo>
                <a:lnTo>
                  <a:pt x="88392" y="30480"/>
                </a:lnTo>
                <a:lnTo>
                  <a:pt x="88392" y="18288"/>
                </a:lnTo>
                <a:close/>
              </a:path>
              <a:path w="6407150" h="1628139">
                <a:moveTo>
                  <a:pt x="114300" y="18288"/>
                </a:moveTo>
                <a:lnTo>
                  <a:pt x="100584" y="18288"/>
                </a:lnTo>
                <a:lnTo>
                  <a:pt x="100584" y="30480"/>
                </a:lnTo>
                <a:lnTo>
                  <a:pt x="114300" y="30480"/>
                </a:lnTo>
                <a:lnTo>
                  <a:pt x="114300" y="18288"/>
                </a:lnTo>
                <a:close/>
              </a:path>
              <a:path w="6407150" h="1628139">
                <a:moveTo>
                  <a:pt x="138684" y="18288"/>
                </a:moveTo>
                <a:lnTo>
                  <a:pt x="126492" y="18288"/>
                </a:lnTo>
                <a:lnTo>
                  <a:pt x="126492" y="30480"/>
                </a:lnTo>
                <a:lnTo>
                  <a:pt x="138684" y="30480"/>
                </a:lnTo>
                <a:lnTo>
                  <a:pt x="138684" y="18288"/>
                </a:lnTo>
                <a:close/>
              </a:path>
              <a:path w="6407150" h="1628139">
                <a:moveTo>
                  <a:pt x="164592" y="18288"/>
                </a:moveTo>
                <a:lnTo>
                  <a:pt x="152400" y="18288"/>
                </a:lnTo>
                <a:lnTo>
                  <a:pt x="152400" y="30480"/>
                </a:lnTo>
                <a:lnTo>
                  <a:pt x="164592" y="30480"/>
                </a:lnTo>
                <a:lnTo>
                  <a:pt x="164592" y="18288"/>
                </a:lnTo>
                <a:close/>
              </a:path>
              <a:path w="6407150" h="1628139">
                <a:moveTo>
                  <a:pt x="190500" y="18288"/>
                </a:moveTo>
                <a:lnTo>
                  <a:pt x="176784" y="18288"/>
                </a:lnTo>
                <a:lnTo>
                  <a:pt x="176784" y="30480"/>
                </a:lnTo>
                <a:lnTo>
                  <a:pt x="190500" y="30480"/>
                </a:lnTo>
                <a:lnTo>
                  <a:pt x="190500" y="18288"/>
                </a:lnTo>
                <a:close/>
              </a:path>
              <a:path w="6407150" h="1628139">
                <a:moveTo>
                  <a:pt x="204216" y="18288"/>
                </a:moveTo>
                <a:lnTo>
                  <a:pt x="202692" y="18288"/>
                </a:lnTo>
                <a:lnTo>
                  <a:pt x="202692" y="30480"/>
                </a:lnTo>
                <a:lnTo>
                  <a:pt x="204216" y="30480"/>
                </a:lnTo>
                <a:lnTo>
                  <a:pt x="204216" y="18288"/>
                </a:lnTo>
                <a:close/>
              </a:path>
              <a:path w="6407150" h="1628139">
                <a:moveTo>
                  <a:pt x="409956" y="18288"/>
                </a:moveTo>
                <a:lnTo>
                  <a:pt x="227076" y="0"/>
                </a:lnTo>
                <a:lnTo>
                  <a:pt x="225552" y="13716"/>
                </a:lnTo>
                <a:lnTo>
                  <a:pt x="408432" y="30480"/>
                </a:lnTo>
                <a:lnTo>
                  <a:pt x="409956" y="18288"/>
                </a:lnTo>
                <a:close/>
              </a:path>
              <a:path w="6407150" h="1628139">
                <a:moveTo>
                  <a:pt x="1755648" y="256032"/>
                </a:moveTo>
                <a:lnTo>
                  <a:pt x="1748028" y="249936"/>
                </a:lnTo>
                <a:lnTo>
                  <a:pt x="1741932" y="257556"/>
                </a:lnTo>
                <a:lnTo>
                  <a:pt x="1749552" y="263652"/>
                </a:lnTo>
                <a:lnTo>
                  <a:pt x="1755648" y="256032"/>
                </a:lnTo>
                <a:close/>
              </a:path>
              <a:path w="6407150" h="1628139">
                <a:moveTo>
                  <a:pt x="1770888" y="268224"/>
                </a:moveTo>
                <a:lnTo>
                  <a:pt x="1763268" y="262128"/>
                </a:lnTo>
                <a:lnTo>
                  <a:pt x="1757172" y="269748"/>
                </a:lnTo>
                <a:lnTo>
                  <a:pt x="1764792" y="275844"/>
                </a:lnTo>
                <a:lnTo>
                  <a:pt x="1770888" y="268224"/>
                </a:lnTo>
                <a:close/>
              </a:path>
              <a:path w="6407150" h="1628139">
                <a:moveTo>
                  <a:pt x="1784604" y="280416"/>
                </a:moveTo>
                <a:lnTo>
                  <a:pt x="1776984" y="274320"/>
                </a:lnTo>
                <a:lnTo>
                  <a:pt x="1770888" y="281940"/>
                </a:lnTo>
                <a:lnTo>
                  <a:pt x="1778508" y="288036"/>
                </a:lnTo>
                <a:lnTo>
                  <a:pt x="1784604" y="280416"/>
                </a:lnTo>
                <a:close/>
              </a:path>
              <a:path w="6407150" h="1628139">
                <a:moveTo>
                  <a:pt x="1799844" y="292608"/>
                </a:moveTo>
                <a:lnTo>
                  <a:pt x="1792224" y="286512"/>
                </a:lnTo>
                <a:lnTo>
                  <a:pt x="1786128" y="294132"/>
                </a:lnTo>
                <a:lnTo>
                  <a:pt x="1793748" y="300228"/>
                </a:lnTo>
                <a:lnTo>
                  <a:pt x="1799844" y="292608"/>
                </a:lnTo>
                <a:close/>
              </a:path>
              <a:path w="6407150" h="1628139">
                <a:moveTo>
                  <a:pt x="1813560" y="304800"/>
                </a:moveTo>
                <a:lnTo>
                  <a:pt x="1805940" y="298704"/>
                </a:lnTo>
                <a:lnTo>
                  <a:pt x="1799844" y="306324"/>
                </a:lnTo>
                <a:lnTo>
                  <a:pt x="1807464" y="312420"/>
                </a:lnTo>
                <a:lnTo>
                  <a:pt x="1813560" y="304800"/>
                </a:lnTo>
                <a:close/>
              </a:path>
              <a:path w="6407150" h="1628139">
                <a:moveTo>
                  <a:pt x="1828800" y="316992"/>
                </a:moveTo>
                <a:lnTo>
                  <a:pt x="1821180" y="310896"/>
                </a:lnTo>
                <a:lnTo>
                  <a:pt x="1815084" y="318516"/>
                </a:lnTo>
                <a:lnTo>
                  <a:pt x="1822704" y="324612"/>
                </a:lnTo>
                <a:lnTo>
                  <a:pt x="1828800" y="316992"/>
                </a:lnTo>
                <a:close/>
              </a:path>
              <a:path w="6407150" h="1628139">
                <a:moveTo>
                  <a:pt x="1842516" y="329184"/>
                </a:moveTo>
                <a:lnTo>
                  <a:pt x="1836420" y="323088"/>
                </a:lnTo>
                <a:lnTo>
                  <a:pt x="1830324" y="330708"/>
                </a:lnTo>
                <a:lnTo>
                  <a:pt x="1836420" y="336804"/>
                </a:lnTo>
                <a:lnTo>
                  <a:pt x="1842516" y="329184"/>
                </a:lnTo>
                <a:close/>
              </a:path>
              <a:path w="6407150" h="1628139">
                <a:moveTo>
                  <a:pt x="1857756" y="341376"/>
                </a:moveTo>
                <a:lnTo>
                  <a:pt x="1850136" y="335280"/>
                </a:lnTo>
                <a:lnTo>
                  <a:pt x="1844040" y="342900"/>
                </a:lnTo>
                <a:lnTo>
                  <a:pt x="1851660" y="348996"/>
                </a:lnTo>
                <a:lnTo>
                  <a:pt x="1857756" y="341376"/>
                </a:lnTo>
                <a:close/>
              </a:path>
              <a:path w="6407150" h="1628139">
                <a:moveTo>
                  <a:pt x="1872996" y="353568"/>
                </a:moveTo>
                <a:lnTo>
                  <a:pt x="1865376" y="347472"/>
                </a:lnTo>
                <a:lnTo>
                  <a:pt x="1859280" y="355092"/>
                </a:lnTo>
                <a:lnTo>
                  <a:pt x="1865376" y="361188"/>
                </a:lnTo>
                <a:lnTo>
                  <a:pt x="1872996" y="353568"/>
                </a:lnTo>
                <a:close/>
              </a:path>
              <a:path w="6407150" h="1628139">
                <a:moveTo>
                  <a:pt x="1886712" y="365760"/>
                </a:moveTo>
                <a:lnTo>
                  <a:pt x="1879092" y="359664"/>
                </a:lnTo>
                <a:lnTo>
                  <a:pt x="1872996" y="367284"/>
                </a:lnTo>
                <a:lnTo>
                  <a:pt x="1880616" y="373380"/>
                </a:lnTo>
                <a:lnTo>
                  <a:pt x="1886712" y="365760"/>
                </a:lnTo>
                <a:close/>
              </a:path>
              <a:path w="6407150" h="1628139">
                <a:moveTo>
                  <a:pt x="1901952" y="377952"/>
                </a:moveTo>
                <a:lnTo>
                  <a:pt x="1894332" y="371856"/>
                </a:lnTo>
                <a:lnTo>
                  <a:pt x="1888236" y="379476"/>
                </a:lnTo>
                <a:lnTo>
                  <a:pt x="1895856" y="385572"/>
                </a:lnTo>
                <a:lnTo>
                  <a:pt x="1901952" y="377952"/>
                </a:lnTo>
                <a:close/>
              </a:path>
              <a:path w="6407150" h="1628139">
                <a:moveTo>
                  <a:pt x="1915668" y="390144"/>
                </a:moveTo>
                <a:lnTo>
                  <a:pt x="1908048" y="384048"/>
                </a:lnTo>
                <a:lnTo>
                  <a:pt x="1901952" y="391668"/>
                </a:lnTo>
                <a:lnTo>
                  <a:pt x="1909572" y="397764"/>
                </a:lnTo>
                <a:lnTo>
                  <a:pt x="1915668" y="390144"/>
                </a:lnTo>
                <a:close/>
              </a:path>
              <a:path w="6407150" h="1628139">
                <a:moveTo>
                  <a:pt x="1930908" y="402336"/>
                </a:moveTo>
                <a:lnTo>
                  <a:pt x="1923288" y="396240"/>
                </a:lnTo>
                <a:lnTo>
                  <a:pt x="1917192" y="403860"/>
                </a:lnTo>
                <a:lnTo>
                  <a:pt x="1924812" y="409956"/>
                </a:lnTo>
                <a:lnTo>
                  <a:pt x="1930908" y="402336"/>
                </a:lnTo>
                <a:close/>
              </a:path>
              <a:path w="6407150" h="1628139">
                <a:moveTo>
                  <a:pt x="1944624" y="416052"/>
                </a:moveTo>
                <a:lnTo>
                  <a:pt x="1938528" y="408432"/>
                </a:lnTo>
                <a:lnTo>
                  <a:pt x="1932432" y="416052"/>
                </a:lnTo>
                <a:lnTo>
                  <a:pt x="1938528" y="422148"/>
                </a:lnTo>
                <a:lnTo>
                  <a:pt x="1944624" y="416052"/>
                </a:lnTo>
                <a:close/>
              </a:path>
              <a:path w="6407150" h="1628139">
                <a:moveTo>
                  <a:pt x="1947672" y="1618488"/>
                </a:moveTo>
                <a:lnTo>
                  <a:pt x="1940052" y="1613916"/>
                </a:lnTo>
                <a:lnTo>
                  <a:pt x="1935480" y="1623060"/>
                </a:lnTo>
                <a:lnTo>
                  <a:pt x="1943100" y="1627632"/>
                </a:lnTo>
                <a:lnTo>
                  <a:pt x="1947672" y="1618488"/>
                </a:lnTo>
                <a:close/>
              </a:path>
              <a:path w="6407150" h="1628139">
                <a:moveTo>
                  <a:pt x="1958340" y="1603248"/>
                </a:moveTo>
                <a:lnTo>
                  <a:pt x="1950720" y="1598676"/>
                </a:lnTo>
                <a:lnTo>
                  <a:pt x="1944624" y="1606296"/>
                </a:lnTo>
                <a:lnTo>
                  <a:pt x="1953768" y="1610868"/>
                </a:lnTo>
                <a:lnTo>
                  <a:pt x="1958340" y="1603248"/>
                </a:lnTo>
                <a:close/>
              </a:path>
              <a:path w="6407150" h="1628139">
                <a:moveTo>
                  <a:pt x="1959864" y="428244"/>
                </a:moveTo>
                <a:lnTo>
                  <a:pt x="1952244" y="422148"/>
                </a:lnTo>
                <a:lnTo>
                  <a:pt x="1946148" y="428244"/>
                </a:lnTo>
                <a:lnTo>
                  <a:pt x="1953768" y="434340"/>
                </a:lnTo>
                <a:lnTo>
                  <a:pt x="1959864" y="428244"/>
                </a:lnTo>
                <a:close/>
              </a:path>
              <a:path w="6407150" h="1628139">
                <a:moveTo>
                  <a:pt x="1967484" y="1586484"/>
                </a:moveTo>
                <a:lnTo>
                  <a:pt x="1959864" y="1581912"/>
                </a:lnTo>
                <a:lnTo>
                  <a:pt x="1955292" y="1589532"/>
                </a:lnTo>
                <a:lnTo>
                  <a:pt x="1962912" y="1594104"/>
                </a:lnTo>
                <a:lnTo>
                  <a:pt x="1967484" y="1586484"/>
                </a:lnTo>
                <a:close/>
              </a:path>
              <a:path w="6407150" h="1628139">
                <a:moveTo>
                  <a:pt x="1973580" y="440436"/>
                </a:moveTo>
                <a:lnTo>
                  <a:pt x="1967484" y="434340"/>
                </a:lnTo>
                <a:lnTo>
                  <a:pt x="1961388" y="440436"/>
                </a:lnTo>
                <a:lnTo>
                  <a:pt x="1967484" y="446532"/>
                </a:lnTo>
                <a:lnTo>
                  <a:pt x="1973580" y="440436"/>
                </a:lnTo>
                <a:close/>
              </a:path>
              <a:path w="6407150" h="1628139">
                <a:moveTo>
                  <a:pt x="1978152" y="1569720"/>
                </a:moveTo>
                <a:lnTo>
                  <a:pt x="1969008" y="1565148"/>
                </a:lnTo>
                <a:lnTo>
                  <a:pt x="1964436" y="1574292"/>
                </a:lnTo>
                <a:lnTo>
                  <a:pt x="1973580" y="1578864"/>
                </a:lnTo>
                <a:lnTo>
                  <a:pt x="1978152" y="1569720"/>
                </a:lnTo>
                <a:close/>
              </a:path>
              <a:path w="6407150" h="1628139">
                <a:moveTo>
                  <a:pt x="1987296" y="1554480"/>
                </a:moveTo>
                <a:lnTo>
                  <a:pt x="1979676" y="1548384"/>
                </a:lnTo>
                <a:lnTo>
                  <a:pt x="1975104" y="1557528"/>
                </a:lnTo>
                <a:lnTo>
                  <a:pt x="1982724" y="1562100"/>
                </a:lnTo>
                <a:lnTo>
                  <a:pt x="1987296" y="1554480"/>
                </a:lnTo>
                <a:close/>
              </a:path>
              <a:path w="6407150" h="1628139">
                <a:moveTo>
                  <a:pt x="1997964" y="1537716"/>
                </a:moveTo>
                <a:lnTo>
                  <a:pt x="1988820" y="1533144"/>
                </a:lnTo>
                <a:lnTo>
                  <a:pt x="1984248" y="1540764"/>
                </a:lnTo>
                <a:lnTo>
                  <a:pt x="1993392" y="1545336"/>
                </a:lnTo>
                <a:lnTo>
                  <a:pt x="1997964" y="1537716"/>
                </a:lnTo>
                <a:close/>
              </a:path>
              <a:path w="6407150" h="1628139">
                <a:moveTo>
                  <a:pt x="2007108" y="1520952"/>
                </a:moveTo>
                <a:lnTo>
                  <a:pt x="1999488" y="1516380"/>
                </a:lnTo>
                <a:lnTo>
                  <a:pt x="1994916" y="1524000"/>
                </a:lnTo>
                <a:lnTo>
                  <a:pt x="2002536" y="1530096"/>
                </a:lnTo>
                <a:lnTo>
                  <a:pt x="2007108" y="1520952"/>
                </a:lnTo>
                <a:close/>
              </a:path>
              <a:path w="6407150" h="1628139">
                <a:moveTo>
                  <a:pt x="2017776" y="1505712"/>
                </a:moveTo>
                <a:lnTo>
                  <a:pt x="2008632" y="1499616"/>
                </a:lnTo>
                <a:lnTo>
                  <a:pt x="2004060" y="1508760"/>
                </a:lnTo>
                <a:lnTo>
                  <a:pt x="2013204" y="1513332"/>
                </a:lnTo>
                <a:lnTo>
                  <a:pt x="2017776" y="1505712"/>
                </a:lnTo>
                <a:close/>
              </a:path>
              <a:path w="6407150" h="1628139">
                <a:moveTo>
                  <a:pt x="2017776" y="477012"/>
                </a:moveTo>
                <a:lnTo>
                  <a:pt x="2010156" y="470916"/>
                </a:lnTo>
                <a:lnTo>
                  <a:pt x="2004060" y="478536"/>
                </a:lnTo>
                <a:lnTo>
                  <a:pt x="2011680" y="484632"/>
                </a:lnTo>
                <a:lnTo>
                  <a:pt x="2017776" y="477012"/>
                </a:lnTo>
                <a:close/>
              </a:path>
              <a:path w="6407150" h="1628139">
                <a:moveTo>
                  <a:pt x="2026920" y="1488948"/>
                </a:moveTo>
                <a:lnTo>
                  <a:pt x="2019300" y="1484376"/>
                </a:lnTo>
                <a:lnTo>
                  <a:pt x="2014728" y="1491996"/>
                </a:lnTo>
                <a:lnTo>
                  <a:pt x="2022348" y="1496568"/>
                </a:lnTo>
                <a:lnTo>
                  <a:pt x="2026920" y="1488948"/>
                </a:lnTo>
                <a:close/>
              </a:path>
              <a:path w="6407150" h="1628139">
                <a:moveTo>
                  <a:pt x="2033016" y="489204"/>
                </a:moveTo>
                <a:lnTo>
                  <a:pt x="2025396" y="483108"/>
                </a:lnTo>
                <a:lnTo>
                  <a:pt x="2019300" y="490728"/>
                </a:lnTo>
                <a:lnTo>
                  <a:pt x="2026920" y="496824"/>
                </a:lnTo>
                <a:lnTo>
                  <a:pt x="2033016" y="489204"/>
                </a:lnTo>
                <a:close/>
              </a:path>
              <a:path w="6407150" h="1628139">
                <a:moveTo>
                  <a:pt x="2037588" y="1472184"/>
                </a:moveTo>
                <a:lnTo>
                  <a:pt x="2028444" y="1467612"/>
                </a:lnTo>
                <a:lnTo>
                  <a:pt x="2023872" y="1475232"/>
                </a:lnTo>
                <a:lnTo>
                  <a:pt x="2031492" y="1481328"/>
                </a:lnTo>
                <a:lnTo>
                  <a:pt x="2037588" y="1472184"/>
                </a:lnTo>
                <a:close/>
              </a:path>
              <a:path w="6407150" h="1628139">
                <a:moveTo>
                  <a:pt x="2046732" y="1456944"/>
                </a:moveTo>
                <a:lnTo>
                  <a:pt x="2039112" y="1450848"/>
                </a:lnTo>
                <a:lnTo>
                  <a:pt x="2034540" y="1459992"/>
                </a:lnTo>
                <a:lnTo>
                  <a:pt x="2042160" y="1464564"/>
                </a:lnTo>
                <a:lnTo>
                  <a:pt x="2046732" y="1456944"/>
                </a:lnTo>
                <a:close/>
              </a:path>
              <a:path w="6407150" h="1628139">
                <a:moveTo>
                  <a:pt x="2046732" y="501396"/>
                </a:moveTo>
                <a:lnTo>
                  <a:pt x="2039112" y="495300"/>
                </a:lnTo>
                <a:lnTo>
                  <a:pt x="2033016" y="502920"/>
                </a:lnTo>
                <a:lnTo>
                  <a:pt x="2040636" y="509016"/>
                </a:lnTo>
                <a:lnTo>
                  <a:pt x="2046732" y="501396"/>
                </a:lnTo>
                <a:close/>
              </a:path>
              <a:path w="6407150" h="1628139">
                <a:moveTo>
                  <a:pt x="2057400" y="1440180"/>
                </a:moveTo>
                <a:lnTo>
                  <a:pt x="2048256" y="1435608"/>
                </a:lnTo>
                <a:lnTo>
                  <a:pt x="2043684" y="1443228"/>
                </a:lnTo>
                <a:lnTo>
                  <a:pt x="2051304" y="1447800"/>
                </a:lnTo>
                <a:lnTo>
                  <a:pt x="2057400" y="1440180"/>
                </a:lnTo>
                <a:close/>
              </a:path>
              <a:path w="6407150" h="1628139">
                <a:moveTo>
                  <a:pt x="2061972" y="513588"/>
                </a:moveTo>
                <a:lnTo>
                  <a:pt x="2054352" y="507492"/>
                </a:lnTo>
                <a:lnTo>
                  <a:pt x="2048256" y="515112"/>
                </a:lnTo>
                <a:lnTo>
                  <a:pt x="2055876" y="521208"/>
                </a:lnTo>
                <a:lnTo>
                  <a:pt x="2061972" y="513588"/>
                </a:lnTo>
                <a:close/>
              </a:path>
              <a:path w="6407150" h="1628139">
                <a:moveTo>
                  <a:pt x="2066544" y="1423416"/>
                </a:moveTo>
                <a:lnTo>
                  <a:pt x="2058924" y="1418844"/>
                </a:lnTo>
                <a:lnTo>
                  <a:pt x="2054352" y="1426464"/>
                </a:lnTo>
                <a:lnTo>
                  <a:pt x="2061972" y="1432560"/>
                </a:lnTo>
                <a:lnTo>
                  <a:pt x="2066544" y="1423416"/>
                </a:lnTo>
                <a:close/>
              </a:path>
              <a:path w="6407150" h="1628139">
                <a:moveTo>
                  <a:pt x="2075688" y="525780"/>
                </a:moveTo>
                <a:lnTo>
                  <a:pt x="2069592" y="519684"/>
                </a:lnTo>
                <a:lnTo>
                  <a:pt x="2063496" y="527304"/>
                </a:lnTo>
                <a:lnTo>
                  <a:pt x="2069592" y="533400"/>
                </a:lnTo>
                <a:lnTo>
                  <a:pt x="2075688" y="525780"/>
                </a:lnTo>
                <a:close/>
              </a:path>
              <a:path w="6407150" h="1628139">
                <a:moveTo>
                  <a:pt x="2077212" y="1408176"/>
                </a:moveTo>
                <a:lnTo>
                  <a:pt x="2068068" y="1402080"/>
                </a:lnTo>
                <a:lnTo>
                  <a:pt x="2063496" y="1411224"/>
                </a:lnTo>
                <a:lnTo>
                  <a:pt x="2071116" y="1415796"/>
                </a:lnTo>
                <a:lnTo>
                  <a:pt x="2077212" y="1408176"/>
                </a:lnTo>
                <a:close/>
              </a:path>
              <a:path w="6407150" h="1628139">
                <a:moveTo>
                  <a:pt x="2086356" y="1391412"/>
                </a:moveTo>
                <a:lnTo>
                  <a:pt x="2078736" y="1386840"/>
                </a:lnTo>
                <a:lnTo>
                  <a:pt x="2074164" y="1394460"/>
                </a:lnTo>
                <a:lnTo>
                  <a:pt x="2081784" y="1399032"/>
                </a:lnTo>
                <a:lnTo>
                  <a:pt x="2086356" y="1391412"/>
                </a:lnTo>
                <a:close/>
              </a:path>
              <a:path w="6407150" h="1628139">
                <a:moveTo>
                  <a:pt x="2090928" y="537972"/>
                </a:moveTo>
                <a:lnTo>
                  <a:pt x="2083308" y="531876"/>
                </a:lnTo>
                <a:lnTo>
                  <a:pt x="2077212" y="539496"/>
                </a:lnTo>
                <a:lnTo>
                  <a:pt x="2084832" y="545592"/>
                </a:lnTo>
                <a:lnTo>
                  <a:pt x="2090928" y="537972"/>
                </a:lnTo>
                <a:close/>
              </a:path>
              <a:path w="6407150" h="1628139">
                <a:moveTo>
                  <a:pt x="2097024" y="1374648"/>
                </a:moveTo>
                <a:lnTo>
                  <a:pt x="2087880" y="1370076"/>
                </a:lnTo>
                <a:lnTo>
                  <a:pt x="2083308" y="1377696"/>
                </a:lnTo>
                <a:lnTo>
                  <a:pt x="2090928" y="1382268"/>
                </a:lnTo>
                <a:lnTo>
                  <a:pt x="2097024" y="1374648"/>
                </a:lnTo>
                <a:close/>
              </a:path>
              <a:path w="6407150" h="1628139">
                <a:moveTo>
                  <a:pt x="2106168" y="1357884"/>
                </a:moveTo>
                <a:lnTo>
                  <a:pt x="2098548" y="1353312"/>
                </a:lnTo>
                <a:lnTo>
                  <a:pt x="2092452" y="1362456"/>
                </a:lnTo>
                <a:lnTo>
                  <a:pt x="2101596" y="1367028"/>
                </a:lnTo>
                <a:lnTo>
                  <a:pt x="2106168" y="1357884"/>
                </a:lnTo>
                <a:close/>
              </a:path>
              <a:path w="6407150" h="1628139">
                <a:moveTo>
                  <a:pt x="2106168" y="550164"/>
                </a:moveTo>
                <a:lnTo>
                  <a:pt x="2098548" y="544068"/>
                </a:lnTo>
                <a:lnTo>
                  <a:pt x="2092452" y="551688"/>
                </a:lnTo>
                <a:lnTo>
                  <a:pt x="2098548" y="557784"/>
                </a:lnTo>
                <a:lnTo>
                  <a:pt x="2106168" y="550164"/>
                </a:lnTo>
                <a:close/>
              </a:path>
              <a:path w="6407150" h="1628139">
                <a:moveTo>
                  <a:pt x="2116836" y="1342644"/>
                </a:moveTo>
                <a:lnTo>
                  <a:pt x="2107692" y="1338072"/>
                </a:lnTo>
                <a:lnTo>
                  <a:pt x="2103120" y="1345692"/>
                </a:lnTo>
                <a:lnTo>
                  <a:pt x="2110740" y="1350264"/>
                </a:lnTo>
                <a:lnTo>
                  <a:pt x="2116836" y="1342644"/>
                </a:lnTo>
                <a:close/>
              </a:path>
              <a:path w="6407150" h="1628139">
                <a:moveTo>
                  <a:pt x="2119884" y="562356"/>
                </a:moveTo>
                <a:lnTo>
                  <a:pt x="2112264" y="556260"/>
                </a:lnTo>
                <a:lnTo>
                  <a:pt x="2106168" y="563880"/>
                </a:lnTo>
                <a:lnTo>
                  <a:pt x="2113788" y="569976"/>
                </a:lnTo>
                <a:lnTo>
                  <a:pt x="2119884" y="562356"/>
                </a:lnTo>
                <a:close/>
              </a:path>
              <a:path w="6407150" h="1628139">
                <a:moveTo>
                  <a:pt x="2125980" y="1325880"/>
                </a:moveTo>
                <a:lnTo>
                  <a:pt x="2118360" y="1321308"/>
                </a:lnTo>
                <a:lnTo>
                  <a:pt x="2112264" y="1328928"/>
                </a:lnTo>
                <a:lnTo>
                  <a:pt x="2121408" y="1333500"/>
                </a:lnTo>
                <a:lnTo>
                  <a:pt x="2125980" y="1325880"/>
                </a:lnTo>
                <a:close/>
              </a:path>
              <a:path w="6407150" h="1628139">
                <a:moveTo>
                  <a:pt x="2135124" y="1309116"/>
                </a:moveTo>
                <a:lnTo>
                  <a:pt x="2127504" y="1304544"/>
                </a:lnTo>
                <a:lnTo>
                  <a:pt x="2122932" y="1312164"/>
                </a:lnTo>
                <a:lnTo>
                  <a:pt x="2130552" y="1318260"/>
                </a:lnTo>
                <a:lnTo>
                  <a:pt x="2135124" y="1309116"/>
                </a:lnTo>
                <a:close/>
              </a:path>
              <a:path w="6407150" h="1628139">
                <a:moveTo>
                  <a:pt x="2135124" y="574548"/>
                </a:moveTo>
                <a:lnTo>
                  <a:pt x="2127504" y="568452"/>
                </a:lnTo>
                <a:lnTo>
                  <a:pt x="2121408" y="576072"/>
                </a:lnTo>
                <a:lnTo>
                  <a:pt x="2129028" y="582168"/>
                </a:lnTo>
                <a:lnTo>
                  <a:pt x="2135124" y="574548"/>
                </a:lnTo>
                <a:close/>
              </a:path>
              <a:path w="6407150" h="1628139">
                <a:moveTo>
                  <a:pt x="2145792" y="1293876"/>
                </a:moveTo>
                <a:lnTo>
                  <a:pt x="2138172" y="1287780"/>
                </a:lnTo>
                <a:lnTo>
                  <a:pt x="2132076" y="1296924"/>
                </a:lnTo>
                <a:lnTo>
                  <a:pt x="2141220" y="1301496"/>
                </a:lnTo>
                <a:lnTo>
                  <a:pt x="2145792" y="1293876"/>
                </a:lnTo>
                <a:close/>
              </a:path>
              <a:path w="6407150" h="1628139">
                <a:moveTo>
                  <a:pt x="2148840" y="586740"/>
                </a:moveTo>
                <a:lnTo>
                  <a:pt x="2141220" y="580644"/>
                </a:lnTo>
                <a:lnTo>
                  <a:pt x="2135124" y="588264"/>
                </a:lnTo>
                <a:lnTo>
                  <a:pt x="2142744" y="594360"/>
                </a:lnTo>
                <a:lnTo>
                  <a:pt x="2148840" y="586740"/>
                </a:lnTo>
                <a:close/>
              </a:path>
              <a:path w="6407150" h="1628139">
                <a:moveTo>
                  <a:pt x="2154936" y="1277112"/>
                </a:moveTo>
                <a:lnTo>
                  <a:pt x="2147316" y="1272540"/>
                </a:lnTo>
                <a:lnTo>
                  <a:pt x="2142744" y="1280160"/>
                </a:lnTo>
                <a:lnTo>
                  <a:pt x="2150364" y="1284732"/>
                </a:lnTo>
                <a:lnTo>
                  <a:pt x="2154936" y="1277112"/>
                </a:lnTo>
                <a:close/>
              </a:path>
              <a:path w="6407150" h="1628139">
                <a:moveTo>
                  <a:pt x="2164080" y="598932"/>
                </a:moveTo>
                <a:lnTo>
                  <a:pt x="2156460" y="592836"/>
                </a:lnTo>
                <a:lnTo>
                  <a:pt x="2150364" y="600456"/>
                </a:lnTo>
                <a:lnTo>
                  <a:pt x="2157984" y="606552"/>
                </a:lnTo>
                <a:lnTo>
                  <a:pt x="2164080" y="598932"/>
                </a:lnTo>
                <a:close/>
              </a:path>
              <a:path w="6407150" h="1628139">
                <a:moveTo>
                  <a:pt x="2165604" y="1260348"/>
                </a:moveTo>
                <a:lnTo>
                  <a:pt x="2157984" y="1255776"/>
                </a:lnTo>
                <a:lnTo>
                  <a:pt x="2151888" y="1263396"/>
                </a:lnTo>
                <a:lnTo>
                  <a:pt x="2161032" y="1269492"/>
                </a:lnTo>
                <a:lnTo>
                  <a:pt x="2165604" y="1260348"/>
                </a:lnTo>
                <a:close/>
              </a:path>
              <a:path w="6407150" h="1628139">
                <a:moveTo>
                  <a:pt x="2174748" y="1245108"/>
                </a:moveTo>
                <a:lnTo>
                  <a:pt x="2167128" y="1239012"/>
                </a:lnTo>
                <a:lnTo>
                  <a:pt x="2162556" y="1248156"/>
                </a:lnTo>
                <a:lnTo>
                  <a:pt x="2170176" y="1252728"/>
                </a:lnTo>
                <a:lnTo>
                  <a:pt x="2174748" y="1245108"/>
                </a:lnTo>
                <a:close/>
              </a:path>
              <a:path w="6407150" h="1628139">
                <a:moveTo>
                  <a:pt x="2177796" y="611124"/>
                </a:moveTo>
                <a:lnTo>
                  <a:pt x="2171700" y="605028"/>
                </a:lnTo>
                <a:lnTo>
                  <a:pt x="2165604" y="612648"/>
                </a:lnTo>
                <a:lnTo>
                  <a:pt x="2171700" y="618744"/>
                </a:lnTo>
                <a:lnTo>
                  <a:pt x="2177796" y="611124"/>
                </a:lnTo>
                <a:close/>
              </a:path>
              <a:path w="6407150" h="1628139">
                <a:moveTo>
                  <a:pt x="2185416" y="1228344"/>
                </a:moveTo>
                <a:lnTo>
                  <a:pt x="2177796" y="1223772"/>
                </a:lnTo>
                <a:lnTo>
                  <a:pt x="2171700" y="1231392"/>
                </a:lnTo>
                <a:lnTo>
                  <a:pt x="2180844" y="1235964"/>
                </a:lnTo>
                <a:lnTo>
                  <a:pt x="2185416" y="1228344"/>
                </a:lnTo>
                <a:close/>
              </a:path>
              <a:path w="6407150" h="1628139">
                <a:moveTo>
                  <a:pt x="2193036" y="623316"/>
                </a:moveTo>
                <a:lnTo>
                  <a:pt x="2185416" y="617220"/>
                </a:lnTo>
                <a:lnTo>
                  <a:pt x="2179320" y="624840"/>
                </a:lnTo>
                <a:lnTo>
                  <a:pt x="2186940" y="630936"/>
                </a:lnTo>
                <a:lnTo>
                  <a:pt x="2193036" y="623316"/>
                </a:lnTo>
                <a:close/>
              </a:path>
              <a:path w="6407150" h="1628139">
                <a:moveTo>
                  <a:pt x="2194560" y="1211580"/>
                </a:moveTo>
                <a:lnTo>
                  <a:pt x="2186940" y="1207008"/>
                </a:lnTo>
                <a:lnTo>
                  <a:pt x="2182368" y="1214628"/>
                </a:lnTo>
                <a:lnTo>
                  <a:pt x="2189988" y="1220724"/>
                </a:lnTo>
                <a:lnTo>
                  <a:pt x="2194560" y="1211580"/>
                </a:lnTo>
                <a:close/>
              </a:path>
              <a:path w="6407150" h="1628139">
                <a:moveTo>
                  <a:pt x="2205228" y="1196340"/>
                </a:moveTo>
                <a:lnTo>
                  <a:pt x="2197608" y="1190244"/>
                </a:lnTo>
                <a:lnTo>
                  <a:pt x="2191512" y="1199388"/>
                </a:lnTo>
                <a:lnTo>
                  <a:pt x="2200656" y="1203960"/>
                </a:lnTo>
                <a:lnTo>
                  <a:pt x="2205228" y="1196340"/>
                </a:lnTo>
                <a:close/>
              </a:path>
              <a:path w="6407150" h="1628139">
                <a:moveTo>
                  <a:pt x="2206752" y="635508"/>
                </a:moveTo>
                <a:lnTo>
                  <a:pt x="2200656" y="629412"/>
                </a:lnTo>
                <a:lnTo>
                  <a:pt x="2194560" y="637032"/>
                </a:lnTo>
                <a:lnTo>
                  <a:pt x="2200656" y="643128"/>
                </a:lnTo>
                <a:lnTo>
                  <a:pt x="2206752" y="635508"/>
                </a:lnTo>
                <a:close/>
              </a:path>
              <a:path w="6407150" h="1628139">
                <a:moveTo>
                  <a:pt x="2214372" y="1179576"/>
                </a:moveTo>
                <a:lnTo>
                  <a:pt x="2206752" y="1175004"/>
                </a:lnTo>
                <a:lnTo>
                  <a:pt x="2202180" y="1182624"/>
                </a:lnTo>
                <a:lnTo>
                  <a:pt x="2209800" y="1187196"/>
                </a:lnTo>
                <a:lnTo>
                  <a:pt x="2214372" y="1179576"/>
                </a:lnTo>
                <a:close/>
              </a:path>
              <a:path w="6407150" h="1628139">
                <a:moveTo>
                  <a:pt x="2221992" y="647700"/>
                </a:moveTo>
                <a:lnTo>
                  <a:pt x="2214372" y="641604"/>
                </a:lnTo>
                <a:lnTo>
                  <a:pt x="2208276" y="649224"/>
                </a:lnTo>
                <a:lnTo>
                  <a:pt x="2215896" y="655320"/>
                </a:lnTo>
                <a:lnTo>
                  <a:pt x="2221992" y="647700"/>
                </a:lnTo>
                <a:close/>
              </a:path>
              <a:path w="6407150" h="1628139">
                <a:moveTo>
                  <a:pt x="2225040" y="1162812"/>
                </a:moveTo>
                <a:lnTo>
                  <a:pt x="2215896" y="1158240"/>
                </a:lnTo>
                <a:lnTo>
                  <a:pt x="2211324" y="1165860"/>
                </a:lnTo>
                <a:lnTo>
                  <a:pt x="2220468" y="1171956"/>
                </a:lnTo>
                <a:lnTo>
                  <a:pt x="2225040" y="1162812"/>
                </a:lnTo>
                <a:close/>
              </a:path>
              <a:path w="6407150" h="1628139">
                <a:moveTo>
                  <a:pt x="2234184" y="1146048"/>
                </a:moveTo>
                <a:lnTo>
                  <a:pt x="2226564" y="1141476"/>
                </a:lnTo>
                <a:lnTo>
                  <a:pt x="2221992" y="1150620"/>
                </a:lnTo>
                <a:lnTo>
                  <a:pt x="2229612" y="1155192"/>
                </a:lnTo>
                <a:lnTo>
                  <a:pt x="2234184" y="1146048"/>
                </a:lnTo>
                <a:close/>
              </a:path>
              <a:path w="6407150" h="1628139">
                <a:moveTo>
                  <a:pt x="2237232" y="661416"/>
                </a:moveTo>
                <a:lnTo>
                  <a:pt x="2229612" y="653796"/>
                </a:lnTo>
                <a:lnTo>
                  <a:pt x="2223516" y="661416"/>
                </a:lnTo>
                <a:lnTo>
                  <a:pt x="2231136" y="667512"/>
                </a:lnTo>
                <a:lnTo>
                  <a:pt x="2237232" y="661416"/>
                </a:lnTo>
                <a:close/>
              </a:path>
              <a:path w="6407150" h="1628139">
                <a:moveTo>
                  <a:pt x="2244852" y="1130808"/>
                </a:moveTo>
                <a:lnTo>
                  <a:pt x="2235708" y="1126236"/>
                </a:lnTo>
                <a:lnTo>
                  <a:pt x="2231136" y="1133856"/>
                </a:lnTo>
                <a:lnTo>
                  <a:pt x="2240280" y="1138428"/>
                </a:lnTo>
                <a:lnTo>
                  <a:pt x="2244852" y="1130808"/>
                </a:lnTo>
                <a:close/>
              </a:path>
              <a:path w="6407150" h="1628139">
                <a:moveTo>
                  <a:pt x="2250948" y="673608"/>
                </a:moveTo>
                <a:lnTo>
                  <a:pt x="2243328" y="667512"/>
                </a:lnTo>
                <a:lnTo>
                  <a:pt x="2237232" y="673608"/>
                </a:lnTo>
                <a:lnTo>
                  <a:pt x="2244852" y="679704"/>
                </a:lnTo>
                <a:lnTo>
                  <a:pt x="2250948" y="673608"/>
                </a:lnTo>
                <a:close/>
              </a:path>
              <a:path w="6407150" h="1628139">
                <a:moveTo>
                  <a:pt x="2253996" y="1114044"/>
                </a:moveTo>
                <a:lnTo>
                  <a:pt x="2246376" y="1109472"/>
                </a:lnTo>
                <a:lnTo>
                  <a:pt x="2241804" y="1117092"/>
                </a:lnTo>
                <a:lnTo>
                  <a:pt x="2249424" y="1121664"/>
                </a:lnTo>
                <a:lnTo>
                  <a:pt x="2253996" y="1114044"/>
                </a:lnTo>
                <a:close/>
              </a:path>
              <a:path w="6407150" h="1628139">
                <a:moveTo>
                  <a:pt x="2264664" y="1097280"/>
                </a:moveTo>
                <a:lnTo>
                  <a:pt x="2255520" y="1092708"/>
                </a:lnTo>
                <a:lnTo>
                  <a:pt x="2250948" y="1101852"/>
                </a:lnTo>
                <a:lnTo>
                  <a:pt x="2258568" y="1106424"/>
                </a:lnTo>
                <a:lnTo>
                  <a:pt x="2264664" y="1097280"/>
                </a:lnTo>
                <a:close/>
              </a:path>
              <a:path w="6407150" h="1628139">
                <a:moveTo>
                  <a:pt x="2266188" y="685800"/>
                </a:moveTo>
                <a:lnTo>
                  <a:pt x="2258568" y="679704"/>
                </a:lnTo>
                <a:lnTo>
                  <a:pt x="2252472" y="685800"/>
                </a:lnTo>
                <a:lnTo>
                  <a:pt x="2260092" y="691896"/>
                </a:lnTo>
                <a:lnTo>
                  <a:pt x="2266188" y="685800"/>
                </a:lnTo>
                <a:close/>
              </a:path>
              <a:path w="6407150" h="1628139">
                <a:moveTo>
                  <a:pt x="2273808" y="1082040"/>
                </a:moveTo>
                <a:lnTo>
                  <a:pt x="2266188" y="1075944"/>
                </a:lnTo>
                <a:lnTo>
                  <a:pt x="2261616" y="1085088"/>
                </a:lnTo>
                <a:lnTo>
                  <a:pt x="2269236" y="1089660"/>
                </a:lnTo>
                <a:lnTo>
                  <a:pt x="2273808" y="1082040"/>
                </a:lnTo>
                <a:close/>
              </a:path>
              <a:path w="6407150" h="1628139">
                <a:moveTo>
                  <a:pt x="2279904" y="697992"/>
                </a:moveTo>
                <a:lnTo>
                  <a:pt x="2272284" y="691896"/>
                </a:lnTo>
                <a:lnTo>
                  <a:pt x="2266188" y="697992"/>
                </a:lnTo>
                <a:lnTo>
                  <a:pt x="2273808" y="704088"/>
                </a:lnTo>
                <a:lnTo>
                  <a:pt x="2279904" y="697992"/>
                </a:lnTo>
                <a:close/>
              </a:path>
              <a:path w="6407150" h="1628139">
                <a:moveTo>
                  <a:pt x="2284476" y="1065276"/>
                </a:moveTo>
                <a:lnTo>
                  <a:pt x="2275332" y="1060704"/>
                </a:lnTo>
                <a:lnTo>
                  <a:pt x="2270760" y="1068324"/>
                </a:lnTo>
                <a:lnTo>
                  <a:pt x="2278380" y="1072896"/>
                </a:lnTo>
                <a:lnTo>
                  <a:pt x="2284476" y="1065276"/>
                </a:lnTo>
                <a:close/>
              </a:path>
              <a:path w="6407150" h="1628139">
                <a:moveTo>
                  <a:pt x="2293620" y="1048512"/>
                </a:moveTo>
                <a:lnTo>
                  <a:pt x="2286000" y="1043940"/>
                </a:lnTo>
                <a:lnTo>
                  <a:pt x="2281428" y="1051560"/>
                </a:lnTo>
                <a:lnTo>
                  <a:pt x="2289048" y="1057656"/>
                </a:lnTo>
                <a:lnTo>
                  <a:pt x="2293620" y="1048512"/>
                </a:lnTo>
                <a:close/>
              </a:path>
              <a:path w="6407150" h="1628139">
                <a:moveTo>
                  <a:pt x="2295144" y="710184"/>
                </a:moveTo>
                <a:lnTo>
                  <a:pt x="2287524" y="704088"/>
                </a:lnTo>
                <a:lnTo>
                  <a:pt x="2281428" y="710184"/>
                </a:lnTo>
                <a:lnTo>
                  <a:pt x="2289048" y="716280"/>
                </a:lnTo>
                <a:lnTo>
                  <a:pt x="2295144" y="710184"/>
                </a:lnTo>
                <a:close/>
              </a:path>
              <a:path w="6407150" h="1628139">
                <a:moveTo>
                  <a:pt x="2304288" y="1033272"/>
                </a:moveTo>
                <a:lnTo>
                  <a:pt x="2295144" y="1027176"/>
                </a:lnTo>
                <a:lnTo>
                  <a:pt x="2290572" y="1036320"/>
                </a:lnTo>
                <a:lnTo>
                  <a:pt x="2298192" y="1040892"/>
                </a:lnTo>
                <a:lnTo>
                  <a:pt x="2304288" y="1033272"/>
                </a:lnTo>
                <a:close/>
              </a:path>
              <a:path w="6407150" h="1628139">
                <a:moveTo>
                  <a:pt x="2308860" y="722376"/>
                </a:moveTo>
                <a:lnTo>
                  <a:pt x="2302764" y="716280"/>
                </a:lnTo>
                <a:lnTo>
                  <a:pt x="2296668" y="723900"/>
                </a:lnTo>
                <a:lnTo>
                  <a:pt x="2302764" y="729996"/>
                </a:lnTo>
                <a:lnTo>
                  <a:pt x="2308860" y="722376"/>
                </a:lnTo>
                <a:close/>
              </a:path>
              <a:path w="6407150" h="1628139">
                <a:moveTo>
                  <a:pt x="2313432" y="1016508"/>
                </a:moveTo>
                <a:lnTo>
                  <a:pt x="2305812" y="1011936"/>
                </a:lnTo>
                <a:lnTo>
                  <a:pt x="2301240" y="1019556"/>
                </a:lnTo>
                <a:lnTo>
                  <a:pt x="2308860" y="1024128"/>
                </a:lnTo>
                <a:lnTo>
                  <a:pt x="2313432" y="1016508"/>
                </a:lnTo>
                <a:close/>
              </a:path>
              <a:path w="6407150" h="1628139">
                <a:moveTo>
                  <a:pt x="2324100" y="999744"/>
                </a:moveTo>
                <a:lnTo>
                  <a:pt x="2314956" y="995172"/>
                </a:lnTo>
                <a:lnTo>
                  <a:pt x="2310384" y="1002792"/>
                </a:lnTo>
                <a:lnTo>
                  <a:pt x="2318004" y="1008888"/>
                </a:lnTo>
                <a:lnTo>
                  <a:pt x="2324100" y="999744"/>
                </a:lnTo>
                <a:close/>
              </a:path>
              <a:path w="6407150" h="1628139">
                <a:moveTo>
                  <a:pt x="2324100" y="734568"/>
                </a:moveTo>
                <a:lnTo>
                  <a:pt x="2316480" y="728472"/>
                </a:lnTo>
                <a:lnTo>
                  <a:pt x="2310384" y="736092"/>
                </a:lnTo>
                <a:lnTo>
                  <a:pt x="2318004" y="742188"/>
                </a:lnTo>
                <a:lnTo>
                  <a:pt x="2324100" y="734568"/>
                </a:lnTo>
                <a:close/>
              </a:path>
              <a:path w="6407150" h="1628139">
                <a:moveTo>
                  <a:pt x="2333244" y="984504"/>
                </a:moveTo>
                <a:lnTo>
                  <a:pt x="2325624" y="978408"/>
                </a:lnTo>
                <a:lnTo>
                  <a:pt x="2319528" y="987552"/>
                </a:lnTo>
                <a:lnTo>
                  <a:pt x="2328672" y="992124"/>
                </a:lnTo>
                <a:lnTo>
                  <a:pt x="2333244" y="984504"/>
                </a:lnTo>
                <a:close/>
              </a:path>
              <a:path w="6407150" h="1628139">
                <a:moveTo>
                  <a:pt x="2339340" y="746760"/>
                </a:moveTo>
                <a:lnTo>
                  <a:pt x="2331720" y="740664"/>
                </a:lnTo>
                <a:lnTo>
                  <a:pt x="2325624" y="748284"/>
                </a:lnTo>
                <a:lnTo>
                  <a:pt x="2331720" y="754380"/>
                </a:lnTo>
                <a:lnTo>
                  <a:pt x="2339340" y="746760"/>
                </a:lnTo>
                <a:close/>
              </a:path>
              <a:path w="6407150" h="1628139">
                <a:moveTo>
                  <a:pt x="2343912" y="967740"/>
                </a:moveTo>
                <a:lnTo>
                  <a:pt x="2334768" y="963168"/>
                </a:lnTo>
                <a:lnTo>
                  <a:pt x="2330196" y="970788"/>
                </a:lnTo>
                <a:lnTo>
                  <a:pt x="2337816" y="975360"/>
                </a:lnTo>
                <a:lnTo>
                  <a:pt x="2343912" y="967740"/>
                </a:lnTo>
                <a:close/>
              </a:path>
              <a:path w="6407150" h="1628139">
                <a:moveTo>
                  <a:pt x="2353056" y="950976"/>
                </a:moveTo>
                <a:lnTo>
                  <a:pt x="2345436" y="946404"/>
                </a:lnTo>
                <a:lnTo>
                  <a:pt x="2339340" y="954024"/>
                </a:lnTo>
                <a:lnTo>
                  <a:pt x="2348484" y="960120"/>
                </a:lnTo>
                <a:lnTo>
                  <a:pt x="2353056" y="950976"/>
                </a:lnTo>
                <a:close/>
              </a:path>
              <a:path w="6407150" h="1628139">
                <a:moveTo>
                  <a:pt x="2353056" y="758952"/>
                </a:moveTo>
                <a:lnTo>
                  <a:pt x="2345436" y="752856"/>
                </a:lnTo>
                <a:lnTo>
                  <a:pt x="2339340" y="760476"/>
                </a:lnTo>
                <a:lnTo>
                  <a:pt x="2346960" y="766572"/>
                </a:lnTo>
                <a:lnTo>
                  <a:pt x="2353056" y="758952"/>
                </a:lnTo>
                <a:close/>
              </a:path>
              <a:path w="6407150" h="1628139">
                <a:moveTo>
                  <a:pt x="2363724" y="935736"/>
                </a:moveTo>
                <a:lnTo>
                  <a:pt x="2354580" y="929640"/>
                </a:lnTo>
                <a:lnTo>
                  <a:pt x="2350008" y="938784"/>
                </a:lnTo>
                <a:lnTo>
                  <a:pt x="2357628" y="943356"/>
                </a:lnTo>
                <a:lnTo>
                  <a:pt x="2363724" y="935736"/>
                </a:lnTo>
                <a:close/>
              </a:path>
              <a:path w="6407150" h="1628139">
                <a:moveTo>
                  <a:pt x="2368296" y="771144"/>
                </a:moveTo>
                <a:lnTo>
                  <a:pt x="2360676" y="765048"/>
                </a:lnTo>
                <a:lnTo>
                  <a:pt x="2354580" y="772668"/>
                </a:lnTo>
                <a:lnTo>
                  <a:pt x="2362200" y="778764"/>
                </a:lnTo>
                <a:lnTo>
                  <a:pt x="2368296" y="771144"/>
                </a:lnTo>
                <a:close/>
              </a:path>
              <a:path w="6407150" h="1628139">
                <a:moveTo>
                  <a:pt x="2382012" y="902208"/>
                </a:moveTo>
                <a:lnTo>
                  <a:pt x="2374392" y="897636"/>
                </a:lnTo>
                <a:lnTo>
                  <a:pt x="2369820" y="905256"/>
                </a:lnTo>
                <a:lnTo>
                  <a:pt x="2377440" y="909828"/>
                </a:lnTo>
                <a:lnTo>
                  <a:pt x="2382012" y="902208"/>
                </a:lnTo>
                <a:close/>
              </a:path>
              <a:path w="6407150" h="1628139">
                <a:moveTo>
                  <a:pt x="2382012" y="783336"/>
                </a:moveTo>
                <a:lnTo>
                  <a:pt x="2374392" y="777240"/>
                </a:lnTo>
                <a:lnTo>
                  <a:pt x="2368296" y="784860"/>
                </a:lnTo>
                <a:lnTo>
                  <a:pt x="2375916" y="790956"/>
                </a:lnTo>
                <a:lnTo>
                  <a:pt x="2382012" y="783336"/>
                </a:lnTo>
                <a:close/>
              </a:path>
              <a:path w="6407150" h="1628139">
                <a:moveTo>
                  <a:pt x="2392680" y="885444"/>
                </a:moveTo>
                <a:lnTo>
                  <a:pt x="2385060" y="880872"/>
                </a:lnTo>
                <a:lnTo>
                  <a:pt x="2378964" y="890016"/>
                </a:lnTo>
                <a:lnTo>
                  <a:pt x="2388108" y="894588"/>
                </a:lnTo>
                <a:lnTo>
                  <a:pt x="2392680" y="885444"/>
                </a:lnTo>
                <a:close/>
              </a:path>
              <a:path w="6407150" h="1628139">
                <a:moveTo>
                  <a:pt x="2397252" y="795528"/>
                </a:moveTo>
                <a:lnTo>
                  <a:pt x="2389632" y="789432"/>
                </a:lnTo>
                <a:lnTo>
                  <a:pt x="2383536" y="797052"/>
                </a:lnTo>
                <a:lnTo>
                  <a:pt x="2391156" y="803148"/>
                </a:lnTo>
                <a:lnTo>
                  <a:pt x="2397252" y="795528"/>
                </a:lnTo>
                <a:close/>
              </a:path>
              <a:path w="6407150" h="1628139">
                <a:moveTo>
                  <a:pt x="2401824" y="870204"/>
                </a:moveTo>
                <a:lnTo>
                  <a:pt x="2394204" y="865632"/>
                </a:lnTo>
                <a:lnTo>
                  <a:pt x="2389632" y="873252"/>
                </a:lnTo>
                <a:lnTo>
                  <a:pt x="2397252" y="877824"/>
                </a:lnTo>
                <a:lnTo>
                  <a:pt x="2401824" y="870204"/>
                </a:lnTo>
                <a:close/>
              </a:path>
              <a:path w="6407150" h="1628139">
                <a:moveTo>
                  <a:pt x="2410968" y="807720"/>
                </a:moveTo>
                <a:lnTo>
                  <a:pt x="2404872" y="801624"/>
                </a:lnTo>
                <a:lnTo>
                  <a:pt x="2398776" y="809244"/>
                </a:lnTo>
                <a:lnTo>
                  <a:pt x="2404872" y="815340"/>
                </a:lnTo>
                <a:lnTo>
                  <a:pt x="2410968" y="807720"/>
                </a:lnTo>
                <a:close/>
              </a:path>
              <a:path w="6407150" h="1628139">
                <a:moveTo>
                  <a:pt x="2412492" y="853440"/>
                </a:moveTo>
                <a:lnTo>
                  <a:pt x="2404872" y="848868"/>
                </a:lnTo>
                <a:lnTo>
                  <a:pt x="2398776" y="856488"/>
                </a:lnTo>
                <a:lnTo>
                  <a:pt x="2407920" y="861060"/>
                </a:lnTo>
                <a:lnTo>
                  <a:pt x="2412492" y="853440"/>
                </a:lnTo>
                <a:close/>
              </a:path>
              <a:path w="6407150" h="1628139">
                <a:moveTo>
                  <a:pt x="2421636" y="836676"/>
                </a:moveTo>
                <a:lnTo>
                  <a:pt x="2414016" y="832104"/>
                </a:lnTo>
                <a:lnTo>
                  <a:pt x="2409444" y="839724"/>
                </a:lnTo>
                <a:lnTo>
                  <a:pt x="2417064" y="845820"/>
                </a:lnTo>
                <a:lnTo>
                  <a:pt x="2421636" y="836676"/>
                </a:lnTo>
                <a:close/>
              </a:path>
              <a:path w="6407150" h="1628139">
                <a:moveTo>
                  <a:pt x="2432304" y="821436"/>
                </a:moveTo>
                <a:lnTo>
                  <a:pt x="2424684" y="815340"/>
                </a:lnTo>
                <a:lnTo>
                  <a:pt x="2423223" y="817537"/>
                </a:lnTo>
                <a:lnTo>
                  <a:pt x="2418588" y="813816"/>
                </a:lnTo>
                <a:lnTo>
                  <a:pt x="2412492" y="821436"/>
                </a:lnTo>
                <a:lnTo>
                  <a:pt x="2420112" y="827532"/>
                </a:lnTo>
                <a:lnTo>
                  <a:pt x="2421407" y="825906"/>
                </a:lnTo>
                <a:lnTo>
                  <a:pt x="2427732" y="829056"/>
                </a:lnTo>
                <a:lnTo>
                  <a:pt x="2432304" y="821436"/>
                </a:lnTo>
                <a:close/>
              </a:path>
              <a:path w="6407150" h="1628139">
                <a:moveTo>
                  <a:pt x="2439924" y="832104"/>
                </a:moveTo>
                <a:lnTo>
                  <a:pt x="2433828" y="826008"/>
                </a:lnTo>
                <a:lnTo>
                  <a:pt x="2427732" y="833628"/>
                </a:lnTo>
                <a:lnTo>
                  <a:pt x="2433828" y="839724"/>
                </a:lnTo>
                <a:lnTo>
                  <a:pt x="2439924" y="832104"/>
                </a:lnTo>
                <a:close/>
              </a:path>
              <a:path w="6407150" h="1628139">
                <a:moveTo>
                  <a:pt x="2441448" y="804672"/>
                </a:moveTo>
                <a:lnTo>
                  <a:pt x="2433828" y="800100"/>
                </a:lnTo>
                <a:lnTo>
                  <a:pt x="2429256" y="807720"/>
                </a:lnTo>
                <a:lnTo>
                  <a:pt x="2436876" y="812292"/>
                </a:lnTo>
                <a:lnTo>
                  <a:pt x="2441448" y="804672"/>
                </a:lnTo>
                <a:close/>
              </a:path>
              <a:path w="6407150" h="1628139">
                <a:moveTo>
                  <a:pt x="2452116" y="787908"/>
                </a:moveTo>
                <a:lnTo>
                  <a:pt x="2442972" y="783336"/>
                </a:lnTo>
                <a:lnTo>
                  <a:pt x="2438400" y="790956"/>
                </a:lnTo>
                <a:lnTo>
                  <a:pt x="2447544" y="797052"/>
                </a:lnTo>
                <a:lnTo>
                  <a:pt x="2452116" y="787908"/>
                </a:lnTo>
                <a:close/>
              </a:path>
              <a:path w="6407150" h="1628139">
                <a:moveTo>
                  <a:pt x="2455164" y="844296"/>
                </a:moveTo>
                <a:lnTo>
                  <a:pt x="2447544" y="838200"/>
                </a:lnTo>
                <a:lnTo>
                  <a:pt x="2441448" y="845820"/>
                </a:lnTo>
                <a:lnTo>
                  <a:pt x="2449068" y="851916"/>
                </a:lnTo>
                <a:lnTo>
                  <a:pt x="2455164" y="844296"/>
                </a:lnTo>
                <a:close/>
              </a:path>
              <a:path w="6407150" h="1628139">
                <a:moveTo>
                  <a:pt x="2461260" y="772668"/>
                </a:moveTo>
                <a:lnTo>
                  <a:pt x="2453640" y="766572"/>
                </a:lnTo>
                <a:lnTo>
                  <a:pt x="2449068" y="775716"/>
                </a:lnTo>
                <a:lnTo>
                  <a:pt x="2456688" y="780288"/>
                </a:lnTo>
                <a:lnTo>
                  <a:pt x="2461260" y="772668"/>
                </a:lnTo>
                <a:close/>
              </a:path>
              <a:path w="6407150" h="1628139">
                <a:moveTo>
                  <a:pt x="2470404" y="856488"/>
                </a:moveTo>
                <a:lnTo>
                  <a:pt x="2462784" y="850392"/>
                </a:lnTo>
                <a:lnTo>
                  <a:pt x="2456688" y="858012"/>
                </a:lnTo>
                <a:lnTo>
                  <a:pt x="2464308" y="864108"/>
                </a:lnTo>
                <a:lnTo>
                  <a:pt x="2470404" y="856488"/>
                </a:lnTo>
                <a:close/>
              </a:path>
              <a:path w="6407150" h="1628139">
                <a:moveTo>
                  <a:pt x="2471928" y="755904"/>
                </a:moveTo>
                <a:lnTo>
                  <a:pt x="2462784" y="751332"/>
                </a:lnTo>
                <a:lnTo>
                  <a:pt x="2458212" y="758952"/>
                </a:lnTo>
                <a:lnTo>
                  <a:pt x="2467356" y="763524"/>
                </a:lnTo>
                <a:lnTo>
                  <a:pt x="2471928" y="755904"/>
                </a:lnTo>
                <a:close/>
              </a:path>
              <a:path w="6407150" h="1628139">
                <a:moveTo>
                  <a:pt x="2481072" y="739140"/>
                </a:moveTo>
                <a:lnTo>
                  <a:pt x="2473452" y="734568"/>
                </a:lnTo>
                <a:lnTo>
                  <a:pt x="2468880" y="742188"/>
                </a:lnTo>
                <a:lnTo>
                  <a:pt x="2476500" y="748284"/>
                </a:lnTo>
                <a:lnTo>
                  <a:pt x="2481072" y="739140"/>
                </a:lnTo>
                <a:close/>
              </a:path>
              <a:path w="6407150" h="1628139">
                <a:moveTo>
                  <a:pt x="2484120" y="868680"/>
                </a:moveTo>
                <a:lnTo>
                  <a:pt x="2476500" y="862584"/>
                </a:lnTo>
                <a:lnTo>
                  <a:pt x="2470404" y="870204"/>
                </a:lnTo>
                <a:lnTo>
                  <a:pt x="2478024" y="876300"/>
                </a:lnTo>
                <a:lnTo>
                  <a:pt x="2484120" y="868680"/>
                </a:lnTo>
                <a:close/>
              </a:path>
              <a:path w="6407150" h="1628139">
                <a:moveTo>
                  <a:pt x="2491740" y="723900"/>
                </a:moveTo>
                <a:lnTo>
                  <a:pt x="2482596" y="717804"/>
                </a:lnTo>
                <a:lnTo>
                  <a:pt x="2478024" y="726948"/>
                </a:lnTo>
                <a:lnTo>
                  <a:pt x="2485644" y="731520"/>
                </a:lnTo>
                <a:lnTo>
                  <a:pt x="2491740" y="723900"/>
                </a:lnTo>
                <a:close/>
              </a:path>
              <a:path w="6407150" h="1628139">
                <a:moveTo>
                  <a:pt x="2499360" y="880872"/>
                </a:moveTo>
                <a:lnTo>
                  <a:pt x="2491740" y="874776"/>
                </a:lnTo>
                <a:lnTo>
                  <a:pt x="2485644" y="882396"/>
                </a:lnTo>
                <a:lnTo>
                  <a:pt x="2493264" y="888492"/>
                </a:lnTo>
                <a:lnTo>
                  <a:pt x="2499360" y="880872"/>
                </a:lnTo>
                <a:close/>
              </a:path>
              <a:path w="6407150" h="1628139">
                <a:moveTo>
                  <a:pt x="2500884" y="707136"/>
                </a:moveTo>
                <a:lnTo>
                  <a:pt x="2493264" y="702564"/>
                </a:lnTo>
                <a:lnTo>
                  <a:pt x="2488692" y="710184"/>
                </a:lnTo>
                <a:lnTo>
                  <a:pt x="2496312" y="714756"/>
                </a:lnTo>
                <a:lnTo>
                  <a:pt x="2500884" y="707136"/>
                </a:lnTo>
                <a:close/>
              </a:path>
              <a:path w="6407150" h="1628139">
                <a:moveTo>
                  <a:pt x="2511552" y="690372"/>
                </a:moveTo>
                <a:lnTo>
                  <a:pt x="2502408" y="685800"/>
                </a:lnTo>
                <a:lnTo>
                  <a:pt x="2497836" y="693420"/>
                </a:lnTo>
                <a:lnTo>
                  <a:pt x="2505456" y="699516"/>
                </a:lnTo>
                <a:lnTo>
                  <a:pt x="2511552" y="690372"/>
                </a:lnTo>
                <a:close/>
              </a:path>
              <a:path w="6407150" h="1628139">
                <a:moveTo>
                  <a:pt x="2513076" y="893064"/>
                </a:moveTo>
                <a:lnTo>
                  <a:pt x="2505456" y="886968"/>
                </a:lnTo>
                <a:lnTo>
                  <a:pt x="2499360" y="894588"/>
                </a:lnTo>
                <a:lnTo>
                  <a:pt x="2506980" y="900684"/>
                </a:lnTo>
                <a:lnTo>
                  <a:pt x="2513076" y="893064"/>
                </a:lnTo>
                <a:close/>
              </a:path>
              <a:path w="6407150" h="1628139">
                <a:moveTo>
                  <a:pt x="2520696" y="673608"/>
                </a:moveTo>
                <a:lnTo>
                  <a:pt x="2513076" y="669036"/>
                </a:lnTo>
                <a:lnTo>
                  <a:pt x="2508504" y="678180"/>
                </a:lnTo>
                <a:lnTo>
                  <a:pt x="2516124" y="682752"/>
                </a:lnTo>
                <a:lnTo>
                  <a:pt x="2520696" y="673608"/>
                </a:lnTo>
                <a:close/>
              </a:path>
              <a:path w="6407150" h="1628139">
                <a:moveTo>
                  <a:pt x="2528316" y="906780"/>
                </a:moveTo>
                <a:lnTo>
                  <a:pt x="2520696" y="899160"/>
                </a:lnTo>
                <a:lnTo>
                  <a:pt x="2514600" y="906780"/>
                </a:lnTo>
                <a:lnTo>
                  <a:pt x="2522220" y="912876"/>
                </a:lnTo>
                <a:lnTo>
                  <a:pt x="2528316" y="906780"/>
                </a:lnTo>
                <a:close/>
              </a:path>
              <a:path w="6407150" h="1628139">
                <a:moveTo>
                  <a:pt x="2531364" y="658368"/>
                </a:moveTo>
                <a:lnTo>
                  <a:pt x="2522220" y="653796"/>
                </a:lnTo>
                <a:lnTo>
                  <a:pt x="2517648" y="661416"/>
                </a:lnTo>
                <a:lnTo>
                  <a:pt x="2525268" y="665988"/>
                </a:lnTo>
                <a:lnTo>
                  <a:pt x="2531364" y="658368"/>
                </a:lnTo>
                <a:close/>
              </a:path>
              <a:path w="6407150" h="1628139">
                <a:moveTo>
                  <a:pt x="2540508" y="641604"/>
                </a:moveTo>
                <a:lnTo>
                  <a:pt x="2532888" y="637032"/>
                </a:lnTo>
                <a:lnTo>
                  <a:pt x="2528316" y="644652"/>
                </a:lnTo>
                <a:lnTo>
                  <a:pt x="2535936" y="649224"/>
                </a:lnTo>
                <a:lnTo>
                  <a:pt x="2540508" y="641604"/>
                </a:lnTo>
                <a:close/>
              </a:path>
              <a:path w="6407150" h="1628139">
                <a:moveTo>
                  <a:pt x="2551176" y="624840"/>
                </a:moveTo>
                <a:lnTo>
                  <a:pt x="2542032" y="620268"/>
                </a:lnTo>
                <a:lnTo>
                  <a:pt x="2537460" y="629412"/>
                </a:lnTo>
                <a:lnTo>
                  <a:pt x="2545080" y="633984"/>
                </a:lnTo>
                <a:lnTo>
                  <a:pt x="2551176" y="624840"/>
                </a:lnTo>
                <a:close/>
              </a:path>
              <a:path w="6407150" h="1628139">
                <a:moveTo>
                  <a:pt x="2560320" y="609600"/>
                </a:moveTo>
                <a:lnTo>
                  <a:pt x="2552700" y="603504"/>
                </a:lnTo>
                <a:lnTo>
                  <a:pt x="2546604" y="612648"/>
                </a:lnTo>
                <a:lnTo>
                  <a:pt x="2555748" y="617220"/>
                </a:lnTo>
                <a:lnTo>
                  <a:pt x="2560320" y="609600"/>
                </a:lnTo>
                <a:close/>
              </a:path>
              <a:path w="6407150" h="1628139">
                <a:moveTo>
                  <a:pt x="2570988" y="592836"/>
                </a:moveTo>
                <a:lnTo>
                  <a:pt x="2561844" y="588264"/>
                </a:lnTo>
                <a:lnTo>
                  <a:pt x="2557272" y="595884"/>
                </a:lnTo>
                <a:lnTo>
                  <a:pt x="2564892" y="600456"/>
                </a:lnTo>
                <a:lnTo>
                  <a:pt x="2570988" y="592836"/>
                </a:lnTo>
                <a:close/>
              </a:path>
              <a:path w="6407150" h="1628139">
                <a:moveTo>
                  <a:pt x="2572512" y="943356"/>
                </a:moveTo>
                <a:lnTo>
                  <a:pt x="2564892" y="937260"/>
                </a:lnTo>
                <a:lnTo>
                  <a:pt x="2558796" y="943356"/>
                </a:lnTo>
                <a:lnTo>
                  <a:pt x="2564892" y="949452"/>
                </a:lnTo>
                <a:lnTo>
                  <a:pt x="2572512" y="943356"/>
                </a:lnTo>
                <a:close/>
              </a:path>
              <a:path w="6407150" h="1628139">
                <a:moveTo>
                  <a:pt x="2580132" y="576072"/>
                </a:moveTo>
                <a:lnTo>
                  <a:pt x="2572512" y="571500"/>
                </a:lnTo>
                <a:lnTo>
                  <a:pt x="2566416" y="579120"/>
                </a:lnTo>
                <a:lnTo>
                  <a:pt x="2575560" y="585216"/>
                </a:lnTo>
                <a:lnTo>
                  <a:pt x="2580132" y="576072"/>
                </a:lnTo>
                <a:close/>
              </a:path>
              <a:path w="6407150" h="1628139">
                <a:moveTo>
                  <a:pt x="2586228" y="955548"/>
                </a:moveTo>
                <a:lnTo>
                  <a:pt x="2578608" y="949452"/>
                </a:lnTo>
                <a:lnTo>
                  <a:pt x="2572512" y="955548"/>
                </a:lnTo>
                <a:lnTo>
                  <a:pt x="2580132" y="961644"/>
                </a:lnTo>
                <a:lnTo>
                  <a:pt x="2586228" y="955548"/>
                </a:lnTo>
                <a:close/>
              </a:path>
              <a:path w="6407150" h="1628139">
                <a:moveTo>
                  <a:pt x="2590800" y="560832"/>
                </a:moveTo>
                <a:lnTo>
                  <a:pt x="2581656" y="554736"/>
                </a:lnTo>
                <a:lnTo>
                  <a:pt x="2577084" y="563880"/>
                </a:lnTo>
                <a:lnTo>
                  <a:pt x="2584704" y="568452"/>
                </a:lnTo>
                <a:lnTo>
                  <a:pt x="2590800" y="560832"/>
                </a:lnTo>
                <a:close/>
              </a:path>
              <a:path w="6407150" h="1628139">
                <a:moveTo>
                  <a:pt x="2599944" y="544068"/>
                </a:moveTo>
                <a:lnTo>
                  <a:pt x="2592324" y="539496"/>
                </a:lnTo>
                <a:lnTo>
                  <a:pt x="2586228" y="547116"/>
                </a:lnTo>
                <a:lnTo>
                  <a:pt x="2595372" y="551688"/>
                </a:lnTo>
                <a:lnTo>
                  <a:pt x="2599944" y="544068"/>
                </a:lnTo>
                <a:close/>
              </a:path>
              <a:path w="6407150" h="1628139">
                <a:moveTo>
                  <a:pt x="2601468" y="967740"/>
                </a:moveTo>
                <a:lnTo>
                  <a:pt x="2593848" y="961644"/>
                </a:lnTo>
                <a:lnTo>
                  <a:pt x="2587752" y="969264"/>
                </a:lnTo>
                <a:lnTo>
                  <a:pt x="2595372" y="975360"/>
                </a:lnTo>
                <a:lnTo>
                  <a:pt x="2601468" y="967740"/>
                </a:lnTo>
                <a:close/>
              </a:path>
              <a:path w="6407150" h="1628139">
                <a:moveTo>
                  <a:pt x="2609088" y="527304"/>
                </a:moveTo>
                <a:lnTo>
                  <a:pt x="2601468" y="522732"/>
                </a:lnTo>
                <a:lnTo>
                  <a:pt x="2596896" y="530352"/>
                </a:lnTo>
                <a:lnTo>
                  <a:pt x="2604516" y="536448"/>
                </a:lnTo>
                <a:lnTo>
                  <a:pt x="2609088" y="527304"/>
                </a:lnTo>
                <a:close/>
              </a:path>
              <a:path w="6407150" h="1628139">
                <a:moveTo>
                  <a:pt x="2615184" y="979932"/>
                </a:moveTo>
                <a:lnTo>
                  <a:pt x="2607564" y="973836"/>
                </a:lnTo>
                <a:lnTo>
                  <a:pt x="2601468" y="981456"/>
                </a:lnTo>
                <a:lnTo>
                  <a:pt x="2609088" y="987552"/>
                </a:lnTo>
                <a:lnTo>
                  <a:pt x="2615184" y="979932"/>
                </a:lnTo>
                <a:close/>
              </a:path>
              <a:path w="6407150" h="1628139">
                <a:moveTo>
                  <a:pt x="2619756" y="512064"/>
                </a:moveTo>
                <a:lnTo>
                  <a:pt x="2612136" y="505968"/>
                </a:lnTo>
                <a:lnTo>
                  <a:pt x="2606040" y="515112"/>
                </a:lnTo>
                <a:lnTo>
                  <a:pt x="2615184" y="519684"/>
                </a:lnTo>
                <a:lnTo>
                  <a:pt x="2619756" y="512064"/>
                </a:lnTo>
                <a:close/>
              </a:path>
              <a:path w="6407150" h="1628139">
                <a:moveTo>
                  <a:pt x="2628900" y="495300"/>
                </a:moveTo>
                <a:lnTo>
                  <a:pt x="2621280" y="490728"/>
                </a:lnTo>
                <a:lnTo>
                  <a:pt x="2616708" y="498348"/>
                </a:lnTo>
                <a:lnTo>
                  <a:pt x="2624328" y="502920"/>
                </a:lnTo>
                <a:lnTo>
                  <a:pt x="2628900" y="495300"/>
                </a:lnTo>
                <a:close/>
              </a:path>
              <a:path w="6407150" h="1628139">
                <a:moveTo>
                  <a:pt x="2630424" y="992124"/>
                </a:moveTo>
                <a:lnTo>
                  <a:pt x="2622804" y="986028"/>
                </a:lnTo>
                <a:lnTo>
                  <a:pt x="2616708" y="993648"/>
                </a:lnTo>
                <a:lnTo>
                  <a:pt x="2624328" y="999744"/>
                </a:lnTo>
                <a:lnTo>
                  <a:pt x="2630424" y="992124"/>
                </a:lnTo>
                <a:close/>
              </a:path>
              <a:path w="6407150" h="1628139">
                <a:moveTo>
                  <a:pt x="2639568" y="478536"/>
                </a:moveTo>
                <a:lnTo>
                  <a:pt x="2631948" y="473964"/>
                </a:lnTo>
                <a:lnTo>
                  <a:pt x="2625852" y="481584"/>
                </a:lnTo>
                <a:lnTo>
                  <a:pt x="2634996" y="487680"/>
                </a:lnTo>
                <a:lnTo>
                  <a:pt x="2639568" y="478536"/>
                </a:lnTo>
                <a:close/>
              </a:path>
              <a:path w="6407150" h="1628139">
                <a:moveTo>
                  <a:pt x="2644140" y="1004316"/>
                </a:moveTo>
                <a:lnTo>
                  <a:pt x="2638044" y="998220"/>
                </a:lnTo>
                <a:lnTo>
                  <a:pt x="2631948" y="1005840"/>
                </a:lnTo>
                <a:lnTo>
                  <a:pt x="2638044" y="1011936"/>
                </a:lnTo>
                <a:lnTo>
                  <a:pt x="2644140" y="1004316"/>
                </a:lnTo>
                <a:close/>
              </a:path>
              <a:path w="6407150" h="1628139">
                <a:moveTo>
                  <a:pt x="2659380" y="1016508"/>
                </a:moveTo>
                <a:lnTo>
                  <a:pt x="2651760" y="1010412"/>
                </a:lnTo>
                <a:lnTo>
                  <a:pt x="2645664" y="1018032"/>
                </a:lnTo>
                <a:lnTo>
                  <a:pt x="2653284" y="1024128"/>
                </a:lnTo>
                <a:lnTo>
                  <a:pt x="2659380" y="1016508"/>
                </a:lnTo>
                <a:close/>
              </a:path>
              <a:path w="6407150" h="1628139">
                <a:moveTo>
                  <a:pt x="2659380" y="446532"/>
                </a:moveTo>
                <a:lnTo>
                  <a:pt x="2651760" y="441960"/>
                </a:lnTo>
                <a:lnTo>
                  <a:pt x="2645664" y="449580"/>
                </a:lnTo>
                <a:lnTo>
                  <a:pt x="2654808" y="454152"/>
                </a:lnTo>
                <a:lnTo>
                  <a:pt x="2659380" y="446532"/>
                </a:lnTo>
                <a:close/>
              </a:path>
              <a:path w="6407150" h="1628139">
                <a:moveTo>
                  <a:pt x="2668524" y="429768"/>
                </a:moveTo>
                <a:lnTo>
                  <a:pt x="2660904" y="425196"/>
                </a:lnTo>
                <a:lnTo>
                  <a:pt x="2656332" y="432816"/>
                </a:lnTo>
                <a:lnTo>
                  <a:pt x="2663952" y="437388"/>
                </a:lnTo>
                <a:lnTo>
                  <a:pt x="2668524" y="429768"/>
                </a:lnTo>
                <a:close/>
              </a:path>
              <a:path w="6407150" h="1628139">
                <a:moveTo>
                  <a:pt x="2673096" y="1028700"/>
                </a:moveTo>
                <a:lnTo>
                  <a:pt x="2667000" y="1022604"/>
                </a:lnTo>
                <a:lnTo>
                  <a:pt x="2660904" y="1030224"/>
                </a:lnTo>
                <a:lnTo>
                  <a:pt x="2667000" y="1036320"/>
                </a:lnTo>
                <a:lnTo>
                  <a:pt x="2673096" y="1028700"/>
                </a:lnTo>
                <a:close/>
              </a:path>
              <a:path w="6407150" h="1628139">
                <a:moveTo>
                  <a:pt x="2679192" y="413004"/>
                </a:moveTo>
                <a:lnTo>
                  <a:pt x="2670048" y="408432"/>
                </a:lnTo>
                <a:lnTo>
                  <a:pt x="2665476" y="417576"/>
                </a:lnTo>
                <a:lnTo>
                  <a:pt x="2674620" y="422148"/>
                </a:lnTo>
                <a:lnTo>
                  <a:pt x="2679192" y="413004"/>
                </a:lnTo>
                <a:close/>
              </a:path>
              <a:path w="6407150" h="1628139">
                <a:moveTo>
                  <a:pt x="2688336" y="1040892"/>
                </a:moveTo>
                <a:lnTo>
                  <a:pt x="2680716" y="1034796"/>
                </a:lnTo>
                <a:lnTo>
                  <a:pt x="2674620" y="1042416"/>
                </a:lnTo>
                <a:lnTo>
                  <a:pt x="2682240" y="1048512"/>
                </a:lnTo>
                <a:lnTo>
                  <a:pt x="2688336" y="1040892"/>
                </a:lnTo>
                <a:close/>
              </a:path>
              <a:path w="6407150" h="1628139">
                <a:moveTo>
                  <a:pt x="2688336" y="397764"/>
                </a:moveTo>
                <a:lnTo>
                  <a:pt x="2680716" y="393192"/>
                </a:lnTo>
                <a:lnTo>
                  <a:pt x="2676144" y="400812"/>
                </a:lnTo>
                <a:lnTo>
                  <a:pt x="2683764" y="405384"/>
                </a:lnTo>
                <a:lnTo>
                  <a:pt x="2688336" y="397764"/>
                </a:lnTo>
                <a:close/>
              </a:path>
              <a:path w="6407150" h="1628139">
                <a:moveTo>
                  <a:pt x="2699004" y="381000"/>
                </a:moveTo>
                <a:lnTo>
                  <a:pt x="2689860" y="376428"/>
                </a:lnTo>
                <a:lnTo>
                  <a:pt x="2685288" y="384048"/>
                </a:lnTo>
                <a:lnTo>
                  <a:pt x="2694432" y="388620"/>
                </a:lnTo>
                <a:lnTo>
                  <a:pt x="2699004" y="381000"/>
                </a:lnTo>
                <a:close/>
              </a:path>
              <a:path w="6407150" h="1628139">
                <a:moveTo>
                  <a:pt x="2703576" y="1053084"/>
                </a:moveTo>
                <a:lnTo>
                  <a:pt x="2695956" y="1046988"/>
                </a:lnTo>
                <a:lnTo>
                  <a:pt x="2689860" y="1054608"/>
                </a:lnTo>
                <a:lnTo>
                  <a:pt x="2697480" y="1060704"/>
                </a:lnTo>
                <a:lnTo>
                  <a:pt x="2703576" y="1053084"/>
                </a:lnTo>
                <a:close/>
              </a:path>
              <a:path w="6407150" h="1628139">
                <a:moveTo>
                  <a:pt x="2708148" y="364236"/>
                </a:moveTo>
                <a:lnTo>
                  <a:pt x="2700528" y="359664"/>
                </a:lnTo>
                <a:lnTo>
                  <a:pt x="2695956" y="367284"/>
                </a:lnTo>
                <a:lnTo>
                  <a:pt x="2703576" y="373380"/>
                </a:lnTo>
                <a:lnTo>
                  <a:pt x="2708148" y="364236"/>
                </a:lnTo>
                <a:close/>
              </a:path>
              <a:path w="6407150" h="1628139">
                <a:moveTo>
                  <a:pt x="2717292" y="1065276"/>
                </a:moveTo>
                <a:lnTo>
                  <a:pt x="2709672" y="1059180"/>
                </a:lnTo>
                <a:lnTo>
                  <a:pt x="2703576" y="1066800"/>
                </a:lnTo>
                <a:lnTo>
                  <a:pt x="2711196" y="1072896"/>
                </a:lnTo>
                <a:lnTo>
                  <a:pt x="2717292" y="1065276"/>
                </a:lnTo>
                <a:close/>
              </a:path>
              <a:path w="6407150" h="1628139">
                <a:moveTo>
                  <a:pt x="2718816" y="348996"/>
                </a:moveTo>
                <a:lnTo>
                  <a:pt x="2709672" y="342900"/>
                </a:lnTo>
                <a:lnTo>
                  <a:pt x="2705100" y="352044"/>
                </a:lnTo>
                <a:lnTo>
                  <a:pt x="2714244" y="356616"/>
                </a:lnTo>
                <a:lnTo>
                  <a:pt x="2718816" y="348996"/>
                </a:lnTo>
                <a:close/>
              </a:path>
              <a:path w="6407150" h="1628139">
                <a:moveTo>
                  <a:pt x="2727960" y="332232"/>
                </a:moveTo>
                <a:lnTo>
                  <a:pt x="2720340" y="327660"/>
                </a:lnTo>
                <a:lnTo>
                  <a:pt x="2715768" y="335280"/>
                </a:lnTo>
                <a:lnTo>
                  <a:pt x="2723388" y="339852"/>
                </a:lnTo>
                <a:lnTo>
                  <a:pt x="2727960" y="332232"/>
                </a:lnTo>
                <a:close/>
              </a:path>
              <a:path w="6407150" h="1628139">
                <a:moveTo>
                  <a:pt x="2732532" y="1077468"/>
                </a:moveTo>
                <a:lnTo>
                  <a:pt x="2724912" y="1071372"/>
                </a:lnTo>
                <a:lnTo>
                  <a:pt x="2718816" y="1078992"/>
                </a:lnTo>
                <a:lnTo>
                  <a:pt x="2726436" y="1085088"/>
                </a:lnTo>
                <a:lnTo>
                  <a:pt x="2732532" y="1077468"/>
                </a:lnTo>
                <a:close/>
              </a:path>
              <a:path w="6407150" h="1628139">
                <a:moveTo>
                  <a:pt x="2738628" y="315468"/>
                </a:moveTo>
                <a:lnTo>
                  <a:pt x="2729484" y="310896"/>
                </a:lnTo>
                <a:lnTo>
                  <a:pt x="2724912" y="318516"/>
                </a:lnTo>
                <a:lnTo>
                  <a:pt x="2732532" y="324612"/>
                </a:lnTo>
                <a:lnTo>
                  <a:pt x="2738628" y="315468"/>
                </a:lnTo>
                <a:close/>
              </a:path>
              <a:path w="6407150" h="1628139">
                <a:moveTo>
                  <a:pt x="2746248" y="1089660"/>
                </a:moveTo>
                <a:lnTo>
                  <a:pt x="2738628" y="1083564"/>
                </a:lnTo>
                <a:lnTo>
                  <a:pt x="2732532" y="1091184"/>
                </a:lnTo>
                <a:lnTo>
                  <a:pt x="2740152" y="1097280"/>
                </a:lnTo>
                <a:lnTo>
                  <a:pt x="2746248" y="1089660"/>
                </a:lnTo>
                <a:close/>
              </a:path>
              <a:path w="6407150" h="1628139">
                <a:moveTo>
                  <a:pt x="2747772" y="300228"/>
                </a:moveTo>
                <a:lnTo>
                  <a:pt x="2740152" y="294132"/>
                </a:lnTo>
                <a:lnTo>
                  <a:pt x="2735580" y="303276"/>
                </a:lnTo>
                <a:lnTo>
                  <a:pt x="2743200" y="307848"/>
                </a:lnTo>
                <a:lnTo>
                  <a:pt x="2747772" y="300228"/>
                </a:lnTo>
                <a:close/>
              </a:path>
              <a:path w="6407150" h="1628139">
                <a:moveTo>
                  <a:pt x="2758440" y="283464"/>
                </a:moveTo>
                <a:lnTo>
                  <a:pt x="2749296" y="278892"/>
                </a:lnTo>
                <a:lnTo>
                  <a:pt x="2744724" y="286512"/>
                </a:lnTo>
                <a:lnTo>
                  <a:pt x="2752344" y="291084"/>
                </a:lnTo>
                <a:lnTo>
                  <a:pt x="2758440" y="283464"/>
                </a:lnTo>
                <a:close/>
              </a:path>
              <a:path w="6407150" h="1628139">
                <a:moveTo>
                  <a:pt x="2761488" y="1101852"/>
                </a:moveTo>
                <a:lnTo>
                  <a:pt x="2753868" y="1095756"/>
                </a:lnTo>
                <a:lnTo>
                  <a:pt x="2747772" y="1103376"/>
                </a:lnTo>
                <a:lnTo>
                  <a:pt x="2755392" y="1109472"/>
                </a:lnTo>
                <a:lnTo>
                  <a:pt x="2761488" y="1101852"/>
                </a:lnTo>
                <a:close/>
              </a:path>
              <a:path w="6407150" h="1628139">
                <a:moveTo>
                  <a:pt x="2767584" y="266700"/>
                </a:moveTo>
                <a:lnTo>
                  <a:pt x="2759964" y="262128"/>
                </a:lnTo>
                <a:lnTo>
                  <a:pt x="2755392" y="269748"/>
                </a:lnTo>
                <a:lnTo>
                  <a:pt x="2763012" y="275844"/>
                </a:lnTo>
                <a:lnTo>
                  <a:pt x="2767584" y="266700"/>
                </a:lnTo>
                <a:close/>
              </a:path>
              <a:path w="6407150" h="1628139">
                <a:moveTo>
                  <a:pt x="2775204" y="1114044"/>
                </a:moveTo>
                <a:lnTo>
                  <a:pt x="2769108" y="1107948"/>
                </a:lnTo>
                <a:lnTo>
                  <a:pt x="2763012" y="1115568"/>
                </a:lnTo>
                <a:lnTo>
                  <a:pt x="2769108" y="1121664"/>
                </a:lnTo>
                <a:lnTo>
                  <a:pt x="2775204" y="1114044"/>
                </a:lnTo>
                <a:close/>
              </a:path>
              <a:path w="6407150" h="1628139">
                <a:moveTo>
                  <a:pt x="2778252" y="251460"/>
                </a:moveTo>
                <a:lnTo>
                  <a:pt x="2769108" y="245364"/>
                </a:lnTo>
                <a:lnTo>
                  <a:pt x="2764536" y="254508"/>
                </a:lnTo>
                <a:lnTo>
                  <a:pt x="2772156" y="259080"/>
                </a:lnTo>
                <a:lnTo>
                  <a:pt x="2778252" y="251460"/>
                </a:lnTo>
                <a:close/>
              </a:path>
              <a:path w="6407150" h="1628139">
                <a:moveTo>
                  <a:pt x="2787396" y="234696"/>
                </a:moveTo>
                <a:lnTo>
                  <a:pt x="2779776" y="230124"/>
                </a:lnTo>
                <a:lnTo>
                  <a:pt x="2775204" y="237744"/>
                </a:lnTo>
                <a:lnTo>
                  <a:pt x="2782824" y="242316"/>
                </a:lnTo>
                <a:lnTo>
                  <a:pt x="2787396" y="234696"/>
                </a:lnTo>
                <a:close/>
              </a:path>
              <a:path w="6407150" h="1628139">
                <a:moveTo>
                  <a:pt x="2790444" y="1126236"/>
                </a:moveTo>
                <a:lnTo>
                  <a:pt x="2782824" y="1120140"/>
                </a:lnTo>
                <a:lnTo>
                  <a:pt x="2776728" y="1127760"/>
                </a:lnTo>
                <a:lnTo>
                  <a:pt x="2784348" y="1133856"/>
                </a:lnTo>
                <a:lnTo>
                  <a:pt x="2790444" y="1126236"/>
                </a:lnTo>
                <a:close/>
              </a:path>
              <a:path w="6407150" h="1628139">
                <a:moveTo>
                  <a:pt x="2798064" y="217932"/>
                </a:moveTo>
                <a:lnTo>
                  <a:pt x="2788920" y="213360"/>
                </a:lnTo>
                <a:lnTo>
                  <a:pt x="2784348" y="220980"/>
                </a:lnTo>
                <a:lnTo>
                  <a:pt x="2791968" y="227076"/>
                </a:lnTo>
                <a:lnTo>
                  <a:pt x="2798064" y="217932"/>
                </a:lnTo>
                <a:close/>
              </a:path>
              <a:path w="6407150" h="1628139">
                <a:moveTo>
                  <a:pt x="2805684" y="1138428"/>
                </a:moveTo>
                <a:lnTo>
                  <a:pt x="2798064" y="1132332"/>
                </a:lnTo>
                <a:lnTo>
                  <a:pt x="2791968" y="1139952"/>
                </a:lnTo>
                <a:lnTo>
                  <a:pt x="2798064" y="1146048"/>
                </a:lnTo>
                <a:lnTo>
                  <a:pt x="2805684" y="1138428"/>
                </a:lnTo>
                <a:close/>
              </a:path>
              <a:path w="6407150" h="1628139">
                <a:moveTo>
                  <a:pt x="2807208" y="201168"/>
                </a:moveTo>
                <a:lnTo>
                  <a:pt x="2799588" y="196596"/>
                </a:lnTo>
                <a:lnTo>
                  <a:pt x="2793492" y="205740"/>
                </a:lnTo>
                <a:lnTo>
                  <a:pt x="2802636" y="210312"/>
                </a:lnTo>
                <a:lnTo>
                  <a:pt x="2807208" y="201168"/>
                </a:lnTo>
                <a:close/>
              </a:path>
              <a:path w="6407150" h="1628139">
                <a:moveTo>
                  <a:pt x="2817876" y="185928"/>
                </a:moveTo>
                <a:lnTo>
                  <a:pt x="2808732" y="181356"/>
                </a:lnTo>
                <a:lnTo>
                  <a:pt x="2804160" y="188976"/>
                </a:lnTo>
                <a:lnTo>
                  <a:pt x="2811780" y="193548"/>
                </a:lnTo>
                <a:lnTo>
                  <a:pt x="2817876" y="185928"/>
                </a:lnTo>
                <a:close/>
              </a:path>
              <a:path w="6407150" h="1628139">
                <a:moveTo>
                  <a:pt x="2819400" y="1152144"/>
                </a:moveTo>
                <a:lnTo>
                  <a:pt x="2811780" y="1144524"/>
                </a:lnTo>
                <a:lnTo>
                  <a:pt x="2805684" y="1152144"/>
                </a:lnTo>
                <a:lnTo>
                  <a:pt x="2813304" y="1158240"/>
                </a:lnTo>
                <a:lnTo>
                  <a:pt x="2819400" y="1152144"/>
                </a:lnTo>
                <a:close/>
              </a:path>
              <a:path w="6407150" h="1628139">
                <a:moveTo>
                  <a:pt x="2827020" y="169164"/>
                </a:moveTo>
                <a:lnTo>
                  <a:pt x="2819400" y="164592"/>
                </a:lnTo>
                <a:lnTo>
                  <a:pt x="2813304" y="172212"/>
                </a:lnTo>
                <a:lnTo>
                  <a:pt x="2822448" y="176784"/>
                </a:lnTo>
                <a:lnTo>
                  <a:pt x="2827020" y="169164"/>
                </a:lnTo>
                <a:close/>
              </a:path>
              <a:path w="6407150" h="1628139">
                <a:moveTo>
                  <a:pt x="2834640" y="1164336"/>
                </a:moveTo>
                <a:lnTo>
                  <a:pt x="2827020" y="1158240"/>
                </a:lnTo>
                <a:lnTo>
                  <a:pt x="2820924" y="1164336"/>
                </a:lnTo>
                <a:lnTo>
                  <a:pt x="2828544" y="1170432"/>
                </a:lnTo>
                <a:lnTo>
                  <a:pt x="2834640" y="1164336"/>
                </a:lnTo>
                <a:close/>
              </a:path>
              <a:path w="6407150" h="1628139">
                <a:moveTo>
                  <a:pt x="2836164" y="152400"/>
                </a:moveTo>
                <a:lnTo>
                  <a:pt x="2828544" y="147828"/>
                </a:lnTo>
                <a:lnTo>
                  <a:pt x="2823972" y="156972"/>
                </a:lnTo>
                <a:lnTo>
                  <a:pt x="2831592" y="161544"/>
                </a:lnTo>
                <a:lnTo>
                  <a:pt x="2836164" y="152400"/>
                </a:lnTo>
                <a:close/>
              </a:path>
              <a:path w="6407150" h="1628139">
                <a:moveTo>
                  <a:pt x="2846832" y="137160"/>
                </a:moveTo>
                <a:lnTo>
                  <a:pt x="2839212" y="131064"/>
                </a:lnTo>
                <a:lnTo>
                  <a:pt x="2833116" y="140208"/>
                </a:lnTo>
                <a:lnTo>
                  <a:pt x="2842260" y="144780"/>
                </a:lnTo>
                <a:lnTo>
                  <a:pt x="2846832" y="137160"/>
                </a:lnTo>
                <a:close/>
              </a:path>
              <a:path w="6407150" h="1628139">
                <a:moveTo>
                  <a:pt x="2848356" y="1176528"/>
                </a:moveTo>
                <a:lnTo>
                  <a:pt x="2840736" y="1170432"/>
                </a:lnTo>
                <a:lnTo>
                  <a:pt x="2834640" y="1176528"/>
                </a:lnTo>
                <a:lnTo>
                  <a:pt x="2842260" y="1182624"/>
                </a:lnTo>
                <a:lnTo>
                  <a:pt x="2848356" y="1176528"/>
                </a:lnTo>
                <a:close/>
              </a:path>
              <a:path w="6407150" h="1628139">
                <a:moveTo>
                  <a:pt x="2855976" y="120396"/>
                </a:moveTo>
                <a:lnTo>
                  <a:pt x="2848356" y="115824"/>
                </a:lnTo>
                <a:lnTo>
                  <a:pt x="2843784" y="123444"/>
                </a:lnTo>
                <a:lnTo>
                  <a:pt x="2851404" y="128016"/>
                </a:lnTo>
                <a:lnTo>
                  <a:pt x="2855976" y="120396"/>
                </a:lnTo>
                <a:close/>
              </a:path>
              <a:path w="6407150" h="1628139">
                <a:moveTo>
                  <a:pt x="2863596" y="1188720"/>
                </a:moveTo>
                <a:lnTo>
                  <a:pt x="2855976" y="1182624"/>
                </a:lnTo>
                <a:lnTo>
                  <a:pt x="2849880" y="1188720"/>
                </a:lnTo>
                <a:lnTo>
                  <a:pt x="2857500" y="1194816"/>
                </a:lnTo>
                <a:lnTo>
                  <a:pt x="2863596" y="1188720"/>
                </a:lnTo>
                <a:close/>
              </a:path>
              <a:path w="6407150" h="1628139">
                <a:moveTo>
                  <a:pt x="2866644" y="103632"/>
                </a:moveTo>
                <a:lnTo>
                  <a:pt x="2859024" y="99060"/>
                </a:lnTo>
                <a:lnTo>
                  <a:pt x="2852928" y="106680"/>
                </a:lnTo>
                <a:lnTo>
                  <a:pt x="2862072" y="112776"/>
                </a:lnTo>
                <a:lnTo>
                  <a:pt x="2866644" y="103632"/>
                </a:lnTo>
                <a:close/>
              </a:path>
              <a:path w="6407150" h="1628139">
                <a:moveTo>
                  <a:pt x="2875788" y="88392"/>
                </a:moveTo>
                <a:lnTo>
                  <a:pt x="2868168" y="82296"/>
                </a:lnTo>
                <a:lnTo>
                  <a:pt x="2863596" y="91440"/>
                </a:lnTo>
                <a:lnTo>
                  <a:pt x="2871216" y="96012"/>
                </a:lnTo>
                <a:lnTo>
                  <a:pt x="2875788" y="88392"/>
                </a:lnTo>
                <a:close/>
              </a:path>
              <a:path w="6407150" h="1628139">
                <a:moveTo>
                  <a:pt x="2877312" y="1200912"/>
                </a:moveTo>
                <a:lnTo>
                  <a:pt x="2871216" y="1194816"/>
                </a:lnTo>
                <a:lnTo>
                  <a:pt x="2865120" y="1200912"/>
                </a:lnTo>
                <a:lnTo>
                  <a:pt x="2871216" y="1207008"/>
                </a:lnTo>
                <a:lnTo>
                  <a:pt x="2877312" y="1200912"/>
                </a:lnTo>
                <a:close/>
              </a:path>
              <a:path w="6407150" h="1628139">
                <a:moveTo>
                  <a:pt x="2886456" y="71628"/>
                </a:moveTo>
                <a:lnTo>
                  <a:pt x="2878836" y="67056"/>
                </a:lnTo>
                <a:lnTo>
                  <a:pt x="2872740" y="74676"/>
                </a:lnTo>
                <a:lnTo>
                  <a:pt x="2881884" y="79248"/>
                </a:lnTo>
                <a:lnTo>
                  <a:pt x="2886456" y="71628"/>
                </a:lnTo>
                <a:close/>
              </a:path>
              <a:path w="6407150" h="1628139">
                <a:moveTo>
                  <a:pt x="2892552" y="1213104"/>
                </a:moveTo>
                <a:lnTo>
                  <a:pt x="2884932" y="1207008"/>
                </a:lnTo>
                <a:lnTo>
                  <a:pt x="2878836" y="1214628"/>
                </a:lnTo>
                <a:lnTo>
                  <a:pt x="2886456" y="1220724"/>
                </a:lnTo>
                <a:lnTo>
                  <a:pt x="2892552" y="1213104"/>
                </a:lnTo>
                <a:close/>
              </a:path>
              <a:path w="6407150" h="1628139">
                <a:moveTo>
                  <a:pt x="2895600" y="54864"/>
                </a:moveTo>
                <a:lnTo>
                  <a:pt x="2887980" y="50292"/>
                </a:lnTo>
                <a:lnTo>
                  <a:pt x="2883408" y="57912"/>
                </a:lnTo>
                <a:lnTo>
                  <a:pt x="2891028" y="64008"/>
                </a:lnTo>
                <a:lnTo>
                  <a:pt x="2895600" y="54864"/>
                </a:lnTo>
                <a:close/>
              </a:path>
              <a:path w="6407150" h="1628139">
                <a:moveTo>
                  <a:pt x="2906268" y="1225296"/>
                </a:moveTo>
                <a:lnTo>
                  <a:pt x="2900172" y="1219200"/>
                </a:lnTo>
                <a:lnTo>
                  <a:pt x="2894076" y="1226820"/>
                </a:lnTo>
                <a:lnTo>
                  <a:pt x="2900172" y="1232916"/>
                </a:lnTo>
                <a:lnTo>
                  <a:pt x="2906268" y="1225296"/>
                </a:lnTo>
                <a:close/>
              </a:path>
              <a:path w="6407150" h="1628139">
                <a:moveTo>
                  <a:pt x="2906268" y="39624"/>
                </a:moveTo>
                <a:lnTo>
                  <a:pt x="2897124" y="33528"/>
                </a:lnTo>
                <a:lnTo>
                  <a:pt x="2892552" y="42672"/>
                </a:lnTo>
                <a:lnTo>
                  <a:pt x="2901696" y="47244"/>
                </a:lnTo>
                <a:lnTo>
                  <a:pt x="2906268" y="39624"/>
                </a:lnTo>
                <a:close/>
              </a:path>
              <a:path w="6407150" h="1628139">
                <a:moveTo>
                  <a:pt x="2913888" y="27432"/>
                </a:moveTo>
                <a:lnTo>
                  <a:pt x="2904744" y="22860"/>
                </a:lnTo>
                <a:lnTo>
                  <a:pt x="2903220" y="25908"/>
                </a:lnTo>
                <a:lnTo>
                  <a:pt x="2910840" y="30480"/>
                </a:lnTo>
                <a:lnTo>
                  <a:pt x="2913888" y="27432"/>
                </a:lnTo>
                <a:close/>
              </a:path>
              <a:path w="6407150" h="1628139">
                <a:moveTo>
                  <a:pt x="2921508" y="1237488"/>
                </a:moveTo>
                <a:lnTo>
                  <a:pt x="2913888" y="1231392"/>
                </a:lnTo>
                <a:lnTo>
                  <a:pt x="2907792" y="1239012"/>
                </a:lnTo>
                <a:lnTo>
                  <a:pt x="2915412" y="1245108"/>
                </a:lnTo>
                <a:lnTo>
                  <a:pt x="2921508" y="1237488"/>
                </a:lnTo>
                <a:close/>
              </a:path>
              <a:path w="6407150" h="1628139">
                <a:moveTo>
                  <a:pt x="2936748" y="1249680"/>
                </a:moveTo>
                <a:lnTo>
                  <a:pt x="2929128" y="1243584"/>
                </a:lnTo>
                <a:lnTo>
                  <a:pt x="2923032" y="1251204"/>
                </a:lnTo>
                <a:lnTo>
                  <a:pt x="2930652" y="1257300"/>
                </a:lnTo>
                <a:lnTo>
                  <a:pt x="2936748" y="1249680"/>
                </a:lnTo>
                <a:close/>
              </a:path>
              <a:path w="6407150" h="1628139">
                <a:moveTo>
                  <a:pt x="2950464" y="1261872"/>
                </a:moveTo>
                <a:lnTo>
                  <a:pt x="2942844" y="1255776"/>
                </a:lnTo>
                <a:lnTo>
                  <a:pt x="2936748" y="1263396"/>
                </a:lnTo>
                <a:lnTo>
                  <a:pt x="2944368" y="1269492"/>
                </a:lnTo>
                <a:lnTo>
                  <a:pt x="2950464" y="1261872"/>
                </a:lnTo>
                <a:close/>
              </a:path>
              <a:path w="6407150" h="1628139">
                <a:moveTo>
                  <a:pt x="2965704" y="1274064"/>
                </a:moveTo>
                <a:lnTo>
                  <a:pt x="2958084" y="1267968"/>
                </a:lnTo>
                <a:lnTo>
                  <a:pt x="2951988" y="1275588"/>
                </a:lnTo>
                <a:lnTo>
                  <a:pt x="2959608" y="1281684"/>
                </a:lnTo>
                <a:lnTo>
                  <a:pt x="2965704" y="1274064"/>
                </a:lnTo>
                <a:close/>
              </a:path>
              <a:path w="6407150" h="1628139">
                <a:moveTo>
                  <a:pt x="2979420" y="1286256"/>
                </a:moveTo>
                <a:lnTo>
                  <a:pt x="2971800" y="1280160"/>
                </a:lnTo>
                <a:lnTo>
                  <a:pt x="2965704" y="1287780"/>
                </a:lnTo>
                <a:lnTo>
                  <a:pt x="2973324" y="1293876"/>
                </a:lnTo>
                <a:lnTo>
                  <a:pt x="2979420" y="1286256"/>
                </a:lnTo>
                <a:close/>
              </a:path>
              <a:path w="6407150" h="1628139">
                <a:moveTo>
                  <a:pt x="2994660" y="1298448"/>
                </a:moveTo>
                <a:lnTo>
                  <a:pt x="2987040" y="1292352"/>
                </a:lnTo>
                <a:lnTo>
                  <a:pt x="2980944" y="1299972"/>
                </a:lnTo>
                <a:lnTo>
                  <a:pt x="2988564" y="1306068"/>
                </a:lnTo>
                <a:lnTo>
                  <a:pt x="2994660" y="1298448"/>
                </a:lnTo>
                <a:close/>
              </a:path>
              <a:path w="6407150" h="1628139">
                <a:moveTo>
                  <a:pt x="3008376" y="1310640"/>
                </a:moveTo>
                <a:lnTo>
                  <a:pt x="3002280" y="1304544"/>
                </a:lnTo>
                <a:lnTo>
                  <a:pt x="2996184" y="1312164"/>
                </a:lnTo>
                <a:lnTo>
                  <a:pt x="3002280" y="1318260"/>
                </a:lnTo>
                <a:lnTo>
                  <a:pt x="3008376" y="1310640"/>
                </a:lnTo>
                <a:close/>
              </a:path>
              <a:path w="6407150" h="1628139">
                <a:moveTo>
                  <a:pt x="3023616" y="1322832"/>
                </a:moveTo>
                <a:lnTo>
                  <a:pt x="3015996" y="1316736"/>
                </a:lnTo>
                <a:lnTo>
                  <a:pt x="3009900" y="1324356"/>
                </a:lnTo>
                <a:lnTo>
                  <a:pt x="3017520" y="1330452"/>
                </a:lnTo>
                <a:lnTo>
                  <a:pt x="3023616" y="1322832"/>
                </a:lnTo>
                <a:close/>
              </a:path>
              <a:path w="6407150" h="1628139">
                <a:moveTo>
                  <a:pt x="3038856" y="1335024"/>
                </a:moveTo>
                <a:lnTo>
                  <a:pt x="3031236" y="1328928"/>
                </a:lnTo>
                <a:lnTo>
                  <a:pt x="3025140" y="1336548"/>
                </a:lnTo>
                <a:lnTo>
                  <a:pt x="3031236" y="1342644"/>
                </a:lnTo>
                <a:lnTo>
                  <a:pt x="3038856" y="1335024"/>
                </a:lnTo>
                <a:close/>
              </a:path>
              <a:path w="6407150" h="1628139">
                <a:moveTo>
                  <a:pt x="3052572" y="1347216"/>
                </a:moveTo>
                <a:lnTo>
                  <a:pt x="3044952" y="1341120"/>
                </a:lnTo>
                <a:lnTo>
                  <a:pt x="3038856" y="1348740"/>
                </a:lnTo>
                <a:lnTo>
                  <a:pt x="3046476" y="1354836"/>
                </a:lnTo>
                <a:lnTo>
                  <a:pt x="3052572" y="1347216"/>
                </a:lnTo>
                <a:close/>
              </a:path>
              <a:path w="6407150" h="1628139">
                <a:moveTo>
                  <a:pt x="3067812" y="1359408"/>
                </a:moveTo>
                <a:lnTo>
                  <a:pt x="3060192" y="1353312"/>
                </a:lnTo>
                <a:lnTo>
                  <a:pt x="3054096" y="1360932"/>
                </a:lnTo>
                <a:lnTo>
                  <a:pt x="3061716" y="1367028"/>
                </a:lnTo>
                <a:lnTo>
                  <a:pt x="3067812" y="1359408"/>
                </a:lnTo>
                <a:close/>
              </a:path>
              <a:path w="6407150" h="1628139">
                <a:moveTo>
                  <a:pt x="3081528" y="1371600"/>
                </a:moveTo>
                <a:lnTo>
                  <a:pt x="3073908" y="1365504"/>
                </a:lnTo>
                <a:lnTo>
                  <a:pt x="3067812" y="1373124"/>
                </a:lnTo>
                <a:lnTo>
                  <a:pt x="3075432" y="1379220"/>
                </a:lnTo>
                <a:lnTo>
                  <a:pt x="3081528" y="1371600"/>
                </a:lnTo>
                <a:close/>
              </a:path>
              <a:path w="6407150" h="1628139">
                <a:moveTo>
                  <a:pt x="3096768" y="1383792"/>
                </a:moveTo>
                <a:lnTo>
                  <a:pt x="3089148" y="1377696"/>
                </a:lnTo>
                <a:lnTo>
                  <a:pt x="3083052" y="1385316"/>
                </a:lnTo>
                <a:lnTo>
                  <a:pt x="3090672" y="1391412"/>
                </a:lnTo>
                <a:lnTo>
                  <a:pt x="3096768" y="1383792"/>
                </a:lnTo>
                <a:close/>
              </a:path>
              <a:path w="6407150" h="1628139">
                <a:moveTo>
                  <a:pt x="3105912" y="1392936"/>
                </a:moveTo>
                <a:lnTo>
                  <a:pt x="3104388" y="1389888"/>
                </a:lnTo>
                <a:lnTo>
                  <a:pt x="3098292" y="1397508"/>
                </a:lnTo>
                <a:lnTo>
                  <a:pt x="3099816" y="1400556"/>
                </a:lnTo>
                <a:lnTo>
                  <a:pt x="3105912" y="1392936"/>
                </a:lnTo>
                <a:close/>
              </a:path>
              <a:path w="6407150" h="1628139">
                <a:moveTo>
                  <a:pt x="3142488" y="457200"/>
                </a:moveTo>
                <a:lnTo>
                  <a:pt x="3128772" y="457200"/>
                </a:lnTo>
                <a:lnTo>
                  <a:pt x="3128772" y="470916"/>
                </a:lnTo>
                <a:lnTo>
                  <a:pt x="3128772" y="914400"/>
                </a:lnTo>
                <a:lnTo>
                  <a:pt x="2753868" y="914400"/>
                </a:lnTo>
                <a:lnTo>
                  <a:pt x="2753868" y="470916"/>
                </a:lnTo>
                <a:lnTo>
                  <a:pt x="3128772" y="470916"/>
                </a:lnTo>
                <a:lnTo>
                  <a:pt x="3128772" y="457200"/>
                </a:lnTo>
                <a:lnTo>
                  <a:pt x="2753868" y="457200"/>
                </a:lnTo>
                <a:lnTo>
                  <a:pt x="2741676" y="457200"/>
                </a:lnTo>
                <a:lnTo>
                  <a:pt x="2741676" y="470916"/>
                </a:lnTo>
                <a:lnTo>
                  <a:pt x="2741676" y="914400"/>
                </a:lnTo>
                <a:lnTo>
                  <a:pt x="2537460" y="914400"/>
                </a:lnTo>
                <a:lnTo>
                  <a:pt x="2535936" y="912876"/>
                </a:lnTo>
                <a:lnTo>
                  <a:pt x="2534412" y="914400"/>
                </a:lnTo>
                <a:lnTo>
                  <a:pt x="2365248" y="914400"/>
                </a:lnTo>
                <a:lnTo>
                  <a:pt x="1978152" y="914400"/>
                </a:lnTo>
                <a:lnTo>
                  <a:pt x="1978152" y="470916"/>
                </a:lnTo>
                <a:lnTo>
                  <a:pt x="1997964" y="470916"/>
                </a:lnTo>
                <a:lnTo>
                  <a:pt x="2010156" y="470916"/>
                </a:lnTo>
                <a:lnTo>
                  <a:pt x="2644140" y="470916"/>
                </a:lnTo>
                <a:lnTo>
                  <a:pt x="2741676" y="470916"/>
                </a:lnTo>
                <a:lnTo>
                  <a:pt x="2741676" y="457200"/>
                </a:lnTo>
                <a:lnTo>
                  <a:pt x="2641092" y="457200"/>
                </a:lnTo>
                <a:lnTo>
                  <a:pt x="2168182" y="457200"/>
                </a:lnTo>
                <a:lnTo>
                  <a:pt x="2187359" y="400812"/>
                </a:lnTo>
                <a:lnTo>
                  <a:pt x="2191512" y="388620"/>
                </a:lnTo>
                <a:lnTo>
                  <a:pt x="2171700" y="388620"/>
                </a:lnTo>
                <a:lnTo>
                  <a:pt x="2171700" y="7620"/>
                </a:lnTo>
                <a:lnTo>
                  <a:pt x="2159508" y="7620"/>
                </a:lnTo>
                <a:lnTo>
                  <a:pt x="2159508" y="18288"/>
                </a:lnTo>
                <a:lnTo>
                  <a:pt x="1589532" y="18288"/>
                </a:lnTo>
                <a:lnTo>
                  <a:pt x="1589532" y="7620"/>
                </a:lnTo>
                <a:lnTo>
                  <a:pt x="1577340" y="7620"/>
                </a:lnTo>
                <a:lnTo>
                  <a:pt x="1577340" y="685800"/>
                </a:lnTo>
                <a:lnTo>
                  <a:pt x="1395984" y="685800"/>
                </a:lnTo>
                <a:lnTo>
                  <a:pt x="1395984" y="470916"/>
                </a:lnTo>
                <a:lnTo>
                  <a:pt x="1395984" y="464820"/>
                </a:lnTo>
                <a:lnTo>
                  <a:pt x="1395984" y="457200"/>
                </a:lnTo>
                <a:lnTo>
                  <a:pt x="1383792" y="457200"/>
                </a:lnTo>
                <a:lnTo>
                  <a:pt x="1383792" y="470916"/>
                </a:lnTo>
                <a:lnTo>
                  <a:pt x="1383792" y="685800"/>
                </a:lnTo>
                <a:lnTo>
                  <a:pt x="1196340" y="685800"/>
                </a:lnTo>
                <a:lnTo>
                  <a:pt x="1196340" y="699516"/>
                </a:lnTo>
                <a:lnTo>
                  <a:pt x="1383792" y="699516"/>
                </a:lnTo>
                <a:lnTo>
                  <a:pt x="1383792" y="914400"/>
                </a:lnTo>
                <a:lnTo>
                  <a:pt x="1008888" y="914400"/>
                </a:lnTo>
                <a:lnTo>
                  <a:pt x="1008888" y="470916"/>
                </a:lnTo>
                <a:lnTo>
                  <a:pt x="1383792" y="470916"/>
                </a:lnTo>
                <a:lnTo>
                  <a:pt x="1383792" y="457200"/>
                </a:lnTo>
                <a:lnTo>
                  <a:pt x="1008888" y="457200"/>
                </a:lnTo>
                <a:lnTo>
                  <a:pt x="995172" y="457200"/>
                </a:lnTo>
                <a:lnTo>
                  <a:pt x="995172" y="470916"/>
                </a:lnTo>
                <a:lnTo>
                  <a:pt x="995172" y="914400"/>
                </a:lnTo>
                <a:lnTo>
                  <a:pt x="231648" y="914400"/>
                </a:lnTo>
                <a:lnTo>
                  <a:pt x="231648" y="470916"/>
                </a:lnTo>
                <a:lnTo>
                  <a:pt x="995172" y="470916"/>
                </a:lnTo>
                <a:lnTo>
                  <a:pt x="995172" y="457200"/>
                </a:lnTo>
                <a:lnTo>
                  <a:pt x="423049" y="457200"/>
                </a:lnTo>
                <a:lnTo>
                  <a:pt x="441096" y="400812"/>
                </a:lnTo>
                <a:lnTo>
                  <a:pt x="445008" y="388620"/>
                </a:lnTo>
                <a:lnTo>
                  <a:pt x="426720" y="388620"/>
                </a:lnTo>
                <a:lnTo>
                  <a:pt x="426720" y="7620"/>
                </a:lnTo>
                <a:lnTo>
                  <a:pt x="413004" y="7620"/>
                </a:lnTo>
                <a:lnTo>
                  <a:pt x="413004" y="388620"/>
                </a:lnTo>
                <a:lnTo>
                  <a:pt x="394716" y="388620"/>
                </a:lnTo>
                <a:lnTo>
                  <a:pt x="418033" y="457200"/>
                </a:lnTo>
                <a:lnTo>
                  <a:pt x="219456" y="457200"/>
                </a:lnTo>
                <a:lnTo>
                  <a:pt x="219456" y="928116"/>
                </a:lnTo>
                <a:lnTo>
                  <a:pt x="995172" y="928116"/>
                </a:lnTo>
                <a:lnTo>
                  <a:pt x="1008888" y="928116"/>
                </a:lnTo>
                <a:lnTo>
                  <a:pt x="1395984" y="928116"/>
                </a:lnTo>
                <a:lnTo>
                  <a:pt x="1395984" y="922020"/>
                </a:lnTo>
                <a:lnTo>
                  <a:pt x="1395984" y="914400"/>
                </a:lnTo>
                <a:lnTo>
                  <a:pt x="1395984" y="699516"/>
                </a:lnTo>
                <a:lnTo>
                  <a:pt x="1583436" y="699516"/>
                </a:lnTo>
                <a:lnTo>
                  <a:pt x="1583436" y="693420"/>
                </a:lnTo>
                <a:lnTo>
                  <a:pt x="1589532" y="693420"/>
                </a:lnTo>
                <a:lnTo>
                  <a:pt x="1589532" y="30480"/>
                </a:lnTo>
                <a:lnTo>
                  <a:pt x="2159508" y="30480"/>
                </a:lnTo>
                <a:lnTo>
                  <a:pt x="2159508" y="388620"/>
                </a:lnTo>
                <a:lnTo>
                  <a:pt x="2139696" y="388620"/>
                </a:lnTo>
                <a:lnTo>
                  <a:pt x="2163013" y="457200"/>
                </a:lnTo>
                <a:lnTo>
                  <a:pt x="1984248" y="457200"/>
                </a:lnTo>
                <a:lnTo>
                  <a:pt x="1988820" y="452628"/>
                </a:lnTo>
                <a:lnTo>
                  <a:pt x="1981200" y="446532"/>
                </a:lnTo>
                <a:lnTo>
                  <a:pt x="1975104" y="452628"/>
                </a:lnTo>
                <a:lnTo>
                  <a:pt x="1980819" y="457200"/>
                </a:lnTo>
                <a:lnTo>
                  <a:pt x="1965960" y="457200"/>
                </a:lnTo>
                <a:lnTo>
                  <a:pt x="1965960" y="928116"/>
                </a:lnTo>
                <a:lnTo>
                  <a:pt x="2546604" y="928116"/>
                </a:lnTo>
                <a:lnTo>
                  <a:pt x="2543556" y="931164"/>
                </a:lnTo>
                <a:lnTo>
                  <a:pt x="2551176" y="937260"/>
                </a:lnTo>
                <a:lnTo>
                  <a:pt x="2557272" y="931164"/>
                </a:lnTo>
                <a:lnTo>
                  <a:pt x="2553462" y="928116"/>
                </a:lnTo>
                <a:lnTo>
                  <a:pt x="2741676" y="928116"/>
                </a:lnTo>
                <a:lnTo>
                  <a:pt x="2753868" y="928116"/>
                </a:lnTo>
                <a:lnTo>
                  <a:pt x="3142488" y="928116"/>
                </a:lnTo>
                <a:lnTo>
                  <a:pt x="3142488" y="922020"/>
                </a:lnTo>
                <a:lnTo>
                  <a:pt x="3142488" y="914400"/>
                </a:lnTo>
                <a:lnTo>
                  <a:pt x="3142488" y="470916"/>
                </a:lnTo>
                <a:lnTo>
                  <a:pt x="3142488" y="464820"/>
                </a:lnTo>
                <a:lnTo>
                  <a:pt x="3142488" y="457200"/>
                </a:lnTo>
                <a:close/>
              </a:path>
              <a:path w="6407150" h="1628139">
                <a:moveTo>
                  <a:pt x="3336036" y="24384"/>
                </a:moveTo>
                <a:lnTo>
                  <a:pt x="3322320" y="24384"/>
                </a:lnTo>
                <a:lnTo>
                  <a:pt x="3322320" y="710184"/>
                </a:lnTo>
                <a:lnTo>
                  <a:pt x="3336036" y="710184"/>
                </a:lnTo>
                <a:lnTo>
                  <a:pt x="3336036" y="24384"/>
                </a:lnTo>
                <a:close/>
              </a:path>
              <a:path w="6407150" h="1628139">
                <a:moveTo>
                  <a:pt x="3936492" y="373380"/>
                </a:moveTo>
                <a:lnTo>
                  <a:pt x="3916680" y="373380"/>
                </a:lnTo>
                <a:lnTo>
                  <a:pt x="3916680" y="24384"/>
                </a:lnTo>
                <a:lnTo>
                  <a:pt x="3904488" y="24384"/>
                </a:lnTo>
                <a:lnTo>
                  <a:pt x="3904488" y="373380"/>
                </a:lnTo>
                <a:lnTo>
                  <a:pt x="3886200" y="373380"/>
                </a:lnTo>
                <a:lnTo>
                  <a:pt x="3910584" y="449580"/>
                </a:lnTo>
                <a:lnTo>
                  <a:pt x="3931818" y="387096"/>
                </a:lnTo>
                <a:lnTo>
                  <a:pt x="3936492" y="373380"/>
                </a:lnTo>
                <a:close/>
              </a:path>
              <a:path w="6407150" h="1628139">
                <a:moveTo>
                  <a:pt x="4693920" y="475488"/>
                </a:moveTo>
                <a:lnTo>
                  <a:pt x="4680204" y="475488"/>
                </a:lnTo>
                <a:lnTo>
                  <a:pt x="4680204" y="487680"/>
                </a:lnTo>
                <a:lnTo>
                  <a:pt x="4680204" y="932688"/>
                </a:lnTo>
                <a:lnTo>
                  <a:pt x="4305300" y="932688"/>
                </a:lnTo>
                <a:lnTo>
                  <a:pt x="4305300" y="487680"/>
                </a:lnTo>
                <a:lnTo>
                  <a:pt x="4680204" y="487680"/>
                </a:lnTo>
                <a:lnTo>
                  <a:pt x="4680204" y="475488"/>
                </a:lnTo>
                <a:lnTo>
                  <a:pt x="4305300" y="475488"/>
                </a:lnTo>
                <a:lnTo>
                  <a:pt x="4293108" y="475488"/>
                </a:lnTo>
                <a:lnTo>
                  <a:pt x="4293108" y="487680"/>
                </a:lnTo>
                <a:lnTo>
                  <a:pt x="4293108" y="932688"/>
                </a:lnTo>
                <a:lnTo>
                  <a:pt x="3529584" y="932688"/>
                </a:lnTo>
                <a:lnTo>
                  <a:pt x="3529584" y="487680"/>
                </a:lnTo>
                <a:lnTo>
                  <a:pt x="4293108" y="487680"/>
                </a:lnTo>
                <a:lnTo>
                  <a:pt x="4293108" y="475488"/>
                </a:lnTo>
                <a:lnTo>
                  <a:pt x="3517392" y="475488"/>
                </a:lnTo>
                <a:lnTo>
                  <a:pt x="3517392" y="944880"/>
                </a:lnTo>
                <a:lnTo>
                  <a:pt x="4293108" y="944880"/>
                </a:lnTo>
                <a:lnTo>
                  <a:pt x="4305300" y="944880"/>
                </a:lnTo>
                <a:lnTo>
                  <a:pt x="4693920" y="944880"/>
                </a:lnTo>
                <a:lnTo>
                  <a:pt x="4693920" y="938784"/>
                </a:lnTo>
                <a:lnTo>
                  <a:pt x="4693920" y="932688"/>
                </a:lnTo>
                <a:lnTo>
                  <a:pt x="4693920" y="487680"/>
                </a:lnTo>
                <a:lnTo>
                  <a:pt x="4693920" y="481584"/>
                </a:lnTo>
                <a:lnTo>
                  <a:pt x="4693920" y="475488"/>
                </a:lnTo>
                <a:close/>
              </a:path>
              <a:path w="6407150" h="1628139">
                <a:moveTo>
                  <a:pt x="5044440" y="19812"/>
                </a:moveTo>
                <a:lnTo>
                  <a:pt x="4887468" y="18351"/>
                </a:lnTo>
                <a:lnTo>
                  <a:pt x="4887468" y="7620"/>
                </a:lnTo>
                <a:lnTo>
                  <a:pt x="4875276" y="7620"/>
                </a:lnTo>
                <a:lnTo>
                  <a:pt x="4875276" y="693420"/>
                </a:lnTo>
                <a:lnTo>
                  <a:pt x="4887468" y="693420"/>
                </a:lnTo>
                <a:lnTo>
                  <a:pt x="4887468" y="30543"/>
                </a:lnTo>
                <a:lnTo>
                  <a:pt x="5044440" y="32004"/>
                </a:lnTo>
                <a:lnTo>
                  <a:pt x="5044440" y="19812"/>
                </a:lnTo>
                <a:close/>
              </a:path>
              <a:path w="6407150" h="1628139">
                <a:moveTo>
                  <a:pt x="6406896" y="475488"/>
                </a:moveTo>
                <a:lnTo>
                  <a:pt x="6394704" y="475488"/>
                </a:lnTo>
                <a:lnTo>
                  <a:pt x="6394704" y="487680"/>
                </a:lnTo>
                <a:lnTo>
                  <a:pt x="6394704" y="932688"/>
                </a:lnTo>
                <a:lnTo>
                  <a:pt x="6216396" y="932688"/>
                </a:lnTo>
                <a:lnTo>
                  <a:pt x="6216396" y="710184"/>
                </a:lnTo>
                <a:lnTo>
                  <a:pt x="6202680" y="710184"/>
                </a:lnTo>
                <a:lnTo>
                  <a:pt x="6203277" y="932688"/>
                </a:lnTo>
                <a:lnTo>
                  <a:pt x="6018276" y="932688"/>
                </a:lnTo>
                <a:lnTo>
                  <a:pt x="6018276" y="487680"/>
                </a:lnTo>
                <a:lnTo>
                  <a:pt x="6394704" y="487680"/>
                </a:lnTo>
                <a:lnTo>
                  <a:pt x="6394704" y="475488"/>
                </a:lnTo>
                <a:lnTo>
                  <a:pt x="6018276" y="475488"/>
                </a:lnTo>
                <a:lnTo>
                  <a:pt x="6006084" y="475488"/>
                </a:lnTo>
                <a:lnTo>
                  <a:pt x="6006084" y="487680"/>
                </a:lnTo>
                <a:lnTo>
                  <a:pt x="6006084" y="932688"/>
                </a:lnTo>
                <a:lnTo>
                  <a:pt x="5242560" y="932688"/>
                </a:lnTo>
                <a:lnTo>
                  <a:pt x="5242560" y="487680"/>
                </a:lnTo>
                <a:lnTo>
                  <a:pt x="6006084" y="487680"/>
                </a:lnTo>
                <a:lnTo>
                  <a:pt x="6006084" y="475488"/>
                </a:lnTo>
                <a:lnTo>
                  <a:pt x="5659158" y="475488"/>
                </a:lnTo>
                <a:lnTo>
                  <a:pt x="5678322" y="419100"/>
                </a:lnTo>
                <a:lnTo>
                  <a:pt x="5682996" y="405384"/>
                </a:lnTo>
                <a:lnTo>
                  <a:pt x="5663184" y="405384"/>
                </a:lnTo>
                <a:lnTo>
                  <a:pt x="5663184" y="24384"/>
                </a:lnTo>
                <a:lnTo>
                  <a:pt x="5650992" y="24384"/>
                </a:lnTo>
                <a:lnTo>
                  <a:pt x="5650992" y="405384"/>
                </a:lnTo>
                <a:lnTo>
                  <a:pt x="5631180" y="405384"/>
                </a:lnTo>
                <a:lnTo>
                  <a:pt x="5655005" y="475488"/>
                </a:lnTo>
                <a:lnTo>
                  <a:pt x="5230368" y="475488"/>
                </a:lnTo>
                <a:lnTo>
                  <a:pt x="5230368" y="944880"/>
                </a:lnTo>
                <a:lnTo>
                  <a:pt x="6006084" y="944880"/>
                </a:lnTo>
                <a:lnTo>
                  <a:pt x="6018276" y="944880"/>
                </a:lnTo>
                <a:lnTo>
                  <a:pt x="6203315" y="944880"/>
                </a:lnTo>
                <a:lnTo>
                  <a:pt x="6204166" y="1255776"/>
                </a:lnTo>
                <a:lnTo>
                  <a:pt x="6185916" y="1255776"/>
                </a:lnTo>
                <a:lnTo>
                  <a:pt x="6210300" y="1331976"/>
                </a:lnTo>
                <a:lnTo>
                  <a:pt x="6232055" y="1267968"/>
                </a:lnTo>
                <a:lnTo>
                  <a:pt x="6236208" y="1255776"/>
                </a:lnTo>
                <a:lnTo>
                  <a:pt x="6216396" y="1255776"/>
                </a:lnTo>
                <a:lnTo>
                  <a:pt x="6216396" y="944880"/>
                </a:lnTo>
                <a:lnTo>
                  <a:pt x="6406896" y="944880"/>
                </a:lnTo>
                <a:lnTo>
                  <a:pt x="6406896" y="938784"/>
                </a:lnTo>
                <a:lnTo>
                  <a:pt x="6406896" y="932688"/>
                </a:lnTo>
                <a:lnTo>
                  <a:pt x="6406896" y="487680"/>
                </a:lnTo>
                <a:lnTo>
                  <a:pt x="6406896" y="481584"/>
                </a:lnTo>
                <a:lnTo>
                  <a:pt x="6406896" y="4754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87561" y="2172601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4340" y="3578351"/>
            <a:ext cx="90170" cy="60960"/>
          </a:xfrm>
          <a:custGeom>
            <a:avLst/>
            <a:gdLst/>
            <a:ahLst/>
            <a:cxnLst/>
            <a:rect l="l" t="t" r="r" b="b"/>
            <a:pathLst>
              <a:path w="90170" h="60960">
                <a:moveTo>
                  <a:pt x="77724" y="48768"/>
                </a:moveTo>
                <a:lnTo>
                  <a:pt x="10668" y="47244"/>
                </a:lnTo>
                <a:lnTo>
                  <a:pt x="9144" y="60960"/>
                </a:lnTo>
                <a:lnTo>
                  <a:pt x="77724" y="60960"/>
                </a:lnTo>
                <a:lnTo>
                  <a:pt x="77724" y="48768"/>
                </a:lnTo>
                <a:close/>
              </a:path>
              <a:path w="90170" h="60960">
                <a:moveTo>
                  <a:pt x="89916" y="1524"/>
                </a:moveTo>
                <a:lnTo>
                  <a:pt x="0" y="0"/>
                </a:lnTo>
                <a:lnTo>
                  <a:pt x="0" y="13716"/>
                </a:lnTo>
                <a:lnTo>
                  <a:pt x="89916" y="15240"/>
                </a:lnTo>
                <a:lnTo>
                  <a:pt x="89916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34002" y="2019643"/>
            <a:ext cx="178435" cy="915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000"/>
              </a:lnSpc>
              <a:spcBef>
                <a:spcPts val="9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  n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46476" y="1973579"/>
            <a:ext cx="4500880" cy="927100"/>
            <a:chOff x="3046476" y="1973579"/>
            <a:chExt cx="4500880" cy="927100"/>
          </a:xfrm>
        </p:grpSpPr>
        <p:sp>
          <p:nvSpPr>
            <p:cNvPr id="13" name="object 13"/>
            <p:cNvSpPr/>
            <p:nvPr/>
          </p:nvSpPr>
          <p:spPr>
            <a:xfrm>
              <a:off x="7363967" y="2202179"/>
              <a:ext cx="182880" cy="12700"/>
            </a:xfrm>
            <a:custGeom>
              <a:avLst/>
              <a:gdLst/>
              <a:ahLst/>
              <a:cxnLst/>
              <a:rect l="l" t="t" r="r" b="b"/>
              <a:pathLst>
                <a:path w="182879" h="12700">
                  <a:moveTo>
                    <a:pt x="182879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82879" y="12191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64679" y="2208275"/>
              <a:ext cx="368935" cy="0"/>
            </a:xfrm>
            <a:custGeom>
              <a:avLst/>
              <a:gdLst/>
              <a:ahLst/>
              <a:cxnLst/>
              <a:rect l="l" t="t" r="r" b="b"/>
              <a:pathLst>
                <a:path w="368934">
                  <a:moveTo>
                    <a:pt x="0" y="0"/>
                  </a:moveTo>
                  <a:lnTo>
                    <a:pt x="368808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9700" y="2202179"/>
              <a:ext cx="1551940" cy="698500"/>
            </a:xfrm>
            <a:custGeom>
              <a:avLst/>
              <a:gdLst/>
              <a:ahLst/>
              <a:cxnLst/>
              <a:rect l="l" t="t" r="r" b="b"/>
              <a:pathLst>
                <a:path w="1551940" h="698500">
                  <a:moveTo>
                    <a:pt x="580644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580644" y="12192"/>
                  </a:lnTo>
                  <a:lnTo>
                    <a:pt x="580644" y="0"/>
                  </a:lnTo>
                  <a:close/>
                </a:path>
                <a:path w="1551940" h="698500">
                  <a:moveTo>
                    <a:pt x="1551432" y="685800"/>
                  </a:moveTo>
                  <a:lnTo>
                    <a:pt x="1162812" y="685800"/>
                  </a:lnTo>
                  <a:lnTo>
                    <a:pt x="1162812" y="697992"/>
                  </a:lnTo>
                  <a:lnTo>
                    <a:pt x="1551432" y="697992"/>
                  </a:lnTo>
                  <a:lnTo>
                    <a:pt x="1551432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3334" y="1979675"/>
              <a:ext cx="0" cy="914400"/>
            </a:xfrm>
            <a:custGeom>
              <a:avLst/>
              <a:gdLst/>
              <a:ahLst/>
              <a:cxnLst/>
              <a:rect l="l" t="t" r="r" b="b"/>
              <a:pathLst>
                <a:path h="914400">
                  <a:moveTo>
                    <a:pt x="0" y="0"/>
                  </a:moveTo>
                  <a:lnTo>
                    <a:pt x="0" y="914400"/>
                  </a:lnTo>
                </a:path>
              </a:pathLst>
            </a:custGeom>
            <a:ln w="13716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2572" y="1979675"/>
              <a:ext cx="2895600" cy="0"/>
            </a:xfrm>
            <a:custGeom>
              <a:avLst/>
              <a:gdLst/>
              <a:ahLst/>
              <a:cxnLst/>
              <a:rect l="l" t="t" r="r" b="b"/>
              <a:pathLst>
                <a:path w="2895600">
                  <a:moveTo>
                    <a:pt x="0" y="0"/>
                  </a:moveTo>
                  <a:lnTo>
                    <a:pt x="2895600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37504" y="1979675"/>
              <a:ext cx="50800" cy="685800"/>
            </a:xfrm>
            <a:custGeom>
              <a:avLst/>
              <a:gdLst/>
              <a:ahLst/>
              <a:cxnLst/>
              <a:rect l="l" t="t" r="r" b="b"/>
              <a:pathLst>
                <a:path w="50800" h="685800">
                  <a:moveTo>
                    <a:pt x="32004" y="0"/>
                  </a:moveTo>
                  <a:lnTo>
                    <a:pt x="18287" y="0"/>
                  </a:lnTo>
                  <a:lnTo>
                    <a:pt x="18287" y="51816"/>
                  </a:lnTo>
                  <a:lnTo>
                    <a:pt x="32004" y="51816"/>
                  </a:lnTo>
                  <a:lnTo>
                    <a:pt x="32004" y="0"/>
                  </a:lnTo>
                  <a:close/>
                </a:path>
                <a:path w="50800" h="685800">
                  <a:moveTo>
                    <a:pt x="32004" y="89916"/>
                  </a:moveTo>
                  <a:lnTo>
                    <a:pt x="18287" y="89916"/>
                  </a:lnTo>
                  <a:lnTo>
                    <a:pt x="18287" y="140208"/>
                  </a:lnTo>
                  <a:lnTo>
                    <a:pt x="32004" y="140208"/>
                  </a:lnTo>
                  <a:lnTo>
                    <a:pt x="32004" y="89916"/>
                  </a:lnTo>
                  <a:close/>
                </a:path>
                <a:path w="50800" h="685800">
                  <a:moveTo>
                    <a:pt x="32004" y="178308"/>
                  </a:moveTo>
                  <a:lnTo>
                    <a:pt x="18287" y="178308"/>
                  </a:lnTo>
                  <a:lnTo>
                    <a:pt x="18287" y="228600"/>
                  </a:lnTo>
                  <a:lnTo>
                    <a:pt x="32004" y="228600"/>
                  </a:lnTo>
                  <a:lnTo>
                    <a:pt x="32004" y="178308"/>
                  </a:lnTo>
                  <a:close/>
                </a:path>
                <a:path w="50800" h="685800">
                  <a:moveTo>
                    <a:pt x="32004" y="266700"/>
                  </a:moveTo>
                  <a:lnTo>
                    <a:pt x="18287" y="266700"/>
                  </a:lnTo>
                  <a:lnTo>
                    <a:pt x="18287" y="318516"/>
                  </a:lnTo>
                  <a:lnTo>
                    <a:pt x="32004" y="318516"/>
                  </a:lnTo>
                  <a:lnTo>
                    <a:pt x="32004" y="266700"/>
                  </a:lnTo>
                  <a:close/>
                </a:path>
                <a:path w="50800" h="685800">
                  <a:moveTo>
                    <a:pt x="32004" y="356616"/>
                  </a:moveTo>
                  <a:lnTo>
                    <a:pt x="18287" y="356616"/>
                  </a:lnTo>
                  <a:lnTo>
                    <a:pt x="18287" y="406908"/>
                  </a:lnTo>
                  <a:lnTo>
                    <a:pt x="32004" y="406908"/>
                  </a:lnTo>
                  <a:lnTo>
                    <a:pt x="32004" y="356616"/>
                  </a:lnTo>
                  <a:close/>
                </a:path>
                <a:path w="50800" h="685800">
                  <a:moveTo>
                    <a:pt x="32004" y="445008"/>
                  </a:moveTo>
                  <a:lnTo>
                    <a:pt x="18287" y="445008"/>
                  </a:lnTo>
                  <a:lnTo>
                    <a:pt x="18287" y="495300"/>
                  </a:lnTo>
                  <a:lnTo>
                    <a:pt x="32004" y="495300"/>
                  </a:lnTo>
                  <a:lnTo>
                    <a:pt x="32004" y="445008"/>
                  </a:lnTo>
                  <a:close/>
                </a:path>
                <a:path w="50800" h="685800">
                  <a:moveTo>
                    <a:pt x="32004" y="533400"/>
                  </a:moveTo>
                  <a:lnTo>
                    <a:pt x="18287" y="533400"/>
                  </a:lnTo>
                  <a:lnTo>
                    <a:pt x="18287" y="585216"/>
                  </a:lnTo>
                  <a:lnTo>
                    <a:pt x="32004" y="585216"/>
                  </a:lnTo>
                  <a:lnTo>
                    <a:pt x="32004" y="533400"/>
                  </a:lnTo>
                  <a:close/>
                </a:path>
                <a:path w="50800" h="685800">
                  <a:moveTo>
                    <a:pt x="50292" y="609600"/>
                  </a:moveTo>
                  <a:lnTo>
                    <a:pt x="0" y="609600"/>
                  </a:lnTo>
                  <a:lnTo>
                    <a:pt x="24384" y="685800"/>
                  </a:lnTo>
                  <a:lnTo>
                    <a:pt x="50292" y="609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18379" y="2603995"/>
            <a:ext cx="414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0685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58459" y="3125228"/>
            <a:ext cx="109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p-&gt;n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77252" y="3224250"/>
            <a:ext cx="790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40863" y="6702125"/>
            <a:ext cx="2101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76106" y="1080007"/>
            <a:ext cx="8209915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1.2.10. Изключване 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средата на списък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след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друг, чиято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ключова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(известно е,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съществува):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194" y="3884167"/>
            <a:ext cx="3362960" cy="818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//Ключовата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//изтрития елемент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се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//връща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 главната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функция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194" y="5103266"/>
            <a:ext cx="26974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елемента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//със стойност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194" y="6078794"/>
            <a:ext cx="33089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//пренасочване на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връзката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 на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06" y="3884167"/>
            <a:ext cx="2467610" cy="301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del4(int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&amp;n,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160"/>
              </a:lnSpc>
              <a:spcBef>
                <a:spcPts val="14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52400" marR="369570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(p-&gt;key!=k)</a:t>
            </a:r>
            <a:endParaRPr sz="2000" dirty="0">
              <a:latin typeface="Arial"/>
              <a:cs typeface="Arial"/>
            </a:endParaRPr>
          </a:p>
          <a:p>
            <a:pPr marL="152400" marR="811530" indent="278130">
              <a:lnSpc>
                <a:spcPct val="8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q=p-&gt;next;  n=q-&gt;key;</a:t>
            </a:r>
            <a:endParaRPr sz="2000" dirty="0">
              <a:latin typeface="Arial"/>
              <a:cs typeface="Arial"/>
            </a:endParaRPr>
          </a:p>
          <a:p>
            <a:pPr marL="152400" marR="379730">
              <a:lnSpc>
                <a:spcPct val="8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16607" y="2118360"/>
            <a:ext cx="5416550" cy="1457325"/>
            <a:chOff x="1816607" y="2118360"/>
            <a:chExt cx="5416550" cy="1457325"/>
          </a:xfrm>
        </p:grpSpPr>
        <p:sp>
          <p:nvSpPr>
            <p:cNvPr id="9" name="object 9"/>
            <p:cNvSpPr/>
            <p:nvPr/>
          </p:nvSpPr>
          <p:spPr>
            <a:xfrm>
              <a:off x="1816608" y="2284475"/>
              <a:ext cx="5416550" cy="1290955"/>
            </a:xfrm>
            <a:custGeom>
              <a:avLst/>
              <a:gdLst/>
              <a:ahLst/>
              <a:cxnLst/>
              <a:rect l="l" t="t" r="r" b="b"/>
              <a:pathLst>
                <a:path w="5416550" h="1290954">
                  <a:moveTo>
                    <a:pt x="12192" y="15240"/>
                  </a:moveTo>
                  <a:lnTo>
                    <a:pt x="0" y="15240"/>
                  </a:lnTo>
                  <a:lnTo>
                    <a:pt x="0" y="27432"/>
                  </a:lnTo>
                  <a:lnTo>
                    <a:pt x="12192" y="27432"/>
                  </a:lnTo>
                  <a:lnTo>
                    <a:pt x="12192" y="15240"/>
                  </a:lnTo>
                  <a:close/>
                </a:path>
                <a:path w="5416550" h="1290954">
                  <a:moveTo>
                    <a:pt x="38100" y="15240"/>
                  </a:moveTo>
                  <a:lnTo>
                    <a:pt x="25908" y="15240"/>
                  </a:lnTo>
                  <a:lnTo>
                    <a:pt x="25908" y="27432"/>
                  </a:lnTo>
                  <a:lnTo>
                    <a:pt x="38100" y="27432"/>
                  </a:lnTo>
                  <a:lnTo>
                    <a:pt x="38100" y="15240"/>
                  </a:lnTo>
                  <a:close/>
                </a:path>
                <a:path w="5416550" h="1290954">
                  <a:moveTo>
                    <a:pt x="64008" y="15240"/>
                  </a:moveTo>
                  <a:lnTo>
                    <a:pt x="50292" y="15240"/>
                  </a:lnTo>
                  <a:lnTo>
                    <a:pt x="50292" y="27432"/>
                  </a:lnTo>
                  <a:lnTo>
                    <a:pt x="64008" y="27432"/>
                  </a:lnTo>
                  <a:lnTo>
                    <a:pt x="64008" y="15240"/>
                  </a:lnTo>
                  <a:close/>
                </a:path>
                <a:path w="5416550" h="1290954">
                  <a:moveTo>
                    <a:pt x="88392" y="15240"/>
                  </a:moveTo>
                  <a:lnTo>
                    <a:pt x="76200" y="15240"/>
                  </a:lnTo>
                  <a:lnTo>
                    <a:pt x="76200" y="27432"/>
                  </a:lnTo>
                  <a:lnTo>
                    <a:pt x="88392" y="27432"/>
                  </a:lnTo>
                  <a:lnTo>
                    <a:pt x="88392" y="15240"/>
                  </a:lnTo>
                  <a:close/>
                </a:path>
                <a:path w="5416550" h="1290954">
                  <a:moveTo>
                    <a:pt x="114300" y="15240"/>
                  </a:moveTo>
                  <a:lnTo>
                    <a:pt x="102108" y="15240"/>
                  </a:lnTo>
                  <a:lnTo>
                    <a:pt x="102108" y="27432"/>
                  </a:lnTo>
                  <a:lnTo>
                    <a:pt x="114300" y="27432"/>
                  </a:lnTo>
                  <a:lnTo>
                    <a:pt x="114300" y="15240"/>
                  </a:lnTo>
                  <a:close/>
                </a:path>
                <a:path w="5416550" h="1290954">
                  <a:moveTo>
                    <a:pt x="140208" y="15240"/>
                  </a:moveTo>
                  <a:lnTo>
                    <a:pt x="126492" y="15240"/>
                  </a:lnTo>
                  <a:lnTo>
                    <a:pt x="126492" y="27432"/>
                  </a:lnTo>
                  <a:lnTo>
                    <a:pt x="140208" y="27432"/>
                  </a:lnTo>
                  <a:lnTo>
                    <a:pt x="140208" y="15240"/>
                  </a:lnTo>
                  <a:close/>
                </a:path>
                <a:path w="5416550" h="1290954">
                  <a:moveTo>
                    <a:pt x="164592" y="15240"/>
                  </a:moveTo>
                  <a:lnTo>
                    <a:pt x="152400" y="15240"/>
                  </a:lnTo>
                  <a:lnTo>
                    <a:pt x="152400" y="27432"/>
                  </a:lnTo>
                  <a:lnTo>
                    <a:pt x="164592" y="27432"/>
                  </a:lnTo>
                  <a:lnTo>
                    <a:pt x="164592" y="15240"/>
                  </a:lnTo>
                  <a:close/>
                </a:path>
                <a:path w="5416550" h="1290954">
                  <a:moveTo>
                    <a:pt x="345948" y="15240"/>
                  </a:moveTo>
                  <a:lnTo>
                    <a:pt x="192024" y="0"/>
                  </a:lnTo>
                  <a:lnTo>
                    <a:pt x="190500" y="13716"/>
                  </a:lnTo>
                  <a:lnTo>
                    <a:pt x="345948" y="27432"/>
                  </a:lnTo>
                  <a:lnTo>
                    <a:pt x="345948" y="15240"/>
                  </a:lnTo>
                  <a:close/>
                </a:path>
                <a:path w="5416550" h="1290954">
                  <a:moveTo>
                    <a:pt x="1485900" y="204216"/>
                  </a:moveTo>
                  <a:lnTo>
                    <a:pt x="1478280" y="198120"/>
                  </a:lnTo>
                  <a:lnTo>
                    <a:pt x="1472171" y="205740"/>
                  </a:lnTo>
                  <a:lnTo>
                    <a:pt x="1479804" y="211836"/>
                  </a:lnTo>
                  <a:lnTo>
                    <a:pt x="1485900" y="204216"/>
                  </a:lnTo>
                  <a:close/>
                </a:path>
                <a:path w="5416550" h="1290954">
                  <a:moveTo>
                    <a:pt x="1501140" y="216408"/>
                  </a:moveTo>
                  <a:lnTo>
                    <a:pt x="1493520" y="210312"/>
                  </a:lnTo>
                  <a:lnTo>
                    <a:pt x="1487424" y="217932"/>
                  </a:lnTo>
                  <a:lnTo>
                    <a:pt x="1495044" y="224028"/>
                  </a:lnTo>
                  <a:lnTo>
                    <a:pt x="1501140" y="216408"/>
                  </a:lnTo>
                  <a:close/>
                </a:path>
                <a:path w="5416550" h="1290954">
                  <a:moveTo>
                    <a:pt x="1516380" y="227076"/>
                  </a:moveTo>
                  <a:lnTo>
                    <a:pt x="1508747" y="222504"/>
                  </a:lnTo>
                  <a:lnTo>
                    <a:pt x="1502664" y="228600"/>
                  </a:lnTo>
                  <a:lnTo>
                    <a:pt x="1510271" y="234696"/>
                  </a:lnTo>
                  <a:lnTo>
                    <a:pt x="1516380" y="227076"/>
                  </a:lnTo>
                  <a:close/>
                </a:path>
                <a:path w="5416550" h="1290954">
                  <a:moveTo>
                    <a:pt x="1530096" y="239268"/>
                  </a:moveTo>
                  <a:lnTo>
                    <a:pt x="1522476" y="233172"/>
                  </a:lnTo>
                  <a:lnTo>
                    <a:pt x="1517904" y="240792"/>
                  </a:lnTo>
                  <a:lnTo>
                    <a:pt x="1524000" y="246888"/>
                  </a:lnTo>
                  <a:lnTo>
                    <a:pt x="1530096" y="239268"/>
                  </a:lnTo>
                  <a:close/>
                </a:path>
                <a:path w="5416550" h="1290954">
                  <a:moveTo>
                    <a:pt x="1545336" y="251460"/>
                  </a:moveTo>
                  <a:lnTo>
                    <a:pt x="1537716" y="245364"/>
                  </a:lnTo>
                  <a:lnTo>
                    <a:pt x="1531620" y="252984"/>
                  </a:lnTo>
                  <a:lnTo>
                    <a:pt x="1539240" y="259080"/>
                  </a:lnTo>
                  <a:lnTo>
                    <a:pt x="1545336" y="251460"/>
                  </a:lnTo>
                  <a:close/>
                </a:path>
                <a:path w="5416550" h="1290954">
                  <a:moveTo>
                    <a:pt x="1560576" y="263652"/>
                  </a:moveTo>
                  <a:lnTo>
                    <a:pt x="1552956" y="257556"/>
                  </a:lnTo>
                  <a:lnTo>
                    <a:pt x="1546860" y="265176"/>
                  </a:lnTo>
                  <a:lnTo>
                    <a:pt x="1554480" y="271272"/>
                  </a:lnTo>
                  <a:lnTo>
                    <a:pt x="1560576" y="263652"/>
                  </a:lnTo>
                  <a:close/>
                </a:path>
                <a:path w="5416550" h="1290954">
                  <a:moveTo>
                    <a:pt x="1575816" y="274320"/>
                  </a:moveTo>
                  <a:lnTo>
                    <a:pt x="1568196" y="268224"/>
                  </a:lnTo>
                  <a:lnTo>
                    <a:pt x="1562100" y="275844"/>
                  </a:lnTo>
                  <a:lnTo>
                    <a:pt x="1569720" y="281940"/>
                  </a:lnTo>
                  <a:lnTo>
                    <a:pt x="1575816" y="274320"/>
                  </a:lnTo>
                  <a:close/>
                </a:path>
                <a:path w="5416550" h="1290954">
                  <a:moveTo>
                    <a:pt x="1591056" y="286512"/>
                  </a:moveTo>
                  <a:lnTo>
                    <a:pt x="1583436" y="280416"/>
                  </a:lnTo>
                  <a:lnTo>
                    <a:pt x="1577340" y="288036"/>
                  </a:lnTo>
                  <a:lnTo>
                    <a:pt x="1584960" y="294132"/>
                  </a:lnTo>
                  <a:lnTo>
                    <a:pt x="1591056" y="286512"/>
                  </a:lnTo>
                  <a:close/>
                </a:path>
                <a:path w="5416550" h="1290954">
                  <a:moveTo>
                    <a:pt x="1604772" y="298704"/>
                  </a:moveTo>
                  <a:lnTo>
                    <a:pt x="1597152" y="292608"/>
                  </a:lnTo>
                  <a:lnTo>
                    <a:pt x="1592580" y="300228"/>
                  </a:lnTo>
                  <a:lnTo>
                    <a:pt x="1600200" y="306324"/>
                  </a:lnTo>
                  <a:lnTo>
                    <a:pt x="1604772" y="298704"/>
                  </a:lnTo>
                  <a:close/>
                </a:path>
                <a:path w="5416550" h="1290954">
                  <a:moveTo>
                    <a:pt x="1620012" y="310896"/>
                  </a:moveTo>
                  <a:lnTo>
                    <a:pt x="1612392" y="304800"/>
                  </a:lnTo>
                  <a:lnTo>
                    <a:pt x="1606296" y="312420"/>
                  </a:lnTo>
                  <a:lnTo>
                    <a:pt x="1613916" y="316992"/>
                  </a:lnTo>
                  <a:lnTo>
                    <a:pt x="1620012" y="310896"/>
                  </a:lnTo>
                  <a:close/>
                </a:path>
                <a:path w="5416550" h="1290954">
                  <a:moveTo>
                    <a:pt x="1635252" y="321564"/>
                  </a:moveTo>
                  <a:lnTo>
                    <a:pt x="1627632" y="315468"/>
                  </a:lnTo>
                  <a:lnTo>
                    <a:pt x="1621536" y="323088"/>
                  </a:lnTo>
                  <a:lnTo>
                    <a:pt x="1629156" y="329184"/>
                  </a:lnTo>
                  <a:lnTo>
                    <a:pt x="1635252" y="321564"/>
                  </a:lnTo>
                  <a:close/>
                </a:path>
                <a:path w="5416550" h="1290954">
                  <a:moveTo>
                    <a:pt x="1648968" y="1281684"/>
                  </a:moveTo>
                  <a:lnTo>
                    <a:pt x="1639824" y="1277112"/>
                  </a:lnTo>
                  <a:lnTo>
                    <a:pt x="1635252" y="1284732"/>
                  </a:lnTo>
                  <a:lnTo>
                    <a:pt x="1642872" y="1290828"/>
                  </a:lnTo>
                  <a:lnTo>
                    <a:pt x="1648968" y="1281684"/>
                  </a:lnTo>
                  <a:close/>
                </a:path>
                <a:path w="5416550" h="1290954">
                  <a:moveTo>
                    <a:pt x="1650492" y="333756"/>
                  </a:moveTo>
                  <a:lnTo>
                    <a:pt x="1642872" y="327660"/>
                  </a:lnTo>
                  <a:lnTo>
                    <a:pt x="1636776" y="335280"/>
                  </a:lnTo>
                  <a:lnTo>
                    <a:pt x="1644396" y="341376"/>
                  </a:lnTo>
                  <a:lnTo>
                    <a:pt x="1650492" y="333756"/>
                  </a:lnTo>
                  <a:close/>
                </a:path>
                <a:path w="5416550" h="1290954">
                  <a:moveTo>
                    <a:pt x="1658112" y="1266444"/>
                  </a:moveTo>
                  <a:lnTo>
                    <a:pt x="1650492" y="1261872"/>
                  </a:lnTo>
                  <a:lnTo>
                    <a:pt x="1645920" y="1269492"/>
                  </a:lnTo>
                  <a:lnTo>
                    <a:pt x="1653540" y="1274064"/>
                  </a:lnTo>
                  <a:lnTo>
                    <a:pt x="1658112" y="1266444"/>
                  </a:lnTo>
                  <a:close/>
                </a:path>
                <a:path w="5416550" h="1290954">
                  <a:moveTo>
                    <a:pt x="1665732" y="345948"/>
                  </a:moveTo>
                  <a:lnTo>
                    <a:pt x="1658112" y="339852"/>
                  </a:lnTo>
                  <a:lnTo>
                    <a:pt x="1652016" y="347472"/>
                  </a:lnTo>
                  <a:lnTo>
                    <a:pt x="1659636" y="353568"/>
                  </a:lnTo>
                  <a:lnTo>
                    <a:pt x="1665732" y="345948"/>
                  </a:lnTo>
                  <a:close/>
                </a:path>
                <a:path w="5416550" h="1290954">
                  <a:moveTo>
                    <a:pt x="1668780" y="1249680"/>
                  </a:moveTo>
                  <a:lnTo>
                    <a:pt x="1661160" y="1245108"/>
                  </a:lnTo>
                  <a:lnTo>
                    <a:pt x="1656588" y="1252728"/>
                  </a:lnTo>
                  <a:lnTo>
                    <a:pt x="1664208" y="1258824"/>
                  </a:lnTo>
                  <a:lnTo>
                    <a:pt x="1668780" y="1249680"/>
                  </a:lnTo>
                  <a:close/>
                </a:path>
                <a:path w="5416550" h="1290954">
                  <a:moveTo>
                    <a:pt x="1679448" y="1234440"/>
                  </a:moveTo>
                  <a:lnTo>
                    <a:pt x="1671828" y="1229868"/>
                  </a:lnTo>
                  <a:lnTo>
                    <a:pt x="1665732" y="1237488"/>
                  </a:lnTo>
                  <a:lnTo>
                    <a:pt x="1674876" y="1242060"/>
                  </a:lnTo>
                  <a:lnTo>
                    <a:pt x="1679448" y="1234440"/>
                  </a:lnTo>
                  <a:close/>
                </a:path>
                <a:path w="5416550" h="1290954">
                  <a:moveTo>
                    <a:pt x="1690116" y="1217676"/>
                  </a:moveTo>
                  <a:lnTo>
                    <a:pt x="1682496" y="1213104"/>
                  </a:lnTo>
                  <a:lnTo>
                    <a:pt x="1676400" y="1220724"/>
                  </a:lnTo>
                  <a:lnTo>
                    <a:pt x="1684020" y="1226820"/>
                  </a:lnTo>
                  <a:lnTo>
                    <a:pt x="1690116" y="1217676"/>
                  </a:lnTo>
                  <a:close/>
                </a:path>
                <a:path w="5416550" h="1290954">
                  <a:moveTo>
                    <a:pt x="1700784" y="1202436"/>
                  </a:moveTo>
                  <a:lnTo>
                    <a:pt x="1691640" y="1197864"/>
                  </a:lnTo>
                  <a:lnTo>
                    <a:pt x="1687068" y="1205484"/>
                  </a:lnTo>
                  <a:lnTo>
                    <a:pt x="1694688" y="1210056"/>
                  </a:lnTo>
                  <a:lnTo>
                    <a:pt x="1700784" y="1202436"/>
                  </a:lnTo>
                  <a:close/>
                </a:path>
                <a:path w="5416550" h="1290954">
                  <a:moveTo>
                    <a:pt x="1709928" y="1185672"/>
                  </a:moveTo>
                  <a:lnTo>
                    <a:pt x="1702308" y="1181100"/>
                  </a:lnTo>
                  <a:lnTo>
                    <a:pt x="1697736" y="1188720"/>
                  </a:lnTo>
                  <a:lnTo>
                    <a:pt x="1705356" y="1194816"/>
                  </a:lnTo>
                  <a:lnTo>
                    <a:pt x="1709928" y="1185672"/>
                  </a:lnTo>
                  <a:close/>
                </a:path>
                <a:path w="5416550" h="1290954">
                  <a:moveTo>
                    <a:pt x="1709928" y="381000"/>
                  </a:moveTo>
                  <a:lnTo>
                    <a:pt x="1702308" y="374904"/>
                  </a:lnTo>
                  <a:lnTo>
                    <a:pt x="1696212" y="382524"/>
                  </a:lnTo>
                  <a:lnTo>
                    <a:pt x="1703832" y="388620"/>
                  </a:lnTo>
                  <a:lnTo>
                    <a:pt x="1709928" y="381000"/>
                  </a:lnTo>
                  <a:close/>
                </a:path>
                <a:path w="5416550" h="1290954">
                  <a:moveTo>
                    <a:pt x="1720596" y="1170432"/>
                  </a:moveTo>
                  <a:lnTo>
                    <a:pt x="1712976" y="1165860"/>
                  </a:lnTo>
                  <a:lnTo>
                    <a:pt x="1708404" y="1173480"/>
                  </a:lnTo>
                  <a:lnTo>
                    <a:pt x="1716024" y="1178052"/>
                  </a:lnTo>
                  <a:lnTo>
                    <a:pt x="1720596" y="1170432"/>
                  </a:lnTo>
                  <a:close/>
                </a:path>
                <a:path w="5416550" h="1290954">
                  <a:moveTo>
                    <a:pt x="1725168" y="393192"/>
                  </a:moveTo>
                  <a:lnTo>
                    <a:pt x="1717548" y="387096"/>
                  </a:lnTo>
                  <a:lnTo>
                    <a:pt x="1711452" y="394716"/>
                  </a:lnTo>
                  <a:lnTo>
                    <a:pt x="1719072" y="400812"/>
                  </a:lnTo>
                  <a:lnTo>
                    <a:pt x="1725168" y="393192"/>
                  </a:lnTo>
                  <a:close/>
                </a:path>
                <a:path w="5416550" h="1290954">
                  <a:moveTo>
                    <a:pt x="1731264" y="1155192"/>
                  </a:moveTo>
                  <a:lnTo>
                    <a:pt x="1723644" y="1149096"/>
                  </a:lnTo>
                  <a:lnTo>
                    <a:pt x="1717548" y="1156716"/>
                  </a:lnTo>
                  <a:lnTo>
                    <a:pt x="1726692" y="1162812"/>
                  </a:lnTo>
                  <a:lnTo>
                    <a:pt x="1731264" y="1155192"/>
                  </a:lnTo>
                  <a:close/>
                </a:path>
                <a:path w="5416550" h="1290954">
                  <a:moveTo>
                    <a:pt x="1740408" y="403860"/>
                  </a:moveTo>
                  <a:lnTo>
                    <a:pt x="1732788" y="399288"/>
                  </a:lnTo>
                  <a:lnTo>
                    <a:pt x="1726692" y="406908"/>
                  </a:lnTo>
                  <a:lnTo>
                    <a:pt x="1734312" y="411480"/>
                  </a:lnTo>
                  <a:lnTo>
                    <a:pt x="1740408" y="403860"/>
                  </a:lnTo>
                  <a:close/>
                </a:path>
                <a:path w="5416550" h="1290954">
                  <a:moveTo>
                    <a:pt x="1741932" y="1138428"/>
                  </a:moveTo>
                  <a:lnTo>
                    <a:pt x="1732788" y="1133856"/>
                  </a:lnTo>
                  <a:lnTo>
                    <a:pt x="1728216" y="1141476"/>
                  </a:lnTo>
                  <a:lnTo>
                    <a:pt x="1735836" y="1146048"/>
                  </a:lnTo>
                  <a:lnTo>
                    <a:pt x="1741932" y="1138428"/>
                  </a:lnTo>
                  <a:close/>
                </a:path>
                <a:path w="5416550" h="1290954">
                  <a:moveTo>
                    <a:pt x="1752600" y="1123188"/>
                  </a:moveTo>
                  <a:lnTo>
                    <a:pt x="1743456" y="1117092"/>
                  </a:lnTo>
                  <a:lnTo>
                    <a:pt x="1738884" y="1124712"/>
                  </a:lnTo>
                  <a:lnTo>
                    <a:pt x="1746504" y="1130808"/>
                  </a:lnTo>
                  <a:lnTo>
                    <a:pt x="1752600" y="1123188"/>
                  </a:lnTo>
                  <a:close/>
                </a:path>
                <a:path w="5416550" h="1290954">
                  <a:moveTo>
                    <a:pt x="1755648" y="416052"/>
                  </a:moveTo>
                  <a:lnTo>
                    <a:pt x="1748028" y="409956"/>
                  </a:lnTo>
                  <a:lnTo>
                    <a:pt x="1741932" y="417576"/>
                  </a:lnTo>
                  <a:lnTo>
                    <a:pt x="1749552" y="423672"/>
                  </a:lnTo>
                  <a:lnTo>
                    <a:pt x="1755648" y="416052"/>
                  </a:lnTo>
                  <a:close/>
                </a:path>
                <a:path w="5416550" h="1290954">
                  <a:moveTo>
                    <a:pt x="1761744" y="1106424"/>
                  </a:moveTo>
                  <a:lnTo>
                    <a:pt x="1754124" y="1101852"/>
                  </a:lnTo>
                  <a:lnTo>
                    <a:pt x="1749552" y="1109472"/>
                  </a:lnTo>
                  <a:lnTo>
                    <a:pt x="1757172" y="1114044"/>
                  </a:lnTo>
                  <a:lnTo>
                    <a:pt x="1761744" y="1106424"/>
                  </a:lnTo>
                  <a:close/>
                </a:path>
                <a:path w="5416550" h="1290954">
                  <a:moveTo>
                    <a:pt x="1769364" y="428244"/>
                  </a:moveTo>
                  <a:lnTo>
                    <a:pt x="1761744" y="422148"/>
                  </a:lnTo>
                  <a:lnTo>
                    <a:pt x="1757172" y="429768"/>
                  </a:lnTo>
                  <a:lnTo>
                    <a:pt x="1763268" y="435864"/>
                  </a:lnTo>
                  <a:lnTo>
                    <a:pt x="1769364" y="428244"/>
                  </a:lnTo>
                  <a:close/>
                </a:path>
                <a:path w="5416550" h="1290954">
                  <a:moveTo>
                    <a:pt x="1772412" y="1091184"/>
                  </a:moveTo>
                  <a:lnTo>
                    <a:pt x="1764792" y="1085088"/>
                  </a:lnTo>
                  <a:lnTo>
                    <a:pt x="1758696" y="1092708"/>
                  </a:lnTo>
                  <a:lnTo>
                    <a:pt x="1767840" y="1098804"/>
                  </a:lnTo>
                  <a:lnTo>
                    <a:pt x="1772412" y="1091184"/>
                  </a:lnTo>
                  <a:close/>
                </a:path>
                <a:path w="5416550" h="1290954">
                  <a:moveTo>
                    <a:pt x="1783080" y="1074420"/>
                  </a:moveTo>
                  <a:lnTo>
                    <a:pt x="1775460" y="1069848"/>
                  </a:lnTo>
                  <a:lnTo>
                    <a:pt x="1769364" y="1077468"/>
                  </a:lnTo>
                  <a:lnTo>
                    <a:pt x="1778508" y="1082040"/>
                  </a:lnTo>
                  <a:lnTo>
                    <a:pt x="1783080" y="1074420"/>
                  </a:lnTo>
                  <a:close/>
                </a:path>
                <a:path w="5416550" h="1290954">
                  <a:moveTo>
                    <a:pt x="1784604" y="440436"/>
                  </a:moveTo>
                  <a:lnTo>
                    <a:pt x="1776984" y="434340"/>
                  </a:lnTo>
                  <a:lnTo>
                    <a:pt x="1770888" y="441960"/>
                  </a:lnTo>
                  <a:lnTo>
                    <a:pt x="1778508" y="448056"/>
                  </a:lnTo>
                  <a:lnTo>
                    <a:pt x="1784604" y="440436"/>
                  </a:lnTo>
                  <a:close/>
                </a:path>
                <a:path w="5416550" h="1290954">
                  <a:moveTo>
                    <a:pt x="1793748" y="1059180"/>
                  </a:moveTo>
                  <a:lnTo>
                    <a:pt x="1784604" y="1053084"/>
                  </a:lnTo>
                  <a:lnTo>
                    <a:pt x="1780032" y="1060704"/>
                  </a:lnTo>
                  <a:lnTo>
                    <a:pt x="1787652" y="1066800"/>
                  </a:lnTo>
                  <a:lnTo>
                    <a:pt x="1793748" y="1059180"/>
                  </a:lnTo>
                  <a:close/>
                </a:path>
                <a:path w="5416550" h="1290954">
                  <a:moveTo>
                    <a:pt x="1799844" y="451104"/>
                  </a:moveTo>
                  <a:lnTo>
                    <a:pt x="1792224" y="446532"/>
                  </a:lnTo>
                  <a:lnTo>
                    <a:pt x="1786128" y="452628"/>
                  </a:lnTo>
                  <a:lnTo>
                    <a:pt x="1793748" y="458724"/>
                  </a:lnTo>
                  <a:lnTo>
                    <a:pt x="1799844" y="451104"/>
                  </a:lnTo>
                  <a:close/>
                </a:path>
                <a:path w="5416550" h="1290954">
                  <a:moveTo>
                    <a:pt x="1802892" y="1042416"/>
                  </a:moveTo>
                  <a:lnTo>
                    <a:pt x="1795272" y="1037844"/>
                  </a:lnTo>
                  <a:lnTo>
                    <a:pt x="1790700" y="1045464"/>
                  </a:lnTo>
                  <a:lnTo>
                    <a:pt x="1798320" y="1050036"/>
                  </a:lnTo>
                  <a:lnTo>
                    <a:pt x="1802892" y="1042416"/>
                  </a:lnTo>
                  <a:close/>
                </a:path>
                <a:path w="5416550" h="1290954">
                  <a:moveTo>
                    <a:pt x="1813560" y="1027176"/>
                  </a:moveTo>
                  <a:lnTo>
                    <a:pt x="1805940" y="1021080"/>
                  </a:lnTo>
                  <a:lnTo>
                    <a:pt x="1801368" y="1028700"/>
                  </a:lnTo>
                  <a:lnTo>
                    <a:pt x="1808988" y="1034796"/>
                  </a:lnTo>
                  <a:lnTo>
                    <a:pt x="1813560" y="1027176"/>
                  </a:lnTo>
                  <a:close/>
                </a:path>
                <a:path w="5416550" h="1290954">
                  <a:moveTo>
                    <a:pt x="1815084" y="463296"/>
                  </a:moveTo>
                  <a:lnTo>
                    <a:pt x="1807464" y="457200"/>
                  </a:lnTo>
                  <a:lnTo>
                    <a:pt x="1801368" y="464820"/>
                  </a:lnTo>
                  <a:lnTo>
                    <a:pt x="1808988" y="470916"/>
                  </a:lnTo>
                  <a:lnTo>
                    <a:pt x="1815084" y="463296"/>
                  </a:lnTo>
                  <a:close/>
                </a:path>
                <a:path w="5416550" h="1290954">
                  <a:moveTo>
                    <a:pt x="1824228" y="1010412"/>
                  </a:moveTo>
                  <a:lnTo>
                    <a:pt x="1816608" y="1005840"/>
                  </a:lnTo>
                  <a:lnTo>
                    <a:pt x="1810512" y="1013460"/>
                  </a:lnTo>
                  <a:lnTo>
                    <a:pt x="1819656" y="1018032"/>
                  </a:lnTo>
                  <a:lnTo>
                    <a:pt x="1824228" y="1010412"/>
                  </a:lnTo>
                  <a:close/>
                </a:path>
                <a:path w="5416550" h="1290954">
                  <a:moveTo>
                    <a:pt x="1830324" y="475488"/>
                  </a:moveTo>
                  <a:lnTo>
                    <a:pt x="1822704" y="469392"/>
                  </a:lnTo>
                  <a:lnTo>
                    <a:pt x="1816608" y="477012"/>
                  </a:lnTo>
                  <a:lnTo>
                    <a:pt x="1824228" y="483108"/>
                  </a:lnTo>
                  <a:lnTo>
                    <a:pt x="1830324" y="475488"/>
                  </a:lnTo>
                  <a:close/>
                </a:path>
                <a:path w="5416550" h="1290954">
                  <a:moveTo>
                    <a:pt x="1834896" y="995172"/>
                  </a:moveTo>
                  <a:lnTo>
                    <a:pt x="1827276" y="989076"/>
                  </a:lnTo>
                  <a:lnTo>
                    <a:pt x="1821180" y="996696"/>
                  </a:lnTo>
                  <a:lnTo>
                    <a:pt x="1828800" y="1002792"/>
                  </a:lnTo>
                  <a:lnTo>
                    <a:pt x="1834896" y="995172"/>
                  </a:lnTo>
                  <a:close/>
                </a:path>
                <a:path w="5416550" h="1290954">
                  <a:moveTo>
                    <a:pt x="1844040" y="487680"/>
                  </a:moveTo>
                  <a:lnTo>
                    <a:pt x="1837944" y="481584"/>
                  </a:lnTo>
                  <a:lnTo>
                    <a:pt x="1831848" y="489204"/>
                  </a:lnTo>
                  <a:lnTo>
                    <a:pt x="1839468" y="495300"/>
                  </a:lnTo>
                  <a:lnTo>
                    <a:pt x="1844040" y="487680"/>
                  </a:lnTo>
                  <a:close/>
                </a:path>
                <a:path w="5416550" h="1290954">
                  <a:moveTo>
                    <a:pt x="1845564" y="978408"/>
                  </a:moveTo>
                  <a:lnTo>
                    <a:pt x="1836420" y="973836"/>
                  </a:lnTo>
                  <a:lnTo>
                    <a:pt x="1831848" y="981456"/>
                  </a:lnTo>
                  <a:lnTo>
                    <a:pt x="1839468" y="986028"/>
                  </a:lnTo>
                  <a:lnTo>
                    <a:pt x="1845564" y="978408"/>
                  </a:lnTo>
                  <a:close/>
                </a:path>
                <a:path w="5416550" h="1290954">
                  <a:moveTo>
                    <a:pt x="1854708" y="963168"/>
                  </a:moveTo>
                  <a:lnTo>
                    <a:pt x="1847088" y="957072"/>
                  </a:lnTo>
                  <a:lnTo>
                    <a:pt x="1842516" y="964692"/>
                  </a:lnTo>
                  <a:lnTo>
                    <a:pt x="1850136" y="970788"/>
                  </a:lnTo>
                  <a:lnTo>
                    <a:pt x="1854708" y="963168"/>
                  </a:lnTo>
                  <a:close/>
                </a:path>
                <a:path w="5416550" h="1290954">
                  <a:moveTo>
                    <a:pt x="1859280" y="498348"/>
                  </a:moveTo>
                  <a:lnTo>
                    <a:pt x="1851660" y="493776"/>
                  </a:lnTo>
                  <a:lnTo>
                    <a:pt x="1845564" y="499872"/>
                  </a:lnTo>
                  <a:lnTo>
                    <a:pt x="1853184" y="505968"/>
                  </a:lnTo>
                  <a:lnTo>
                    <a:pt x="1859280" y="498348"/>
                  </a:lnTo>
                  <a:close/>
                </a:path>
                <a:path w="5416550" h="1290954">
                  <a:moveTo>
                    <a:pt x="1865376" y="946404"/>
                  </a:moveTo>
                  <a:lnTo>
                    <a:pt x="1857756" y="941832"/>
                  </a:lnTo>
                  <a:lnTo>
                    <a:pt x="1853184" y="949452"/>
                  </a:lnTo>
                  <a:lnTo>
                    <a:pt x="1860804" y="954024"/>
                  </a:lnTo>
                  <a:lnTo>
                    <a:pt x="1865376" y="946404"/>
                  </a:lnTo>
                  <a:close/>
                </a:path>
                <a:path w="5416550" h="1290954">
                  <a:moveTo>
                    <a:pt x="1874520" y="510540"/>
                  </a:moveTo>
                  <a:lnTo>
                    <a:pt x="1866900" y="504444"/>
                  </a:lnTo>
                  <a:lnTo>
                    <a:pt x="1860804" y="512064"/>
                  </a:lnTo>
                  <a:lnTo>
                    <a:pt x="1868424" y="518160"/>
                  </a:lnTo>
                  <a:lnTo>
                    <a:pt x="1874520" y="510540"/>
                  </a:lnTo>
                  <a:close/>
                </a:path>
                <a:path w="5416550" h="1290954">
                  <a:moveTo>
                    <a:pt x="1876044" y="931164"/>
                  </a:moveTo>
                  <a:lnTo>
                    <a:pt x="1868424" y="925068"/>
                  </a:lnTo>
                  <a:lnTo>
                    <a:pt x="1862328" y="932688"/>
                  </a:lnTo>
                  <a:lnTo>
                    <a:pt x="1871472" y="938784"/>
                  </a:lnTo>
                  <a:lnTo>
                    <a:pt x="1876044" y="931164"/>
                  </a:lnTo>
                  <a:close/>
                </a:path>
                <a:path w="5416550" h="1290954">
                  <a:moveTo>
                    <a:pt x="1886712" y="914400"/>
                  </a:moveTo>
                  <a:lnTo>
                    <a:pt x="1879092" y="909828"/>
                  </a:lnTo>
                  <a:lnTo>
                    <a:pt x="1872996" y="917448"/>
                  </a:lnTo>
                  <a:lnTo>
                    <a:pt x="1880616" y="922020"/>
                  </a:lnTo>
                  <a:lnTo>
                    <a:pt x="1886712" y="914400"/>
                  </a:lnTo>
                  <a:close/>
                </a:path>
                <a:path w="5416550" h="1290954">
                  <a:moveTo>
                    <a:pt x="1889760" y="522732"/>
                  </a:moveTo>
                  <a:lnTo>
                    <a:pt x="1882140" y="516636"/>
                  </a:lnTo>
                  <a:lnTo>
                    <a:pt x="1876044" y="524256"/>
                  </a:lnTo>
                  <a:lnTo>
                    <a:pt x="1883664" y="530352"/>
                  </a:lnTo>
                  <a:lnTo>
                    <a:pt x="1889760" y="522732"/>
                  </a:lnTo>
                  <a:close/>
                </a:path>
                <a:path w="5416550" h="1290954">
                  <a:moveTo>
                    <a:pt x="1897380" y="899160"/>
                  </a:moveTo>
                  <a:lnTo>
                    <a:pt x="1888236" y="893064"/>
                  </a:lnTo>
                  <a:lnTo>
                    <a:pt x="1883664" y="900684"/>
                  </a:lnTo>
                  <a:lnTo>
                    <a:pt x="1891284" y="906780"/>
                  </a:lnTo>
                  <a:lnTo>
                    <a:pt x="1897380" y="899160"/>
                  </a:lnTo>
                  <a:close/>
                </a:path>
                <a:path w="5416550" h="1290954">
                  <a:moveTo>
                    <a:pt x="1905000" y="534924"/>
                  </a:moveTo>
                  <a:lnTo>
                    <a:pt x="1897380" y="528828"/>
                  </a:lnTo>
                  <a:lnTo>
                    <a:pt x="1891284" y="536448"/>
                  </a:lnTo>
                  <a:lnTo>
                    <a:pt x="1898904" y="542544"/>
                  </a:lnTo>
                  <a:lnTo>
                    <a:pt x="1905000" y="534924"/>
                  </a:lnTo>
                  <a:close/>
                </a:path>
                <a:path w="5416550" h="1290954">
                  <a:moveTo>
                    <a:pt x="1906524" y="882396"/>
                  </a:moveTo>
                  <a:lnTo>
                    <a:pt x="1898904" y="877824"/>
                  </a:lnTo>
                  <a:lnTo>
                    <a:pt x="1894332" y="885444"/>
                  </a:lnTo>
                  <a:lnTo>
                    <a:pt x="1901952" y="890016"/>
                  </a:lnTo>
                  <a:lnTo>
                    <a:pt x="1906524" y="882396"/>
                  </a:lnTo>
                  <a:close/>
                </a:path>
                <a:path w="5416550" h="1290954">
                  <a:moveTo>
                    <a:pt x="1917192" y="867156"/>
                  </a:moveTo>
                  <a:lnTo>
                    <a:pt x="1909572" y="861060"/>
                  </a:lnTo>
                  <a:lnTo>
                    <a:pt x="1905000" y="868680"/>
                  </a:lnTo>
                  <a:lnTo>
                    <a:pt x="1912620" y="874776"/>
                  </a:lnTo>
                  <a:lnTo>
                    <a:pt x="1917192" y="867156"/>
                  </a:lnTo>
                  <a:close/>
                </a:path>
                <a:path w="5416550" h="1290954">
                  <a:moveTo>
                    <a:pt x="1920240" y="545592"/>
                  </a:moveTo>
                  <a:lnTo>
                    <a:pt x="1912620" y="541020"/>
                  </a:lnTo>
                  <a:lnTo>
                    <a:pt x="1906524" y="547116"/>
                  </a:lnTo>
                  <a:lnTo>
                    <a:pt x="1914144" y="553212"/>
                  </a:lnTo>
                  <a:lnTo>
                    <a:pt x="1920240" y="545592"/>
                  </a:lnTo>
                  <a:close/>
                </a:path>
                <a:path w="5416550" h="1290954">
                  <a:moveTo>
                    <a:pt x="1927860" y="850392"/>
                  </a:moveTo>
                  <a:lnTo>
                    <a:pt x="1920240" y="845820"/>
                  </a:lnTo>
                  <a:lnTo>
                    <a:pt x="1914144" y="853440"/>
                  </a:lnTo>
                  <a:lnTo>
                    <a:pt x="1923288" y="858012"/>
                  </a:lnTo>
                  <a:lnTo>
                    <a:pt x="1927860" y="850392"/>
                  </a:lnTo>
                  <a:close/>
                </a:path>
                <a:path w="5416550" h="1290954">
                  <a:moveTo>
                    <a:pt x="1933956" y="557784"/>
                  </a:moveTo>
                  <a:lnTo>
                    <a:pt x="1926336" y="551688"/>
                  </a:lnTo>
                  <a:lnTo>
                    <a:pt x="1921764" y="559308"/>
                  </a:lnTo>
                  <a:lnTo>
                    <a:pt x="1927860" y="565404"/>
                  </a:lnTo>
                  <a:lnTo>
                    <a:pt x="1933956" y="557784"/>
                  </a:lnTo>
                  <a:close/>
                </a:path>
                <a:path w="5416550" h="1290954">
                  <a:moveTo>
                    <a:pt x="1938528" y="835152"/>
                  </a:moveTo>
                  <a:lnTo>
                    <a:pt x="1930908" y="829056"/>
                  </a:lnTo>
                  <a:lnTo>
                    <a:pt x="1924812" y="836676"/>
                  </a:lnTo>
                  <a:lnTo>
                    <a:pt x="1932432" y="842772"/>
                  </a:lnTo>
                  <a:lnTo>
                    <a:pt x="1938528" y="835152"/>
                  </a:lnTo>
                  <a:close/>
                </a:path>
                <a:path w="5416550" h="1290954">
                  <a:moveTo>
                    <a:pt x="1949196" y="818388"/>
                  </a:moveTo>
                  <a:lnTo>
                    <a:pt x="1940052" y="813816"/>
                  </a:lnTo>
                  <a:lnTo>
                    <a:pt x="1935480" y="821436"/>
                  </a:lnTo>
                  <a:lnTo>
                    <a:pt x="1943100" y="826008"/>
                  </a:lnTo>
                  <a:lnTo>
                    <a:pt x="1949196" y="818388"/>
                  </a:lnTo>
                  <a:close/>
                </a:path>
                <a:path w="5416550" h="1290954">
                  <a:moveTo>
                    <a:pt x="1949196" y="569976"/>
                  </a:moveTo>
                  <a:lnTo>
                    <a:pt x="1941576" y="563880"/>
                  </a:lnTo>
                  <a:lnTo>
                    <a:pt x="1935480" y="571500"/>
                  </a:lnTo>
                  <a:lnTo>
                    <a:pt x="1943100" y="577596"/>
                  </a:lnTo>
                  <a:lnTo>
                    <a:pt x="1949196" y="569976"/>
                  </a:lnTo>
                  <a:close/>
                </a:path>
                <a:path w="5416550" h="1290954">
                  <a:moveTo>
                    <a:pt x="1958340" y="803148"/>
                  </a:moveTo>
                  <a:lnTo>
                    <a:pt x="1950720" y="797052"/>
                  </a:lnTo>
                  <a:lnTo>
                    <a:pt x="1946148" y="804672"/>
                  </a:lnTo>
                  <a:lnTo>
                    <a:pt x="1953768" y="810768"/>
                  </a:lnTo>
                  <a:lnTo>
                    <a:pt x="1958340" y="803148"/>
                  </a:lnTo>
                  <a:close/>
                </a:path>
                <a:path w="5416550" h="1290954">
                  <a:moveTo>
                    <a:pt x="1964436" y="582168"/>
                  </a:moveTo>
                  <a:lnTo>
                    <a:pt x="1956816" y="576072"/>
                  </a:lnTo>
                  <a:lnTo>
                    <a:pt x="1950720" y="583692"/>
                  </a:lnTo>
                  <a:lnTo>
                    <a:pt x="1958340" y="588264"/>
                  </a:lnTo>
                  <a:lnTo>
                    <a:pt x="1964436" y="582168"/>
                  </a:lnTo>
                  <a:close/>
                </a:path>
                <a:path w="5416550" h="1290954">
                  <a:moveTo>
                    <a:pt x="1969008" y="786384"/>
                  </a:moveTo>
                  <a:lnTo>
                    <a:pt x="1961388" y="781812"/>
                  </a:lnTo>
                  <a:lnTo>
                    <a:pt x="1955292" y="789432"/>
                  </a:lnTo>
                  <a:lnTo>
                    <a:pt x="1964436" y="794004"/>
                  </a:lnTo>
                  <a:lnTo>
                    <a:pt x="1969008" y="786384"/>
                  </a:lnTo>
                  <a:close/>
                </a:path>
                <a:path w="5416550" h="1290954">
                  <a:moveTo>
                    <a:pt x="1979676" y="771144"/>
                  </a:moveTo>
                  <a:lnTo>
                    <a:pt x="1972056" y="765048"/>
                  </a:lnTo>
                  <a:lnTo>
                    <a:pt x="1965960" y="772668"/>
                  </a:lnTo>
                  <a:lnTo>
                    <a:pt x="1975104" y="778764"/>
                  </a:lnTo>
                  <a:lnTo>
                    <a:pt x="1979676" y="771144"/>
                  </a:lnTo>
                  <a:close/>
                </a:path>
                <a:path w="5416550" h="1290954">
                  <a:moveTo>
                    <a:pt x="1979676" y="592836"/>
                  </a:moveTo>
                  <a:lnTo>
                    <a:pt x="1972056" y="586740"/>
                  </a:lnTo>
                  <a:lnTo>
                    <a:pt x="1965960" y="594360"/>
                  </a:lnTo>
                  <a:lnTo>
                    <a:pt x="1973580" y="600456"/>
                  </a:lnTo>
                  <a:lnTo>
                    <a:pt x="1979676" y="592836"/>
                  </a:lnTo>
                  <a:close/>
                </a:path>
                <a:path w="5416550" h="1290954">
                  <a:moveTo>
                    <a:pt x="1990344" y="754380"/>
                  </a:moveTo>
                  <a:lnTo>
                    <a:pt x="1981200" y="749808"/>
                  </a:lnTo>
                  <a:lnTo>
                    <a:pt x="1976628" y="757428"/>
                  </a:lnTo>
                  <a:lnTo>
                    <a:pt x="1984248" y="762000"/>
                  </a:lnTo>
                  <a:lnTo>
                    <a:pt x="1990344" y="754380"/>
                  </a:lnTo>
                  <a:close/>
                </a:path>
                <a:path w="5416550" h="1290954">
                  <a:moveTo>
                    <a:pt x="1994916" y="605028"/>
                  </a:moveTo>
                  <a:lnTo>
                    <a:pt x="1987296" y="598932"/>
                  </a:lnTo>
                  <a:lnTo>
                    <a:pt x="1981200" y="606552"/>
                  </a:lnTo>
                  <a:lnTo>
                    <a:pt x="1988820" y="612648"/>
                  </a:lnTo>
                  <a:lnTo>
                    <a:pt x="1994916" y="605028"/>
                  </a:lnTo>
                  <a:close/>
                </a:path>
                <a:path w="5416550" h="1290954">
                  <a:moveTo>
                    <a:pt x="2008632" y="617220"/>
                  </a:moveTo>
                  <a:lnTo>
                    <a:pt x="2002536" y="611124"/>
                  </a:lnTo>
                  <a:lnTo>
                    <a:pt x="1996440" y="618744"/>
                  </a:lnTo>
                  <a:lnTo>
                    <a:pt x="2004060" y="624840"/>
                  </a:lnTo>
                  <a:lnTo>
                    <a:pt x="2008632" y="617220"/>
                  </a:lnTo>
                  <a:close/>
                </a:path>
                <a:path w="5416550" h="1290954">
                  <a:moveTo>
                    <a:pt x="2020824" y="707136"/>
                  </a:moveTo>
                  <a:lnTo>
                    <a:pt x="2013204" y="701040"/>
                  </a:lnTo>
                  <a:lnTo>
                    <a:pt x="2007108" y="710184"/>
                  </a:lnTo>
                  <a:lnTo>
                    <a:pt x="2016252" y="714756"/>
                  </a:lnTo>
                  <a:lnTo>
                    <a:pt x="2020824" y="707136"/>
                  </a:lnTo>
                  <a:close/>
                </a:path>
                <a:path w="5416550" h="1290954">
                  <a:moveTo>
                    <a:pt x="2023872" y="629412"/>
                  </a:moveTo>
                  <a:lnTo>
                    <a:pt x="2016252" y="623316"/>
                  </a:lnTo>
                  <a:lnTo>
                    <a:pt x="2010156" y="630936"/>
                  </a:lnTo>
                  <a:lnTo>
                    <a:pt x="2017776" y="635508"/>
                  </a:lnTo>
                  <a:lnTo>
                    <a:pt x="2023872" y="629412"/>
                  </a:lnTo>
                  <a:close/>
                </a:path>
                <a:path w="5416550" h="1290954">
                  <a:moveTo>
                    <a:pt x="2031492" y="690372"/>
                  </a:moveTo>
                  <a:lnTo>
                    <a:pt x="2023872" y="685800"/>
                  </a:lnTo>
                  <a:lnTo>
                    <a:pt x="2017776" y="693420"/>
                  </a:lnTo>
                  <a:lnTo>
                    <a:pt x="2025396" y="697992"/>
                  </a:lnTo>
                  <a:lnTo>
                    <a:pt x="2031492" y="690372"/>
                  </a:lnTo>
                  <a:close/>
                </a:path>
                <a:path w="5416550" h="1290954">
                  <a:moveTo>
                    <a:pt x="2039112" y="640080"/>
                  </a:moveTo>
                  <a:lnTo>
                    <a:pt x="2031492" y="633984"/>
                  </a:lnTo>
                  <a:lnTo>
                    <a:pt x="2025396" y="641604"/>
                  </a:lnTo>
                  <a:lnTo>
                    <a:pt x="2033016" y="647700"/>
                  </a:lnTo>
                  <a:lnTo>
                    <a:pt x="2039112" y="640080"/>
                  </a:lnTo>
                  <a:close/>
                </a:path>
                <a:path w="5416550" h="1290954">
                  <a:moveTo>
                    <a:pt x="2042160" y="675132"/>
                  </a:moveTo>
                  <a:lnTo>
                    <a:pt x="2033016" y="669036"/>
                  </a:lnTo>
                  <a:lnTo>
                    <a:pt x="2028444" y="678180"/>
                  </a:lnTo>
                  <a:lnTo>
                    <a:pt x="2036064" y="682752"/>
                  </a:lnTo>
                  <a:lnTo>
                    <a:pt x="2042160" y="675132"/>
                  </a:lnTo>
                  <a:close/>
                </a:path>
                <a:path w="5416550" h="1290954">
                  <a:moveTo>
                    <a:pt x="2054352" y="652272"/>
                  </a:moveTo>
                  <a:lnTo>
                    <a:pt x="2046732" y="646176"/>
                  </a:lnTo>
                  <a:lnTo>
                    <a:pt x="2040636" y="653796"/>
                  </a:lnTo>
                  <a:lnTo>
                    <a:pt x="2042693" y="655447"/>
                  </a:lnTo>
                  <a:lnTo>
                    <a:pt x="2039112" y="661416"/>
                  </a:lnTo>
                  <a:lnTo>
                    <a:pt x="2046732" y="665988"/>
                  </a:lnTo>
                  <a:lnTo>
                    <a:pt x="2051304" y="658368"/>
                  </a:lnTo>
                  <a:lnTo>
                    <a:pt x="2050059" y="657631"/>
                  </a:lnTo>
                  <a:lnTo>
                    <a:pt x="2054352" y="652272"/>
                  </a:lnTo>
                  <a:close/>
                </a:path>
                <a:path w="5416550" h="1290954">
                  <a:moveTo>
                    <a:pt x="2061972" y="643128"/>
                  </a:moveTo>
                  <a:lnTo>
                    <a:pt x="2054352" y="637032"/>
                  </a:lnTo>
                  <a:lnTo>
                    <a:pt x="2049780" y="646176"/>
                  </a:lnTo>
                  <a:lnTo>
                    <a:pt x="2057400" y="650748"/>
                  </a:lnTo>
                  <a:lnTo>
                    <a:pt x="2061972" y="643128"/>
                  </a:lnTo>
                  <a:close/>
                </a:path>
                <a:path w="5416550" h="1290954">
                  <a:moveTo>
                    <a:pt x="2069592" y="664464"/>
                  </a:moveTo>
                  <a:lnTo>
                    <a:pt x="2061972" y="658368"/>
                  </a:lnTo>
                  <a:lnTo>
                    <a:pt x="2055876" y="665988"/>
                  </a:lnTo>
                  <a:lnTo>
                    <a:pt x="2063496" y="672084"/>
                  </a:lnTo>
                  <a:lnTo>
                    <a:pt x="2069592" y="664464"/>
                  </a:lnTo>
                  <a:close/>
                </a:path>
                <a:path w="5416550" h="1290954">
                  <a:moveTo>
                    <a:pt x="2072640" y="626364"/>
                  </a:moveTo>
                  <a:lnTo>
                    <a:pt x="2065020" y="621792"/>
                  </a:lnTo>
                  <a:lnTo>
                    <a:pt x="2058924" y="629412"/>
                  </a:lnTo>
                  <a:lnTo>
                    <a:pt x="2068068" y="633984"/>
                  </a:lnTo>
                  <a:lnTo>
                    <a:pt x="2072640" y="626364"/>
                  </a:lnTo>
                  <a:close/>
                </a:path>
                <a:path w="5416550" h="1290954">
                  <a:moveTo>
                    <a:pt x="2083308" y="676656"/>
                  </a:moveTo>
                  <a:lnTo>
                    <a:pt x="2077212" y="670560"/>
                  </a:lnTo>
                  <a:lnTo>
                    <a:pt x="2071116" y="678180"/>
                  </a:lnTo>
                  <a:lnTo>
                    <a:pt x="2078736" y="682752"/>
                  </a:lnTo>
                  <a:lnTo>
                    <a:pt x="2083308" y="676656"/>
                  </a:lnTo>
                  <a:close/>
                </a:path>
                <a:path w="5416550" h="1290954">
                  <a:moveTo>
                    <a:pt x="2083308" y="611124"/>
                  </a:moveTo>
                  <a:lnTo>
                    <a:pt x="2075688" y="605028"/>
                  </a:lnTo>
                  <a:lnTo>
                    <a:pt x="2069592" y="614172"/>
                  </a:lnTo>
                  <a:lnTo>
                    <a:pt x="2077212" y="618744"/>
                  </a:lnTo>
                  <a:lnTo>
                    <a:pt x="2083308" y="611124"/>
                  </a:lnTo>
                  <a:close/>
                </a:path>
                <a:path w="5416550" h="1290954">
                  <a:moveTo>
                    <a:pt x="2093976" y="594360"/>
                  </a:moveTo>
                  <a:lnTo>
                    <a:pt x="2084832" y="589788"/>
                  </a:lnTo>
                  <a:lnTo>
                    <a:pt x="2080260" y="597408"/>
                  </a:lnTo>
                  <a:lnTo>
                    <a:pt x="2087880" y="601980"/>
                  </a:lnTo>
                  <a:lnTo>
                    <a:pt x="2093976" y="594360"/>
                  </a:lnTo>
                  <a:close/>
                </a:path>
                <a:path w="5416550" h="1290954">
                  <a:moveTo>
                    <a:pt x="2098548" y="687324"/>
                  </a:moveTo>
                  <a:lnTo>
                    <a:pt x="2090928" y="681228"/>
                  </a:lnTo>
                  <a:lnTo>
                    <a:pt x="2086356" y="688848"/>
                  </a:lnTo>
                  <a:lnTo>
                    <a:pt x="2092452" y="694944"/>
                  </a:lnTo>
                  <a:lnTo>
                    <a:pt x="2098548" y="687324"/>
                  </a:lnTo>
                  <a:close/>
                </a:path>
                <a:path w="5416550" h="1290954">
                  <a:moveTo>
                    <a:pt x="2103120" y="579120"/>
                  </a:moveTo>
                  <a:lnTo>
                    <a:pt x="2095500" y="573024"/>
                  </a:lnTo>
                  <a:lnTo>
                    <a:pt x="2090928" y="582168"/>
                  </a:lnTo>
                  <a:lnTo>
                    <a:pt x="2098548" y="586740"/>
                  </a:lnTo>
                  <a:lnTo>
                    <a:pt x="2103120" y="579120"/>
                  </a:lnTo>
                  <a:close/>
                </a:path>
                <a:path w="5416550" h="1290954">
                  <a:moveTo>
                    <a:pt x="2113788" y="699516"/>
                  </a:moveTo>
                  <a:lnTo>
                    <a:pt x="2106168" y="693420"/>
                  </a:lnTo>
                  <a:lnTo>
                    <a:pt x="2100072" y="701040"/>
                  </a:lnTo>
                  <a:lnTo>
                    <a:pt x="2107692" y="707136"/>
                  </a:lnTo>
                  <a:lnTo>
                    <a:pt x="2113788" y="699516"/>
                  </a:lnTo>
                  <a:close/>
                </a:path>
                <a:path w="5416550" h="1290954">
                  <a:moveTo>
                    <a:pt x="2113788" y="562356"/>
                  </a:moveTo>
                  <a:lnTo>
                    <a:pt x="2106168" y="557784"/>
                  </a:lnTo>
                  <a:lnTo>
                    <a:pt x="2101596" y="565404"/>
                  </a:lnTo>
                  <a:lnTo>
                    <a:pt x="2109216" y="569976"/>
                  </a:lnTo>
                  <a:lnTo>
                    <a:pt x="2113788" y="562356"/>
                  </a:lnTo>
                  <a:close/>
                </a:path>
                <a:path w="5416550" h="1290954">
                  <a:moveTo>
                    <a:pt x="2124456" y="547116"/>
                  </a:moveTo>
                  <a:lnTo>
                    <a:pt x="2116836" y="541020"/>
                  </a:lnTo>
                  <a:lnTo>
                    <a:pt x="2110740" y="550164"/>
                  </a:lnTo>
                  <a:lnTo>
                    <a:pt x="2119884" y="554736"/>
                  </a:lnTo>
                  <a:lnTo>
                    <a:pt x="2124456" y="547116"/>
                  </a:lnTo>
                  <a:close/>
                </a:path>
                <a:path w="5416550" h="1290954">
                  <a:moveTo>
                    <a:pt x="2129028" y="711708"/>
                  </a:moveTo>
                  <a:lnTo>
                    <a:pt x="2121408" y="705612"/>
                  </a:lnTo>
                  <a:lnTo>
                    <a:pt x="2115312" y="713232"/>
                  </a:lnTo>
                  <a:lnTo>
                    <a:pt x="2122932" y="719328"/>
                  </a:lnTo>
                  <a:lnTo>
                    <a:pt x="2129028" y="711708"/>
                  </a:lnTo>
                  <a:close/>
                </a:path>
                <a:path w="5416550" h="1290954">
                  <a:moveTo>
                    <a:pt x="2135124" y="530352"/>
                  </a:moveTo>
                  <a:lnTo>
                    <a:pt x="2127504" y="525780"/>
                  </a:lnTo>
                  <a:lnTo>
                    <a:pt x="2121408" y="533400"/>
                  </a:lnTo>
                  <a:lnTo>
                    <a:pt x="2129028" y="537972"/>
                  </a:lnTo>
                  <a:lnTo>
                    <a:pt x="2135124" y="530352"/>
                  </a:lnTo>
                  <a:close/>
                </a:path>
                <a:path w="5416550" h="1290954">
                  <a:moveTo>
                    <a:pt x="2145792" y="515112"/>
                  </a:moveTo>
                  <a:lnTo>
                    <a:pt x="2136648" y="509016"/>
                  </a:lnTo>
                  <a:lnTo>
                    <a:pt x="2132076" y="518160"/>
                  </a:lnTo>
                  <a:lnTo>
                    <a:pt x="2139696" y="522732"/>
                  </a:lnTo>
                  <a:lnTo>
                    <a:pt x="2145792" y="515112"/>
                  </a:lnTo>
                  <a:close/>
                </a:path>
                <a:path w="5416550" h="1290954">
                  <a:moveTo>
                    <a:pt x="2154936" y="498348"/>
                  </a:moveTo>
                  <a:lnTo>
                    <a:pt x="2147316" y="493776"/>
                  </a:lnTo>
                  <a:lnTo>
                    <a:pt x="2142744" y="501396"/>
                  </a:lnTo>
                  <a:lnTo>
                    <a:pt x="2150364" y="505968"/>
                  </a:lnTo>
                  <a:lnTo>
                    <a:pt x="2154936" y="498348"/>
                  </a:lnTo>
                  <a:close/>
                </a:path>
                <a:path w="5416550" h="1290954">
                  <a:moveTo>
                    <a:pt x="2165604" y="483108"/>
                  </a:moveTo>
                  <a:lnTo>
                    <a:pt x="2157984" y="477012"/>
                  </a:lnTo>
                  <a:lnTo>
                    <a:pt x="2153412" y="486156"/>
                  </a:lnTo>
                  <a:lnTo>
                    <a:pt x="2161032" y="490728"/>
                  </a:lnTo>
                  <a:lnTo>
                    <a:pt x="2165604" y="483108"/>
                  </a:lnTo>
                  <a:close/>
                </a:path>
                <a:path w="5416550" h="1290954">
                  <a:moveTo>
                    <a:pt x="2173224" y="746760"/>
                  </a:moveTo>
                  <a:lnTo>
                    <a:pt x="2165604" y="740664"/>
                  </a:lnTo>
                  <a:lnTo>
                    <a:pt x="2161032" y="748284"/>
                  </a:lnTo>
                  <a:lnTo>
                    <a:pt x="2168652" y="754380"/>
                  </a:lnTo>
                  <a:lnTo>
                    <a:pt x="2173224" y="746760"/>
                  </a:lnTo>
                  <a:close/>
                </a:path>
                <a:path w="5416550" h="1290954">
                  <a:moveTo>
                    <a:pt x="2176272" y="466344"/>
                  </a:moveTo>
                  <a:lnTo>
                    <a:pt x="2168652" y="461772"/>
                  </a:lnTo>
                  <a:lnTo>
                    <a:pt x="2162556" y="469392"/>
                  </a:lnTo>
                  <a:lnTo>
                    <a:pt x="2171700" y="473964"/>
                  </a:lnTo>
                  <a:lnTo>
                    <a:pt x="2176272" y="466344"/>
                  </a:lnTo>
                  <a:close/>
                </a:path>
                <a:path w="5416550" h="1290954">
                  <a:moveTo>
                    <a:pt x="2186940" y="451104"/>
                  </a:moveTo>
                  <a:lnTo>
                    <a:pt x="2177796" y="445008"/>
                  </a:lnTo>
                  <a:lnTo>
                    <a:pt x="2173224" y="454152"/>
                  </a:lnTo>
                  <a:lnTo>
                    <a:pt x="2180844" y="458724"/>
                  </a:lnTo>
                  <a:lnTo>
                    <a:pt x="2186940" y="451104"/>
                  </a:lnTo>
                  <a:close/>
                </a:path>
                <a:path w="5416550" h="1290954">
                  <a:moveTo>
                    <a:pt x="2188464" y="758952"/>
                  </a:moveTo>
                  <a:lnTo>
                    <a:pt x="2180844" y="752856"/>
                  </a:lnTo>
                  <a:lnTo>
                    <a:pt x="2174748" y="760476"/>
                  </a:lnTo>
                  <a:lnTo>
                    <a:pt x="2182368" y="766572"/>
                  </a:lnTo>
                  <a:lnTo>
                    <a:pt x="2188464" y="758952"/>
                  </a:lnTo>
                  <a:close/>
                </a:path>
                <a:path w="5416550" h="1290954">
                  <a:moveTo>
                    <a:pt x="2197608" y="434340"/>
                  </a:moveTo>
                  <a:lnTo>
                    <a:pt x="2188464" y="429768"/>
                  </a:lnTo>
                  <a:lnTo>
                    <a:pt x="2183892" y="437388"/>
                  </a:lnTo>
                  <a:lnTo>
                    <a:pt x="2191512" y="441960"/>
                  </a:lnTo>
                  <a:lnTo>
                    <a:pt x="2197608" y="434340"/>
                  </a:lnTo>
                  <a:close/>
                </a:path>
                <a:path w="5416550" h="1290954">
                  <a:moveTo>
                    <a:pt x="2203704" y="769620"/>
                  </a:moveTo>
                  <a:lnTo>
                    <a:pt x="2196084" y="765048"/>
                  </a:lnTo>
                  <a:lnTo>
                    <a:pt x="2189988" y="771144"/>
                  </a:lnTo>
                  <a:lnTo>
                    <a:pt x="2197608" y="777240"/>
                  </a:lnTo>
                  <a:lnTo>
                    <a:pt x="2203704" y="769620"/>
                  </a:lnTo>
                  <a:close/>
                </a:path>
                <a:path w="5416550" h="1290954">
                  <a:moveTo>
                    <a:pt x="2206752" y="419100"/>
                  </a:moveTo>
                  <a:lnTo>
                    <a:pt x="2199132" y="413004"/>
                  </a:lnTo>
                  <a:lnTo>
                    <a:pt x="2194560" y="422148"/>
                  </a:lnTo>
                  <a:lnTo>
                    <a:pt x="2202180" y="426720"/>
                  </a:lnTo>
                  <a:lnTo>
                    <a:pt x="2206752" y="419100"/>
                  </a:lnTo>
                  <a:close/>
                </a:path>
                <a:path w="5416550" h="1290954">
                  <a:moveTo>
                    <a:pt x="2217420" y="402336"/>
                  </a:moveTo>
                  <a:lnTo>
                    <a:pt x="2209800" y="397764"/>
                  </a:lnTo>
                  <a:lnTo>
                    <a:pt x="2203704" y="405384"/>
                  </a:lnTo>
                  <a:lnTo>
                    <a:pt x="2212848" y="411480"/>
                  </a:lnTo>
                  <a:lnTo>
                    <a:pt x="2217420" y="402336"/>
                  </a:lnTo>
                  <a:close/>
                </a:path>
                <a:path w="5416550" h="1290954">
                  <a:moveTo>
                    <a:pt x="2218944" y="781812"/>
                  </a:moveTo>
                  <a:lnTo>
                    <a:pt x="2211324" y="775716"/>
                  </a:lnTo>
                  <a:lnTo>
                    <a:pt x="2205228" y="783336"/>
                  </a:lnTo>
                  <a:lnTo>
                    <a:pt x="2212848" y="789432"/>
                  </a:lnTo>
                  <a:lnTo>
                    <a:pt x="2218944" y="781812"/>
                  </a:lnTo>
                  <a:close/>
                </a:path>
                <a:path w="5416550" h="1290954">
                  <a:moveTo>
                    <a:pt x="2228088" y="387096"/>
                  </a:moveTo>
                  <a:lnTo>
                    <a:pt x="2220468" y="381000"/>
                  </a:lnTo>
                  <a:lnTo>
                    <a:pt x="2214372" y="390144"/>
                  </a:lnTo>
                  <a:lnTo>
                    <a:pt x="2223516" y="394716"/>
                  </a:lnTo>
                  <a:lnTo>
                    <a:pt x="2228088" y="387096"/>
                  </a:lnTo>
                  <a:close/>
                </a:path>
                <a:path w="5416550" h="1290954">
                  <a:moveTo>
                    <a:pt x="2234184" y="794004"/>
                  </a:moveTo>
                  <a:lnTo>
                    <a:pt x="2226564" y="787908"/>
                  </a:lnTo>
                  <a:lnTo>
                    <a:pt x="2220468" y="795528"/>
                  </a:lnTo>
                  <a:lnTo>
                    <a:pt x="2228088" y="801624"/>
                  </a:lnTo>
                  <a:lnTo>
                    <a:pt x="2234184" y="794004"/>
                  </a:lnTo>
                  <a:close/>
                </a:path>
                <a:path w="5416550" h="1290954">
                  <a:moveTo>
                    <a:pt x="2247900" y="806196"/>
                  </a:moveTo>
                  <a:lnTo>
                    <a:pt x="2241804" y="800100"/>
                  </a:lnTo>
                  <a:lnTo>
                    <a:pt x="2235708" y="807720"/>
                  </a:lnTo>
                  <a:lnTo>
                    <a:pt x="2243328" y="813816"/>
                  </a:lnTo>
                  <a:lnTo>
                    <a:pt x="2247900" y="806196"/>
                  </a:lnTo>
                  <a:close/>
                </a:path>
                <a:path w="5416550" h="1290954">
                  <a:moveTo>
                    <a:pt x="2247900" y="355092"/>
                  </a:moveTo>
                  <a:lnTo>
                    <a:pt x="2240280" y="348996"/>
                  </a:lnTo>
                  <a:lnTo>
                    <a:pt x="2235708" y="358140"/>
                  </a:lnTo>
                  <a:lnTo>
                    <a:pt x="2243328" y="362712"/>
                  </a:lnTo>
                  <a:lnTo>
                    <a:pt x="2247900" y="355092"/>
                  </a:lnTo>
                  <a:close/>
                </a:path>
                <a:path w="5416550" h="1290954">
                  <a:moveTo>
                    <a:pt x="2258568" y="338328"/>
                  </a:moveTo>
                  <a:lnTo>
                    <a:pt x="2250948" y="333756"/>
                  </a:lnTo>
                  <a:lnTo>
                    <a:pt x="2246376" y="341376"/>
                  </a:lnTo>
                  <a:lnTo>
                    <a:pt x="2253996" y="347472"/>
                  </a:lnTo>
                  <a:lnTo>
                    <a:pt x="2258568" y="338328"/>
                  </a:lnTo>
                  <a:close/>
                </a:path>
                <a:path w="5416550" h="1290954">
                  <a:moveTo>
                    <a:pt x="2263140" y="816864"/>
                  </a:moveTo>
                  <a:lnTo>
                    <a:pt x="2255520" y="812292"/>
                  </a:lnTo>
                  <a:lnTo>
                    <a:pt x="2250948" y="818388"/>
                  </a:lnTo>
                  <a:lnTo>
                    <a:pt x="2257044" y="824484"/>
                  </a:lnTo>
                  <a:lnTo>
                    <a:pt x="2263140" y="816864"/>
                  </a:lnTo>
                  <a:close/>
                </a:path>
                <a:path w="5416550" h="1290954">
                  <a:moveTo>
                    <a:pt x="2269236" y="323088"/>
                  </a:moveTo>
                  <a:lnTo>
                    <a:pt x="2261616" y="316992"/>
                  </a:lnTo>
                  <a:lnTo>
                    <a:pt x="2255520" y="326136"/>
                  </a:lnTo>
                  <a:lnTo>
                    <a:pt x="2264664" y="330708"/>
                  </a:lnTo>
                  <a:lnTo>
                    <a:pt x="2269236" y="323088"/>
                  </a:lnTo>
                  <a:close/>
                </a:path>
                <a:path w="5416550" h="1290954">
                  <a:moveTo>
                    <a:pt x="2278380" y="829056"/>
                  </a:moveTo>
                  <a:lnTo>
                    <a:pt x="2270760" y="822960"/>
                  </a:lnTo>
                  <a:lnTo>
                    <a:pt x="2264664" y="830580"/>
                  </a:lnTo>
                  <a:lnTo>
                    <a:pt x="2272284" y="836676"/>
                  </a:lnTo>
                  <a:lnTo>
                    <a:pt x="2278380" y="829056"/>
                  </a:lnTo>
                  <a:close/>
                </a:path>
                <a:path w="5416550" h="1290954">
                  <a:moveTo>
                    <a:pt x="2279904" y="306324"/>
                  </a:moveTo>
                  <a:lnTo>
                    <a:pt x="2272284" y="301752"/>
                  </a:lnTo>
                  <a:lnTo>
                    <a:pt x="2266188" y="309372"/>
                  </a:lnTo>
                  <a:lnTo>
                    <a:pt x="2273808" y="315468"/>
                  </a:lnTo>
                  <a:lnTo>
                    <a:pt x="2279904" y="306324"/>
                  </a:lnTo>
                  <a:close/>
                </a:path>
                <a:path w="5416550" h="1290954">
                  <a:moveTo>
                    <a:pt x="2290572" y="291084"/>
                  </a:moveTo>
                  <a:lnTo>
                    <a:pt x="2281428" y="284988"/>
                  </a:lnTo>
                  <a:lnTo>
                    <a:pt x="2276856" y="294132"/>
                  </a:lnTo>
                  <a:lnTo>
                    <a:pt x="2284476" y="298704"/>
                  </a:lnTo>
                  <a:lnTo>
                    <a:pt x="2290572" y="291084"/>
                  </a:lnTo>
                  <a:close/>
                </a:path>
                <a:path w="5416550" h="1290954">
                  <a:moveTo>
                    <a:pt x="2293620" y="841248"/>
                  </a:moveTo>
                  <a:lnTo>
                    <a:pt x="2286000" y="835152"/>
                  </a:lnTo>
                  <a:lnTo>
                    <a:pt x="2279904" y="842772"/>
                  </a:lnTo>
                  <a:lnTo>
                    <a:pt x="2287524" y="848868"/>
                  </a:lnTo>
                  <a:lnTo>
                    <a:pt x="2293620" y="841248"/>
                  </a:lnTo>
                  <a:close/>
                </a:path>
                <a:path w="5416550" h="1290954">
                  <a:moveTo>
                    <a:pt x="2299716" y="274320"/>
                  </a:moveTo>
                  <a:lnTo>
                    <a:pt x="2292096" y="269748"/>
                  </a:lnTo>
                  <a:lnTo>
                    <a:pt x="2287524" y="277368"/>
                  </a:lnTo>
                  <a:lnTo>
                    <a:pt x="2295144" y="283464"/>
                  </a:lnTo>
                  <a:lnTo>
                    <a:pt x="2299716" y="274320"/>
                  </a:lnTo>
                  <a:close/>
                </a:path>
                <a:path w="5416550" h="1290954">
                  <a:moveTo>
                    <a:pt x="2308860" y="853440"/>
                  </a:moveTo>
                  <a:lnTo>
                    <a:pt x="2301240" y="847344"/>
                  </a:lnTo>
                  <a:lnTo>
                    <a:pt x="2295144" y="854964"/>
                  </a:lnTo>
                  <a:lnTo>
                    <a:pt x="2302764" y="861060"/>
                  </a:lnTo>
                  <a:lnTo>
                    <a:pt x="2308860" y="853440"/>
                  </a:lnTo>
                  <a:close/>
                </a:path>
                <a:path w="5416550" h="1290954">
                  <a:moveTo>
                    <a:pt x="2310384" y="259080"/>
                  </a:moveTo>
                  <a:lnTo>
                    <a:pt x="2302764" y="252984"/>
                  </a:lnTo>
                  <a:lnTo>
                    <a:pt x="2298192" y="262128"/>
                  </a:lnTo>
                  <a:lnTo>
                    <a:pt x="2305812" y="266700"/>
                  </a:lnTo>
                  <a:lnTo>
                    <a:pt x="2310384" y="259080"/>
                  </a:lnTo>
                  <a:close/>
                </a:path>
                <a:path w="5416550" h="1290954">
                  <a:moveTo>
                    <a:pt x="2321052" y="242316"/>
                  </a:moveTo>
                  <a:lnTo>
                    <a:pt x="2313432" y="237744"/>
                  </a:lnTo>
                  <a:lnTo>
                    <a:pt x="2307336" y="245364"/>
                  </a:lnTo>
                  <a:lnTo>
                    <a:pt x="2316480" y="251460"/>
                  </a:lnTo>
                  <a:lnTo>
                    <a:pt x="2321052" y="242316"/>
                  </a:lnTo>
                  <a:close/>
                </a:path>
                <a:path w="5416550" h="1290954">
                  <a:moveTo>
                    <a:pt x="2324100" y="864108"/>
                  </a:moveTo>
                  <a:lnTo>
                    <a:pt x="2316480" y="858012"/>
                  </a:lnTo>
                  <a:lnTo>
                    <a:pt x="2310384" y="865632"/>
                  </a:lnTo>
                  <a:lnTo>
                    <a:pt x="2318004" y="871728"/>
                  </a:lnTo>
                  <a:lnTo>
                    <a:pt x="2324100" y="864108"/>
                  </a:lnTo>
                  <a:close/>
                </a:path>
                <a:path w="5416550" h="1290954">
                  <a:moveTo>
                    <a:pt x="2331720" y="227076"/>
                  </a:moveTo>
                  <a:lnTo>
                    <a:pt x="2324100" y="220980"/>
                  </a:lnTo>
                  <a:lnTo>
                    <a:pt x="2318004" y="230124"/>
                  </a:lnTo>
                  <a:lnTo>
                    <a:pt x="2325624" y="234696"/>
                  </a:lnTo>
                  <a:lnTo>
                    <a:pt x="2331720" y="227076"/>
                  </a:lnTo>
                  <a:close/>
                </a:path>
                <a:path w="5416550" h="1290954">
                  <a:moveTo>
                    <a:pt x="2337816" y="876300"/>
                  </a:moveTo>
                  <a:lnTo>
                    <a:pt x="2330196" y="870204"/>
                  </a:lnTo>
                  <a:lnTo>
                    <a:pt x="2325624" y="877824"/>
                  </a:lnTo>
                  <a:lnTo>
                    <a:pt x="2331720" y="883920"/>
                  </a:lnTo>
                  <a:lnTo>
                    <a:pt x="2337816" y="876300"/>
                  </a:lnTo>
                  <a:close/>
                </a:path>
                <a:path w="5416550" h="1290954">
                  <a:moveTo>
                    <a:pt x="2342388" y="210312"/>
                  </a:moveTo>
                  <a:lnTo>
                    <a:pt x="2333244" y="205740"/>
                  </a:lnTo>
                  <a:lnTo>
                    <a:pt x="2328672" y="213360"/>
                  </a:lnTo>
                  <a:lnTo>
                    <a:pt x="2336292" y="219456"/>
                  </a:lnTo>
                  <a:lnTo>
                    <a:pt x="2342388" y="210312"/>
                  </a:lnTo>
                  <a:close/>
                </a:path>
                <a:path w="5416550" h="1290954">
                  <a:moveTo>
                    <a:pt x="2351532" y="195072"/>
                  </a:moveTo>
                  <a:lnTo>
                    <a:pt x="2343912" y="188976"/>
                  </a:lnTo>
                  <a:lnTo>
                    <a:pt x="2339340" y="198120"/>
                  </a:lnTo>
                  <a:lnTo>
                    <a:pt x="2346960" y="202692"/>
                  </a:lnTo>
                  <a:lnTo>
                    <a:pt x="2351532" y="195072"/>
                  </a:lnTo>
                  <a:close/>
                </a:path>
                <a:path w="5416550" h="1290954">
                  <a:moveTo>
                    <a:pt x="2353056" y="888492"/>
                  </a:moveTo>
                  <a:lnTo>
                    <a:pt x="2345436" y="882396"/>
                  </a:lnTo>
                  <a:lnTo>
                    <a:pt x="2339340" y="890016"/>
                  </a:lnTo>
                  <a:lnTo>
                    <a:pt x="2346960" y="896112"/>
                  </a:lnTo>
                  <a:lnTo>
                    <a:pt x="2353056" y="888492"/>
                  </a:lnTo>
                  <a:close/>
                </a:path>
                <a:path w="5416550" h="1290954">
                  <a:moveTo>
                    <a:pt x="2362200" y="178308"/>
                  </a:moveTo>
                  <a:lnTo>
                    <a:pt x="2354580" y="173736"/>
                  </a:lnTo>
                  <a:lnTo>
                    <a:pt x="2350008" y="181356"/>
                  </a:lnTo>
                  <a:lnTo>
                    <a:pt x="2357628" y="187452"/>
                  </a:lnTo>
                  <a:lnTo>
                    <a:pt x="2362200" y="178308"/>
                  </a:lnTo>
                  <a:close/>
                </a:path>
                <a:path w="5416550" h="1290954">
                  <a:moveTo>
                    <a:pt x="2368296" y="900684"/>
                  </a:moveTo>
                  <a:lnTo>
                    <a:pt x="2360676" y="894588"/>
                  </a:lnTo>
                  <a:lnTo>
                    <a:pt x="2354580" y="902208"/>
                  </a:lnTo>
                  <a:lnTo>
                    <a:pt x="2362200" y="906780"/>
                  </a:lnTo>
                  <a:lnTo>
                    <a:pt x="2368296" y="900684"/>
                  </a:lnTo>
                  <a:close/>
                </a:path>
                <a:path w="5416550" h="1290954">
                  <a:moveTo>
                    <a:pt x="2372868" y="163068"/>
                  </a:moveTo>
                  <a:lnTo>
                    <a:pt x="2365248" y="156972"/>
                  </a:lnTo>
                  <a:lnTo>
                    <a:pt x="2359152" y="166116"/>
                  </a:lnTo>
                  <a:lnTo>
                    <a:pt x="2368296" y="170688"/>
                  </a:lnTo>
                  <a:lnTo>
                    <a:pt x="2372868" y="163068"/>
                  </a:lnTo>
                  <a:close/>
                </a:path>
                <a:path w="5416550" h="1290954">
                  <a:moveTo>
                    <a:pt x="2383536" y="911352"/>
                  </a:moveTo>
                  <a:lnTo>
                    <a:pt x="2375916" y="905256"/>
                  </a:lnTo>
                  <a:lnTo>
                    <a:pt x="2369820" y="912876"/>
                  </a:lnTo>
                  <a:lnTo>
                    <a:pt x="2377440" y="918972"/>
                  </a:lnTo>
                  <a:lnTo>
                    <a:pt x="2383536" y="911352"/>
                  </a:lnTo>
                  <a:close/>
                </a:path>
                <a:path w="5416550" h="1290954">
                  <a:moveTo>
                    <a:pt x="2383536" y="146304"/>
                  </a:moveTo>
                  <a:lnTo>
                    <a:pt x="2375916" y="141732"/>
                  </a:lnTo>
                  <a:lnTo>
                    <a:pt x="2369820" y="149352"/>
                  </a:lnTo>
                  <a:lnTo>
                    <a:pt x="2377440" y="155448"/>
                  </a:lnTo>
                  <a:lnTo>
                    <a:pt x="2383536" y="146304"/>
                  </a:lnTo>
                  <a:close/>
                </a:path>
                <a:path w="5416550" h="1290954">
                  <a:moveTo>
                    <a:pt x="2394204" y="131064"/>
                  </a:moveTo>
                  <a:lnTo>
                    <a:pt x="2385060" y="124968"/>
                  </a:lnTo>
                  <a:lnTo>
                    <a:pt x="2380488" y="134112"/>
                  </a:lnTo>
                  <a:lnTo>
                    <a:pt x="2388108" y="138684"/>
                  </a:lnTo>
                  <a:lnTo>
                    <a:pt x="2394204" y="131064"/>
                  </a:lnTo>
                  <a:close/>
                </a:path>
                <a:path w="5416550" h="1290954">
                  <a:moveTo>
                    <a:pt x="2398776" y="923544"/>
                  </a:moveTo>
                  <a:lnTo>
                    <a:pt x="2391156" y="917448"/>
                  </a:lnTo>
                  <a:lnTo>
                    <a:pt x="2385060" y="925068"/>
                  </a:lnTo>
                  <a:lnTo>
                    <a:pt x="2392680" y="931164"/>
                  </a:lnTo>
                  <a:lnTo>
                    <a:pt x="2398776" y="923544"/>
                  </a:lnTo>
                  <a:close/>
                </a:path>
                <a:path w="5416550" h="1290954">
                  <a:moveTo>
                    <a:pt x="2403348" y="114300"/>
                  </a:moveTo>
                  <a:lnTo>
                    <a:pt x="2395728" y="109728"/>
                  </a:lnTo>
                  <a:lnTo>
                    <a:pt x="2391156" y="117348"/>
                  </a:lnTo>
                  <a:lnTo>
                    <a:pt x="2398776" y="123444"/>
                  </a:lnTo>
                  <a:lnTo>
                    <a:pt x="2403348" y="114300"/>
                  </a:lnTo>
                  <a:close/>
                </a:path>
                <a:path w="5416550" h="1290954">
                  <a:moveTo>
                    <a:pt x="2412492" y="935736"/>
                  </a:moveTo>
                  <a:lnTo>
                    <a:pt x="2406396" y="929640"/>
                  </a:lnTo>
                  <a:lnTo>
                    <a:pt x="2400300" y="937260"/>
                  </a:lnTo>
                  <a:lnTo>
                    <a:pt x="2407920" y="943356"/>
                  </a:lnTo>
                  <a:lnTo>
                    <a:pt x="2412492" y="935736"/>
                  </a:lnTo>
                  <a:close/>
                </a:path>
                <a:path w="5416550" h="1290954">
                  <a:moveTo>
                    <a:pt x="2414016" y="99060"/>
                  </a:moveTo>
                  <a:lnTo>
                    <a:pt x="2406396" y="92964"/>
                  </a:lnTo>
                  <a:lnTo>
                    <a:pt x="2400300" y="102108"/>
                  </a:lnTo>
                  <a:lnTo>
                    <a:pt x="2409444" y="106680"/>
                  </a:lnTo>
                  <a:lnTo>
                    <a:pt x="2414016" y="99060"/>
                  </a:lnTo>
                  <a:close/>
                </a:path>
                <a:path w="5416550" h="1290954">
                  <a:moveTo>
                    <a:pt x="2424684" y="82296"/>
                  </a:moveTo>
                  <a:lnTo>
                    <a:pt x="2417064" y="77724"/>
                  </a:lnTo>
                  <a:lnTo>
                    <a:pt x="2410968" y="85344"/>
                  </a:lnTo>
                  <a:lnTo>
                    <a:pt x="2420112" y="91440"/>
                  </a:lnTo>
                  <a:lnTo>
                    <a:pt x="2424684" y="82296"/>
                  </a:lnTo>
                  <a:close/>
                </a:path>
                <a:path w="5416550" h="1290954">
                  <a:moveTo>
                    <a:pt x="2427732" y="947928"/>
                  </a:moveTo>
                  <a:lnTo>
                    <a:pt x="2420112" y="941832"/>
                  </a:lnTo>
                  <a:lnTo>
                    <a:pt x="2414016" y="949452"/>
                  </a:lnTo>
                  <a:lnTo>
                    <a:pt x="2421636" y="954024"/>
                  </a:lnTo>
                  <a:lnTo>
                    <a:pt x="2427732" y="947928"/>
                  </a:lnTo>
                  <a:close/>
                </a:path>
                <a:path w="5416550" h="1290954">
                  <a:moveTo>
                    <a:pt x="2435352" y="67056"/>
                  </a:moveTo>
                  <a:lnTo>
                    <a:pt x="2426208" y="60960"/>
                  </a:lnTo>
                  <a:lnTo>
                    <a:pt x="2421636" y="70104"/>
                  </a:lnTo>
                  <a:lnTo>
                    <a:pt x="2429256" y="74676"/>
                  </a:lnTo>
                  <a:lnTo>
                    <a:pt x="2435352" y="67056"/>
                  </a:lnTo>
                  <a:close/>
                </a:path>
                <a:path w="5416550" h="1290954">
                  <a:moveTo>
                    <a:pt x="2442972" y="958596"/>
                  </a:moveTo>
                  <a:lnTo>
                    <a:pt x="2435352" y="952500"/>
                  </a:lnTo>
                  <a:lnTo>
                    <a:pt x="2429256" y="960120"/>
                  </a:lnTo>
                  <a:lnTo>
                    <a:pt x="2436876" y="966216"/>
                  </a:lnTo>
                  <a:lnTo>
                    <a:pt x="2442972" y="958596"/>
                  </a:lnTo>
                  <a:close/>
                </a:path>
                <a:path w="5416550" h="1290954">
                  <a:moveTo>
                    <a:pt x="2446020" y="50292"/>
                  </a:moveTo>
                  <a:lnTo>
                    <a:pt x="2436876" y="45720"/>
                  </a:lnTo>
                  <a:lnTo>
                    <a:pt x="2432304" y="53340"/>
                  </a:lnTo>
                  <a:lnTo>
                    <a:pt x="2439924" y="59436"/>
                  </a:lnTo>
                  <a:lnTo>
                    <a:pt x="2446020" y="50292"/>
                  </a:lnTo>
                  <a:close/>
                </a:path>
                <a:path w="5416550" h="1290954">
                  <a:moveTo>
                    <a:pt x="2455164" y="35052"/>
                  </a:moveTo>
                  <a:lnTo>
                    <a:pt x="2447544" y="28956"/>
                  </a:lnTo>
                  <a:lnTo>
                    <a:pt x="2442972" y="38100"/>
                  </a:lnTo>
                  <a:lnTo>
                    <a:pt x="2450592" y="42672"/>
                  </a:lnTo>
                  <a:lnTo>
                    <a:pt x="2455164" y="35052"/>
                  </a:lnTo>
                  <a:close/>
                </a:path>
                <a:path w="5416550" h="1290954">
                  <a:moveTo>
                    <a:pt x="2458212" y="970788"/>
                  </a:moveTo>
                  <a:lnTo>
                    <a:pt x="2450592" y="964692"/>
                  </a:lnTo>
                  <a:lnTo>
                    <a:pt x="2444496" y="972312"/>
                  </a:lnTo>
                  <a:lnTo>
                    <a:pt x="2452116" y="978408"/>
                  </a:lnTo>
                  <a:lnTo>
                    <a:pt x="2458212" y="970788"/>
                  </a:lnTo>
                  <a:close/>
                </a:path>
                <a:path w="5416550" h="1290954">
                  <a:moveTo>
                    <a:pt x="2462784" y="22860"/>
                  </a:moveTo>
                  <a:lnTo>
                    <a:pt x="2455164" y="18288"/>
                  </a:lnTo>
                  <a:lnTo>
                    <a:pt x="2452116" y="21336"/>
                  </a:lnTo>
                  <a:lnTo>
                    <a:pt x="2461260" y="27432"/>
                  </a:lnTo>
                  <a:lnTo>
                    <a:pt x="2462784" y="22860"/>
                  </a:lnTo>
                  <a:close/>
                </a:path>
                <a:path w="5416550" h="1290954">
                  <a:moveTo>
                    <a:pt x="2473452" y="982980"/>
                  </a:moveTo>
                  <a:lnTo>
                    <a:pt x="2465832" y="976884"/>
                  </a:lnTo>
                  <a:lnTo>
                    <a:pt x="2459736" y="984504"/>
                  </a:lnTo>
                  <a:lnTo>
                    <a:pt x="2467356" y="990600"/>
                  </a:lnTo>
                  <a:lnTo>
                    <a:pt x="2473452" y="982980"/>
                  </a:lnTo>
                  <a:close/>
                </a:path>
                <a:path w="5416550" h="1290954">
                  <a:moveTo>
                    <a:pt x="2488692" y="993648"/>
                  </a:moveTo>
                  <a:lnTo>
                    <a:pt x="2481072" y="989076"/>
                  </a:lnTo>
                  <a:lnTo>
                    <a:pt x="2474976" y="996696"/>
                  </a:lnTo>
                  <a:lnTo>
                    <a:pt x="2482596" y="1001268"/>
                  </a:lnTo>
                  <a:lnTo>
                    <a:pt x="2488692" y="993648"/>
                  </a:lnTo>
                  <a:close/>
                </a:path>
                <a:path w="5416550" h="1290954">
                  <a:moveTo>
                    <a:pt x="2502408" y="1005840"/>
                  </a:moveTo>
                  <a:lnTo>
                    <a:pt x="2494788" y="999744"/>
                  </a:lnTo>
                  <a:lnTo>
                    <a:pt x="2490216" y="1007364"/>
                  </a:lnTo>
                  <a:lnTo>
                    <a:pt x="2496312" y="1013460"/>
                  </a:lnTo>
                  <a:lnTo>
                    <a:pt x="2502408" y="1005840"/>
                  </a:lnTo>
                  <a:close/>
                </a:path>
                <a:path w="5416550" h="1290954">
                  <a:moveTo>
                    <a:pt x="2517648" y="1018032"/>
                  </a:moveTo>
                  <a:lnTo>
                    <a:pt x="2510028" y="1011936"/>
                  </a:lnTo>
                  <a:lnTo>
                    <a:pt x="2503932" y="1019556"/>
                  </a:lnTo>
                  <a:lnTo>
                    <a:pt x="2511552" y="1025652"/>
                  </a:lnTo>
                  <a:lnTo>
                    <a:pt x="2517648" y="1018032"/>
                  </a:lnTo>
                  <a:close/>
                </a:path>
                <a:path w="5416550" h="1290954">
                  <a:moveTo>
                    <a:pt x="2532888" y="1030224"/>
                  </a:moveTo>
                  <a:lnTo>
                    <a:pt x="2525268" y="1024128"/>
                  </a:lnTo>
                  <a:lnTo>
                    <a:pt x="2519172" y="1031748"/>
                  </a:lnTo>
                  <a:lnTo>
                    <a:pt x="2526792" y="1037844"/>
                  </a:lnTo>
                  <a:lnTo>
                    <a:pt x="2532888" y="1030224"/>
                  </a:lnTo>
                  <a:close/>
                </a:path>
                <a:path w="5416550" h="1290954">
                  <a:moveTo>
                    <a:pt x="2548128" y="1040892"/>
                  </a:moveTo>
                  <a:lnTo>
                    <a:pt x="2540508" y="1036320"/>
                  </a:lnTo>
                  <a:lnTo>
                    <a:pt x="2534412" y="1042416"/>
                  </a:lnTo>
                  <a:lnTo>
                    <a:pt x="2542032" y="1048512"/>
                  </a:lnTo>
                  <a:lnTo>
                    <a:pt x="2548128" y="1040892"/>
                  </a:lnTo>
                  <a:close/>
                </a:path>
                <a:path w="5416550" h="1290954">
                  <a:moveTo>
                    <a:pt x="2563368" y="1053084"/>
                  </a:moveTo>
                  <a:lnTo>
                    <a:pt x="2555748" y="1046988"/>
                  </a:lnTo>
                  <a:lnTo>
                    <a:pt x="2549652" y="1054608"/>
                  </a:lnTo>
                  <a:lnTo>
                    <a:pt x="2557272" y="1060704"/>
                  </a:lnTo>
                  <a:lnTo>
                    <a:pt x="2563368" y="1053084"/>
                  </a:lnTo>
                  <a:close/>
                </a:path>
                <a:path w="5416550" h="1290954">
                  <a:moveTo>
                    <a:pt x="2577084" y="1065276"/>
                  </a:moveTo>
                  <a:lnTo>
                    <a:pt x="2570988" y="1059180"/>
                  </a:lnTo>
                  <a:lnTo>
                    <a:pt x="2564892" y="1066800"/>
                  </a:lnTo>
                  <a:lnTo>
                    <a:pt x="2572512" y="1072896"/>
                  </a:lnTo>
                  <a:lnTo>
                    <a:pt x="2577084" y="1065276"/>
                  </a:lnTo>
                  <a:close/>
                </a:path>
                <a:path w="5416550" h="1290954">
                  <a:moveTo>
                    <a:pt x="2592324" y="1077468"/>
                  </a:moveTo>
                  <a:lnTo>
                    <a:pt x="2584704" y="1071372"/>
                  </a:lnTo>
                  <a:lnTo>
                    <a:pt x="2578608" y="1078992"/>
                  </a:lnTo>
                  <a:lnTo>
                    <a:pt x="2586228" y="1085088"/>
                  </a:lnTo>
                  <a:lnTo>
                    <a:pt x="2592324" y="1077468"/>
                  </a:lnTo>
                  <a:close/>
                </a:path>
                <a:path w="5416550" h="1290954">
                  <a:moveTo>
                    <a:pt x="2607564" y="1088136"/>
                  </a:moveTo>
                  <a:lnTo>
                    <a:pt x="2599944" y="1083564"/>
                  </a:lnTo>
                  <a:lnTo>
                    <a:pt x="2593848" y="1089660"/>
                  </a:lnTo>
                  <a:lnTo>
                    <a:pt x="2601468" y="1095756"/>
                  </a:lnTo>
                  <a:lnTo>
                    <a:pt x="2607564" y="1088136"/>
                  </a:lnTo>
                  <a:close/>
                </a:path>
                <a:path w="5416550" h="1290954">
                  <a:moveTo>
                    <a:pt x="2622804" y="1100328"/>
                  </a:moveTo>
                  <a:lnTo>
                    <a:pt x="2615184" y="1094232"/>
                  </a:lnTo>
                  <a:lnTo>
                    <a:pt x="2609088" y="1101852"/>
                  </a:lnTo>
                  <a:lnTo>
                    <a:pt x="2616708" y="1107948"/>
                  </a:lnTo>
                  <a:lnTo>
                    <a:pt x="2622804" y="1100328"/>
                  </a:lnTo>
                  <a:close/>
                </a:path>
                <a:path w="5416550" h="1290954">
                  <a:moveTo>
                    <a:pt x="2820924" y="21336"/>
                  </a:moveTo>
                  <a:lnTo>
                    <a:pt x="2807208" y="21336"/>
                  </a:lnTo>
                  <a:lnTo>
                    <a:pt x="2807208" y="557784"/>
                  </a:lnTo>
                  <a:lnTo>
                    <a:pt x="2656332" y="557784"/>
                  </a:lnTo>
                  <a:lnTo>
                    <a:pt x="2656332" y="374904"/>
                  </a:lnTo>
                  <a:lnTo>
                    <a:pt x="2656332" y="368808"/>
                  </a:lnTo>
                  <a:lnTo>
                    <a:pt x="2656332" y="362712"/>
                  </a:lnTo>
                  <a:lnTo>
                    <a:pt x="2644140" y="362712"/>
                  </a:lnTo>
                  <a:lnTo>
                    <a:pt x="2644140" y="374904"/>
                  </a:lnTo>
                  <a:lnTo>
                    <a:pt x="2644140" y="557784"/>
                  </a:lnTo>
                  <a:lnTo>
                    <a:pt x="2485644" y="557784"/>
                  </a:lnTo>
                  <a:lnTo>
                    <a:pt x="2485644" y="569976"/>
                  </a:lnTo>
                  <a:lnTo>
                    <a:pt x="2644140" y="569976"/>
                  </a:lnTo>
                  <a:lnTo>
                    <a:pt x="2644140" y="723900"/>
                  </a:lnTo>
                  <a:lnTo>
                    <a:pt x="2328672" y="723900"/>
                  </a:lnTo>
                  <a:lnTo>
                    <a:pt x="2328672" y="374904"/>
                  </a:lnTo>
                  <a:lnTo>
                    <a:pt x="2644140" y="374904"/>
                  </a:lnTo>
                  <a:lnTo>
                    <a:pt x="2644140" y="362712"/>
                  </a:lnTo>
                  <a:lnTo>
                    <a:pt x="2328672" y="362712"/>
                  </a:lnTo>
                  <a:lnTo>
                    <a:pt x="2316480" y="362712"/>
                  </a:lnTo>
                  <a:lnTo>
                    <a:pt x="2316480" y="374904"/>
                  </a:lnTo>
                  <a:lnTo>
                    <a:pt x="2316480" y="723900"/>
                  </a:lnTo>
                  <a:lnTo>
                    <a:pt x="2143048" y="723900"/>
                  </a:lnTo>
                  <a:lnTo>
                    <a:pt x="2144268" y="722376"/>
                  </a:lnTo>
                  <a:lnTo>
                    <a:pt x="2136648" y="717804"/>
                  </a:lnTo>
                  <a:lnTo>
                    <a:pt x="2131771" y="723900"/>
                  </a:lnTo>
                  <a:lnTo>
                    <a:pt x="2009241" y="723900"/>
                  </a:lnTo>
                  <a:lnTo>
                    <a:pt x="2010156" y="722376"/>
                  </a:lnTo>
                  <a:lnTo>
                    <a:pt x="2002536" y="717804"/>
                  </a:lnTo>
                  <a:lnTo>
                    <a:pt x="1998878" y="723900"/>
                  </a:lnTo>
                  <a:lnTo>
                    <a:pt x="1673352" y="723900"/>
                  </a:lnTo>
                  <a:lnTo>
                    <a:pt x="1673352" y="374904"/>
                  </a:lnTo>
                  <a:lnTo>
                    <a:pt x="1687068" y="374904"/>
                  </a:lnTo>
                  <a:lnTo>
                    <a:pt x="1688592" y="376428"/>
                  </a:lnTo>
                  <a:lnTo>
                    <a:pt x="1689811" y="374904"/>
                  </a:lnTo>
                  <a:lnTo>
                    <a:pt x="1702308" y="374904"/>
                  </a:lnTo>
                  <a:lnTo>
                    <a:pt x="2226945" y="374904"/>
                  </a:lnTo>
                  <a:lnTo>
                    <a:pt x="2232660" y="379476"/>
                  </a:lnTo>
                  <a:lnTo>
                    <a:pt x="2235708" y="374904"/>
                  </a:lnTo>
                  <a:lnTo>
                    <a:pt x="2316480" y="374904"/>
                  </a:lnTo>
                  <a:lnTo>
                    <a:pt x="2316480" y="362712"/>
                  </a:lnTo>
                  <a:lnTo>
                    <a:pt x="2243328" y="362712"/>
                  </a:lnTo>
                  <a:lnTo>
                    <a:pt x="1832394" y="362712"/>
                  </a:lnTo>
                  <a:lnTo>
                    <a:pt x="1852079" y="304800"/>
                  </a:lnTo>
                  <a:lnTo>
                    <a:pt x="1856232" y="292608"/>
                  </a:lnTo>
                  <a:lnTo>
                    <a:pt x="1836420" y="292608"/>
                  </a:lnTo>
                  <a:lnTo>
                    <a:pt x="1836420" y="7620"/>
                  </a:lnTo>
                  <a:lnTo>
                    <a:pt x="1824228" y="7620"/>
                  </a:lnTo>
                  <a:lnTo>
                    <a:pt x="1824228" y="15240"/>
                  </a:lnTo>
                  <a:lnTo>
                    <a:pt x="1345692" y="15240"/>
                  </a:lnTo>
                  <a:lnTo>
                    <a:pt x="1345692" y="7620"/>
                  </a:lnTo>
                  <a:lnTo>
                    <a:pt x="1331976" y="7620"/>
                  </a:lnTo>
                  <a:lnTo>
                    <a:pt x="1331976" y="544068"/>
                  </a:lnTo>
                  <a:lnTo>
                    <a:pt x="1181100" y="544068"/>
                  </a:lnTo>
                  <a:lnTo>
                    <a:pt x="1181100" y="374904"/>
                  </a:lnTo>
                  <a:lnTo>
                    <a:pt x="1181100" y="368808"/>
                  </a:lnTo>
                  <a:lnTo>
                    <a:pt x="1181100" y="362712"/>
                  </a:lnTo>
                  <a:lnTo>
                    <a:pt x="1168908" y="362712"/>
                  </a:lnTo>
                  <a:lnTo>
                    <a:pt x="1168908" y="374904"/>
                  </a:lnTo>
                  <a:lnTo>
                    <a:pt x="1168908" y="544068"/>
                  </a:lnTo>
                  <a:lnTo>
                    <a:pt x="1010412" y="544068"/>
                  </a:lnTo>
                  <a:lnTo>
                    <a:pt x="1010412" y="556260"/>
                  </a:lnTo>
                  <a:lnTo>
                    <a:pt x="1168908" y="556260"/>
                  </a:lnTo>
                  <a:lnTo>
                    <a:pt x="1168908" y="723900"/>
                  </a:lnTo>
                  <a:lnTo>
                    <a:pt x="853440" y="723900"/>
                  </a:lnTo>
                  <a:lnTo>
                    <a:pt x="853440" y="374904"/>
                  </a:lnTo>
                  <a:lnTo>
                    <a:pt x="1168908" y="374904"/>
                  </a:lnTo>
                  <a:lnTo>
                    <a:pt x="1168908" y="362712"/>
                  </a:lnTo>
                  <a:lnTo>
                    <a:pt x="853440" y="362712"/>
                  </a:lnTo>
                  <a:lnTo>
                    <a:pt x="839724" y="362712"/>
                  </a:lnTo>
                  <a:lnTo>
                    <a:pt x="839724" y="374904"/>
                  </a:lnTo>
                  <a:lnTo>
                    <a:pt x="839724" y="723900"/>
                  </a:lnTo>
                  <a:lnTo>
                    <a:pt x="198120" y="723900"/>
                  </a:lnTo>
                  <a:lnTo>
                    <a:pt x="198120" y="374904"/>
                  </a:lnTo>
                  <a:lnTo>
                    <a:pt x="839724" y="374904"/>
                  </a:lnTo>
                  <a:lnTo>
                    <a:pt x="839724" y="362712"/>
                  </a:lnTo>
                  <a:lnTo>
                    <a:pt x="357162" y="362712"/>
                  </a:lnTo>
                  <a:lnTo>
                    <a:pt x="376847" y="304800"/>
                  </a:lnTo>
                  <a:lnTo>
                    <a:pt x="381000" y="292608"/>
                  </a:lnTo>
                  <a:lnTo>
                    <a:pt x="361188" y="292608"/>
                  </a:lnTo>
                  <a:lnTo>
                    <a:pt x="361188" y="7620"/>
                  </a:lnTo>
                  <a:lnTo>
                    <a:pt x="348996" y="7620"/>
                  </a:lnTo>
                  <a:lnTo>
                    <a:pt x="348996" y="292608"/>
                  </a:lnTo>
                  <a:lnTo>
                    <a:pt x="329184" y="292608"/>
                  </a:lnTo>
                  <a:lnTo>
                    <a:pt x="353009" y="362712"/>
                  </a:lnTo>
                  <a:lnTo>
                    <a:pt x="184404" y="362712"/>
                  </a:lnTo>
                  <a:lnTo>
                    <a:pt x="184404" y="737616"/>
                  </a:lnTo>
                  <a:lnTo>
                    <a:pt x="839724" y="737616"/>
                  </a:lnTo>
                  <a:lnTo>
                    <a:pt x="853440" y="737616"/>
                  </a:lnTo>
                  <a:lnTo>
                    <a:pt x="1181100" y="737616"/>
                  </a:lnTo>
                  <a:lnTo>
                    <a:pt x="1181100" y="731520"/>
                  </a:lnTo>
                  <a:lnTo>
                    <a:pt x="1181100" y="723900"/>
                  </a:lnTo>
                  <a:lnTo>
                    <a:pt x="1181100" y="556260"/>
                  </a:lnTo>
                  <a:lnTo>
                    <a:pt x="1338072" y="556260"/>
                  </a:lnTo>
                  <a:lnTo>
                    <a:pt x="1338072" y="550164"/>
                  </a:lnTo>
                  <a:lnTo>
                    <a:pt x="1345692" y="550164"/>
                  </a:lnTo>
                  <a:lnTo>
                    <a:pt x="1345692" y="27432"/>
                  </a:lnTo>
                  <a:lnTo>
                    <a:pt x="1824228" y="27432"/>
                  </a:lnTo>
                  <a:lnTo>
                    <a:pt x="1824228" y="292608"/>
                  </a:lnTo>
                  <a:lnTo>
                    <a:pt x="1804416" y="292608"/>
                  </a:lnTo>
                  <a:lnTo>
                    <a:pt x="1828241" y="362712"/>
                  </a:lnTo>
                  <a:lnTo>
                    <a:pt x="1687068" y="362712"/>
                  </a:lnTo>
                  <a:lnTo>
                    <a:pt x="1676019" y="362712"/>
                  </a:lnTo>
                  <a:lnTo>
                    <a:pt x="1679448" y="358140"/>
                  </a:lnTo>
                  <a:lnTo>
                    <a:pt x="1673352" y="352044"/>
                  </a:lnTo>
                  <a:lnTo>
                    <a:pt x="1667256" y="359664"/>
                  </a:lnTo>
                  <a:lnTo>
                    <a:pt x="1672336" y="362712"/>
                  </a:lnTo>
                  <a:lnTo>
                    <a:pt x="1659636" y="362712"/>
                  </a:lnTo>
                  <a:lnTo>
                    <a:pt x="1659636" y="737616"/>
                  </a:lnTo>
                  <a:lnTo>
                    <a:pt x="1989124" y="737616"/>
                  </a:lnTo>
                  <a:lnTo>
                    <a:pt x="1987296" y="740664"/>
                  </a:lnTo>
                  <a:lnTo>
                    <a:pt x="1994916" y="746760"/>
                  </a:lnTo>
                  <a:lnTo>
                    <a:pt x="2001012" y="739140"/>
                  </a:lnTo>
                  <a:lnTo>
                    <a:pt x="1998726" y="737616"/>
                  </a:lnTo>
                  <a:lnTo>
                    <a:pt x="2147697" y="737616"/>
                  </a:lnTo>
                  <a:lnTo>
                    <a:pt x="2153412" y="742188"/>
                  </a:lnTo>
                  <a:lnTo>
                    <a:pt x="2157069" y="737616"/>
                  </a:lnTo>
                  <a:lnTo>
                    <a:pt x="2316480" y="737616"/>
                  </a:lnTo>
                  <a:lnTo>
                    <a:pt x="2328672" y="737616"/>
                  </a:lnTo>
                  <a:lnTo>
                    <a:pt x="2656332" y="737616"/>
                  </a:lnTo>
                  <a:lnTo>
                    <a:pt x="2656332" y="731520"/>
                  </a:lnTo>
                  <a:lnTo>
                    <a:pt x="2656332" y="723900"/>
                  </a:lnTo>
                  <a:lnTo>
                    <a:pt x="2656332" y="569976"/>
                  </a:lnTo>
                  <a:lnTo>
                    <a:pt x="2814828" y="569976"/>
                  </a:lnTo>
                  <a:lnTo>
                    <a:pt x="2814828" y="563880"/>
                  </a:lnTo>
                  <a:lnTo>
                    <a:pt x="2820924" y="563880"/>
                  </a:lnTo>
                  <a:lnTo>
                    <a:pt x="2820924" y="21336"/>
                  </a:lnTo>
                  <a:close/>
                </a:path>
                <a:path w="5416550" h="1290954">
                  <a:moveTo>
                    <a:pt x="3331464" y="281940"/>
                  </a:moveTo>
                  <a:lnTo>
                    <a:pt x="3311652" y="281940"/>
                  </a:lnTo>
                  <a:lnTo>
                    <a:pt x="3311652" y="21336"/>
                  </a:lnTo>
                  <a:lnTo>
                    <a:pt x="3299460" y="21336"/>
                  </a:lnTo>
                  <a:lnTo>
                    <a:pt x="3299460" y="281940"/>
                  </a:lnTo>
                  <a:lnTo>
                    <a:pt x="3279648" y="281940"/>
                  </a:lnTo>
                  <a:lnTo>
                    <a:pt x="3305556" y="358140"/>
                  </a:lnTo>
                  <a:lnTo>
                    <a:pt x="3327311" y="294132"/>
                  </a:lnTo>
                  <a:lnTo>
                    <a:pt x="3331464" y="281940"/>
                  </a:lnTo>
                  <a:close/>
                </a:path>
                <a:path w="5416550" h="1290954">
                  <a:moveTo>
                    <a:pt x="3968496" y="376428"/>
                  </a:moveTo>
                  <a:lnTo>
                    <a:pt x="3954780" y="376428"/>
                  </a:lnTo>
                  <a:lnTo>
                    <a:pt x="3954780" y="388620"/>
                  </a:lnTo>
                  <a:lnTo>
                    <a:pt x="3954780" y="739140"/>
                  </a:lnTo>
                  <a:lnTo>
                    <a:pt x="3640836" y="739140"/>
                  </a:lnTo>
                  <a:lnTo>
                    <a:pt x="3640836" y="388620"/>
                  </a:lnTo>
                  <a:lnTo>
                    <a:pt x="3954780" y="388620"/>
                  </a:lnTo>
                  <a:lnTo>
                    <a:pt x="3954780" y="376428"/>
                  </a:lnTo>
                  <a:lnTo>
                    <a:pt x="3640836" y="376428"/>
                  </a:lnTo>
                  <a:lnTo>
                    <a:pt x="3627120" y="376428"/>
                  </a:lnTo>
                  <a:lnTo>
                    <a:pt x="3627120" y="388620"/>
                  </a:lnTo>
                  <a:lnTo>
                    <a:pt x="3627120" y="739140"/>
                  </a:lnTo>
                  <a:lnTo>
                    <a:pt x="2983992" y="739140"/>
                  </a:lnTo>
                  <a:lnTo>
                    <a:pt x="2983992" y="388620"/>
                  </a:lnTo>
                  <a:lnTo>
                    <a:pt x="3627120" y="388620"/>
                  </a:lnTo>
                  <a:lnTo>
                    <a:pt x="3627120" y="376428"/>
                  </a:lnTo>
                  <a:lnTo>
                    <a:pt x="2971800" y="376428"/>
                  </a:lnTo>
                  <a:lnTo>
                    <a:pt x="2971800" y="751332"/>
                  </a:lnTo>
                  <a:lnTo>
                    <a:pt x="3627120" y="751332"/>
                  </a:lnTo>
                  <a:lnTo>
                    <a:pt x="3640836" y="751332"/>
                  </a:lnTo>
                  <a:lnTo>
                    <a:pt x="3968496" y="751332"/>
                  </a:lnTo>
                  <a:lnTo>
                    <a:pt x="3968496" y="745236"/>
                  </a:lnTo>
                  <a:lnTo>
                    <a:pt x="3968496" y="739140"/>
                  </a:lnTo>
                  <a:lnTo>
                    <a:pt x="3968496" y="388620"/>
                  </a:lnTo>
                  <a:lnTo>
                    <a:pt x="3968496" y="382524"/>
                  </a:lnTo>
                  <a:lnTo>
                    <a:pt x="3968496" y="376428"/>
                  </a:lnTo>
                  <a:close/>
                </a:path>
                <a:path w="5416550" h="1290954">
                  <a:moveTo>
                    <a:pt x="4262628" y="15240"/>
                  </a:moveTo>
                  <a:lnTo>
                    <a:pt x="4131564" y="15240"/>
                  </a:lnTo>
                  <a:lnTo>
                    <a:pt x="4131564" y="7620"/>
                  </a:lnTo>
                  <a:lnTo>
                    <a:pt x="4119372" y="7620"/>
                  </a:lnTo>
                  <a:lnTo>
                    <a:pt x="4119372" y="550164"/>
                  </a:lnTo>
                  <a:lnTo>
                    <a:pt x="4131564" y="550164"/>
                  </a:lnTo>
                  <a:lnTo>
                    <a:pt x="4131564" y="27508"/>
                  </a:lnTo>
                  <a:lnTo>
                    <a:pt x="4262628" y="28956"/>
                  </a:lnTo>
                  <a:lnTo>
                    <a:pt x="4262628" y="15240"/>
                  </a:lnTo>
                  <a:close/>
                </a:path>
                <a:path w="5416550" h="1290954">
                  <a:moveTo>
                    <a:pt x="5276088" y="1143000"/>
                  </a:moveTo>
                  <a:lnTo>
                    <a:pt x="5219700" y="1141476"/>
                  </a:lnTo>
                  <a:lnTo>
                    <a:pt x="5218176" y="1155192"/>
                  </a:lnTo>
                  <a:lnTo>
                    <a:pt x="5276088" y="1155192"/>
                  </a:lnTo>
                  <a:lnTo>
                    <a:pt x="5276088" y="1143000"/>
                  </a:lnTo>
                  <a:close/>
                </a:path>
                <a:path w="5416550" h="1290954">
                  <a:moveTo>
                    <a:pt x="5286756" y="1104900"/>
                  </a:moveTo>
                  <a:lnTo>
                    <a:pt x="5210556" y="1104900"/>
                  </a:lnTo>
                  <a:lnTo>
                    <a:pt x="5210556" y="1117092"/>
                  </a:lnTo>
                  <a:lnTo>
                    <a:pt x="5286756" y="1118616"/>
                  </a:lnTo>
                  <a:lnTo>
                    <a:pt x="5286756" y="1104900"/>
                  </a:lnTo>
                  <a:close/>
                </a:path>
                <a:path w="5416550" h="1290954">
                  <a:moveTo>
                    <a:pt x="5295900" y="1068324"/>
                  </a:moveTo>
                  <a:lnTo>
                    <a:pt x="5199888" y="1066800"/>
                  </a:lnTo>
                  <a:lnTo>
                    <a:pt x="5199888" y="1080516"/>
                  </a:lnTo>
                  <a:lnTo>
                    <a:pt x="5294376" y="1080516"/>
                  </a:lnTo>
                  <a:lnTo>
                    <a:pt x="5295900" y="1068324"/>
                  </a:lnTo>
                  <a:close/>
                </a:path>
                <a:path w="5416550" h="1290954">
                  <a:moveTo>
                    <a:pt x="5416296" y="376428"/>
                  </a:moveTo>
                  <a:lnTo>
                    <a:pt x="5404104" y="376428"/>
                  </a:lnTo>
                  <a:lnTo>
                    <a:pt x="5404104" y="388620"/>
                  </a:lnTo>
                  <a:lnTo>
                    <a:pt x="5404104" y="739140"/>
                  </a:lnTo>
                  <a:lnTo>
                    <a:pt x="5255374" y="739140"/>
                  </a:lnTo>
                  <a:lnTo>
                    <a:pt x="5254752" y="563880"/>
                  </a:lnTo>
                  <a:lnTo>
                    <a:pt x="5242560" y="563880"/>
                  </a:lnTo>
                  <a:lnTo>
                    <a:pt x="5242560" y="739140"/>
                  </a:lnTo>
                  <a:lnTo>
                    <a:pt x="5088636" y="739140"/>
                  </a:lnTo>
                  <a:lnTo>
                    <a:pt x="5088636" y="388620"/>
                  </a:lnTo>
                  <a:lnTo>
                    <a:pt x="5404104" y="388620"/>
                  </a:lnTo>
                  <a:lnTo>
                    <a:pt x="5404104" y="376428"/>
                  </a:lnTo>
                  <a:lnTo>
                    <a:pt x="5088636" y="376428"/>
                  </a:lnTo>
                  <a:lnTo>
                    <a:pt x="5076444" y="376428"/>
                  </a:lnTo>
                  <a:lnTo>
                    <a:pt x="5076444" y="388620"/>
                  </a:lnTo>
                  <a:lnTo>
                    <a:pt x="5076444" y="739140"/>
                  </a:lnTo>
                  <a:lnTo>
                    <a:pt x="4433316" y="739140"/>
                  </a:lnTo>
                  <a:lnTo>
                    <a:pt x="4433316" y="388620"/>
                  </a:lnTo>
                  <a:lnTo>
                    <a:pt x="5076444" y="388620"/>
                  </a:lnTo>
                  <a:lnTo>
                    <a:pt x="5076444" y="376428"/>
                  </a:lnTo>
                  <a:lnTo>
                    <a:pt x="4782858" y="376428"/>
                  </a:lnTo>
                  <a:lnTo>
                    <a:pt x="4802022" y="320040"/>
                  </a:lnTo>
                  <a:lnTo>
                    <a:pt x="4806696" y="306324"/>
                  </a:lnTo>
                  <a:lnTo>
                    <a:pt x="4788408" y="306324"/>
                  </a:lnTo>
                  <a:lnTo>
                    <a:pt x="4788408" y="21336"/>
                  </a:lnTo>
                  <a:lnTo>
                    <a:pt x="4780788" y="21336"/>
                  </a:lnTo>
                  <a:lnTo>
                    <a:pt x="4780788" y="15240"/>
                  </a:lnTo>
                  <a:lnTo>
                    <a:pt x="4626864" y="15240"/>
                  </a:lnTo>
                  <a:lnTo>
                    <a:pt x="4626864" y="27432"/>
                  </a:lnTo>
                  <a:lnTo>
                    <a:pt x="4774692" y="27432"/>
                  </a:lnTo>
                  <a:lnTo>
                    <a:pt x="4774692" y="306324"/>
                  </a:lnTo>
                  <a:lnTo>
                    <a:pt x="4756391" y="306324"/>
                  </a:lnTo>
                  <a:lnTo>
                    <a:pt x="4778832" y="376428"/>
                  </a:lnTo>
                  <a:lnTo>
                    <a:pt x="4419600" y="376428"/>
                  </a:lnTo>
                  <a:lnTo>
                    <a:pt x="4419600" y="751332"/>
                  </a:lnTo>
                  <a:lnTo>
                    <a:pt x="5076444" y="751332"/>
                  </a:lnTo>
                  <a:lnTo>
                    <a:pt x="5088636" y="751332"/>
                  </a:lnTo>
                  <a:lnTo>
                    <a:pt x="5242560" y="751332"/>
                  </a:lnTo>
                  <a:lnTo>
                    <a:pt x="5242560" y="979932"/>
                  </a:lnTo>
                  <a:lnTo>
                    <a:pt x="5224272" y="979932"/>
                  </a:lnTo>
                  <a:lnTo>
                    <a:pt x="5250180" y="1056132"/>
                  </a:lnTo>
                  <a:lnTo>
                    <a:pt x="5270652" y="992124"/>
                  </a:lnTo>
                  <a:lnTo>
                    <a:pt x="5274564" y="979932"/>
                  </a:lnTo>
                  <a:lnTo>
                    <a:pt x="5256225" y="979932"/>
                  </a:lnTo>
                  <a:lnTo>
                    <a:pt x="5255412" y="751332"/>
                  </a:lnTo>
                  <a:lnTo>
                    <a:pt x="5416296" y="751332"/>
                  </a:lnTo>
                  <a:lnTo>
                    <a:pt x="5416296" y="745236"/>
                  </a:lnTo>
                  <a:lnTo>
                    <a:pt x="5416296" y="739140"/>
                  </a:lnTo>
                  <a:lnTo>
                    <a:pt x="5416296" y="388620"/>
                  </a:lnTo>
                  <a:lnTo>
                    <a:pt x="5416296" y="382524"/>
                  </a:lnTo>
                  <a:lnTo>
                    <a:pt x="5416296" y="3764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06667" y="2305812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92" y="0"/>
                  </a:lnTo>
                </a:path>
              </a:pathLst>
            </a:custGeom>
            <a:ln w="1219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3492" y="2118359"/>
              <a:ext cx="3148965" cy="736600"/>
            </a:xfrm>
            <a:custGeom>
              <a:avLst/>
              <a:gdLst/>
              <a:ahLst/>
              <a:cxnLst/>
              <a:rect l="l" t="t" r="r" b="b"/>
              <a:pathLst>
                <a:path w="3148965" h="736600">
                  <a:moveTo>
                    <a:pt x="12192" y="679704"/>
                  </a:moveTo>
                  <a:lnTo>
                    <a:pt x="0" y="679704"/>
                  </a:lnTo>
                  <a:lnTo>
                    <a:pt x="0" y="729996"/>
                  </a:lnTo>
                  <a:lnTo>
                    <a:pt x="12192" y="729996"/>
                  </a:lnTo>
                  <a:lnTo>
                    <a:pt x="12192" y="679704"/>
                  </a:lnTo>
                  <a:close/>
                </a:path>
                <a:path w="3148965" h="736600">
                  <a:moveTo>
                    <a:pt x="12192" y="589788"/>
                  </a:moveTo>
                  <a:lnTo>
                    <a:pt x="0" y="589788"/>
                  </a:lnTo>
                  <a:lnTo>
                    <a:pt x="0" y="641604"/>
                  </a:lnTo>
                  <a:lnTo>
                    <a:pt x="12192" y="641604"/>
                  </a:lnTo>
                  <a:lnTo>
                    <a:pt x="12192" y="589788"/>
                  </a:lnTo>
                  <a:close/>
                </a:path>
                <a:path w="3148965" h="736600">
                  <a:moveTo>
                    <a:pt x="12192" y="501396"/>
                  </a:moveTo>
                  <a:lnTo>
                    <a:pt x="0" y="501396"/>
                  </a:lnTo>
                  <a:lnTo>
                    <a:pt x="0" y="551688"/>
                  </a:lnTo>
                  <a:lnTo>
                    <a:pt x="12192" y="551688"/>
                  </a:lnTo>
                  <a:lnTo>
                    <a:pt x="12192" y="501396"/>
                  </a:lnTo>
                  <a:close/>
                </a:path>
                <a:path w="3148965" h="736600">
                  <a:moveTo>
                    <a:pt x="12192" y="413004"/>
                  </a:moveTo>
                  <a:lnTo>
                    <a:pt x="0" y="413004"/>
                  </a:lnTo>
                  <a:lnTo>
                    <a:pt x="0" y="463296"/>
                  </a:lnTo>
                  <a:lnTo>
                    <a:pt x="12192" y="463296"/>
                  </a:lnTo>
                  <a:lnTo>
                    <a:pt x="12192" y="413004"/>
                  </a:lnTo>
                  <a:close/>
                </a:path>
                <a:path w="3148965" h="736600">
                  <a:moveTo>
                    <a:pt x="12192" y="323088"/>
                  </a:moveTo>
                  <a:lnTo>
                    <a:pt x="0" y="323088"/>
                  </a:lnTo>
                  <a:lnTo>
                    <a:pt x="0" y="374904"/>
                  </a:lnTo>
                  <a:lnTo>
                    <a:pt x="12192" y="374904"/>
                  </a:lnTo>
                  <a:lnTo>
                    <a:pt x="12192" y="323088"/>
                  </a:lnTo>
                  <a:close/>
                </a:path>
                <a:path w="3148965" h="736600">
                  <a:moveTo>
                    <a:pt x="12192" y="234696"/>
                  </a:moveTo>
                  <a:lnTo>
                    <a:pt x="0" y="234696"/>
                  </a:lnTo>
                  <a:lnTo>
                    <a:pt x="0" y="284988"/>
                  </a:lnTo>
                  <a:lnTo>
                    <a:pt x="12192" y="284988"/>
                  </a:lnTo>
                  <a:lnTo>
                    <a:pt x="12192" y="234696"/>
                  </a:lnTo>
                  <a:close/>
                </a:path>
                <a:path w="3148965" h="736600">
                  <a:moveTo>
                    <a:pt x="12192" y="146304"/>
                  </a:moveTo>
                  <a:lnTo>
                    <a:pt x="0" y="146304"/>
                  </a:lnTo>
                  <a:lnTo>
                    <a:pt x="0" y="196596"/>
                  </a:lnTo>
                  <a:lnTo>
                    <a:pt x="12192" y="196596"/>
                  </a:lnTo>
                  <a:lnTo>
                    <a:pt x="12192" y="146304"/>
                  </a:lnTo>
                  <a:close/>
                </a:path>
                <a:path w="3148965" h="736600">
                  <a:moveTo>
                    <a:pt x="12192" y="56388"/>
                  </a:moveTo>
                  <a:lnTo>
                    <a:pt x="0" y="56388"/>
                  </a:lnTo>
                  <a:lnTo>
                    <a:pt x="0" y="108204"/>
                  </a:lnTo>
                  <a:lnTo>
                    <a:pt x="12192" y="108204"/>
                  </a:lnTo>
                  <a:lnTo>
                    <a:pt x="12192" y="56388"/>
                  </a:lnTo>
                  <a:close/>
                </a:path>
                <a:path w="3148965" h="736600">
                  <a:moveTo>
                    <a:pt x="57912" y="0"/>
                  </a:moveTo>
                  <a:lnTo>
                    <a:pt x="6096" y="0"/>
                  </a:lnTo>
                  <a:lnTo>
                    <a:pt x="6096" y="6096"/>
                  </a:lnTo>
                  <a:lnTo>
                    <a:pt x="0" y="6096"/>
                  </a:lnTo>
                  <a:lnTo>
                    <a:pt x="0" y="18288"/>
                  </a:lnTo>
                  <a:lnTo>
                    <a:pt x="12192" y="18288"/>
                  </a:lnTo>
                  <a:lnTo>
                    <a:pt x="12192" y="12192"/>
                  </a:lnTo>
                  <a:lnTo>
                    <a:pt x="57912" y="12192"/>
                  </a:lnTo>
                  <a:lnTo>
                    <a:pt x="57912" y="0"/>
                  </a:lnTo>
                  <a:close/>
                </a:path>
                <a:path w="3148965" h="736600">
                  <a:moveTo>
                    <a:pt x="2328672" y="181356"/>
                  </a:moveTo>
                  <a:lnTo>
                    <a:pt x="1837944" y="181356"/>
                  </a:lnTo>
                  <a:lnTo>
                    <a:pt x="1837944" y="193548"/>
                  </a:lnTo>
                  <a:lnTo>
                    <a:pt x="2328672" y="193548"/>
                  </a:lnTo>
                  <a:lnTo>
                    <a:pt x="2328672" y="181356"/>
                  </a:lnTo>
                  <a:close/>
                </a:path>
                <a:path w="3148965" h="736600">
                  <a:moveTo>
                    <a:pt x="3148584" y="723900"/>
                  </a:moveTo>
                  <a:lnTo>
                    <a:pt x="2820924" y="723900"/>
                  </a:lnTo>
                  <a:lnTo>
                    <a:pt x="2820924" y="736092"/>
                  </a:lnTo>
                  <a:lnTo>
                    <a:pt x="3148584" y="736092"/>
                  </a:lnTo>
                  <a:lnTo>
                    <a:pt x="3148584" y="723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9503" y="2124456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199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33416" y="2124456"/>
              <a:ext cx="52069" cy="542925"/>
            </a:xfrm>
            <a:custGeom>
              <a:avLst/>
              <a:gdLst/>
              <a:ahLst/>
              <a:cxnLst/>
              <a:rect l="l" t="t" r="r" b="b"/>
              <a:pathLst>
                <a:path w="52070" h="542925">
                  <a:moveTo>
                    <a:pt x="32004" y="0"/>
                  </a:moveTo>
                  <a:lnTo>
                    <a:pt x="19812" y="0"/>
                  </a:lnTo>
                  <a:lnTo>
                    <a:pt x="19812" y="50291"/>
                  </a:lnTo>
                  <a:lnTo>
                    <a:pt x="32004" y="50291"/>
                  </a:lnTo>
                  <a:lnTo>
                    <a:pt x="32004" y="0"/>
                  </a:lnTo>
                  <a:close/>
                </a:path>
                <a:path w="52070" h="542925">
                  <a:moveTo>
                    <a:pt x="32004" y="88391"/>
                  </a:moveTo>
                  <a:lnTo>
                    <a:pt x="19812" y="88391"/>
                  </a:lnTo>
                  <a:lnTo>
                    <a:pt x="19812" y="140207"/>
                  </a:lnTo>
                  <a:lnTo>
                    <a:pt x="32004" y="140207"/>
                  </a:lnTo>
                  <a:lnTo>
                    <a:pt x="32004" y="88391"/>
                  </a:lnTo>
                  <a:close/>
                </a:path>
                <a:path w="52070" h="542925">
                  <a:moveTo>
                    <a:pt x="32004" y="178307"/>
                  </a:moveTo>
                  <a:lnTo>
                    <a:pt x="19812" y="178307"/>
                  </a:lnTo>
                  <a:lnTo>
                    <a:pt x="19812" y="228600"/>
                  </a:lnTo>
                  <a:lnTo>
                    <a:pt x="32004" y="228600"/>
                  </a:lnTo>
                  <a:lnTo>
                    <a:pt x="32004" y="178307"/>
                  </a:lnTo>
                  <a:close/>
                </a:path>
                <a:path w="52070" h="542925">
                  <a:moveTo>
                    <a:pt x="32004" y="266700"/>
                  </a:moveTo>
                  <a:lnTo>
                    <a:pt x="19812" y="266700"/>
                  </a:lnTo>
                  <a:lnTo>
                    <a:pt x="19812" y="316991"/>
                  </a:lnTo>
                  <a:lnTo>
                    <a:pt x="32004" y="316991"/>
                  </a:lnTo>
                  <a:lnTo>
                    <a:pt x="32004" y="266700"/>
                  </a:lnTo>
                  <a:close/>
                </a:path>
                <a:path w="52070" h="542925">
                  <a:moveTo>
                    <a:pt x="32004" y="355091"/>
                  </a:moveTo>
                  <a:lnTo>
                    <a:pt x="19812" y="355091"/>
                  </a:lnTo>
                  <a:lnTo>
                    <a:pt x="19812" y="406907"/>
                  </a:lnTo>
                  <a:lnTo>
                    <a:pt x="32004" y="406907"/>
                  </a:lnTo>
                  <a:lnTo>
                    <a:pt x="32004" y="355091"/>
                  </a:lnTo>
                  <a:close/>
                </a:path>
                <a:path w="52070" h="542925">
                  <a:moveTo>
                    <a:pt x="19812" y="466343"/>
                  </a:moveTo>
                  <a:lnTo>
                    <a:pt x="0" y="466343"/>
                  </a:lnTo>
                  <a:lnTo>
                    <a:pt x="25908" y="542543"/>
                  </a:lnTo>
                  <a:lnTo>
                    <a:pt x="47152" y="480059"/>
                  </a:lnTo>
                  <a:lnTo>
                    <a:pt x="19812" y="480059"/>
                  </a:lnTo>
                  <a:lnTo>
                    <a:pt x="19812" y="466343"/>
                  </a:lnTo>
                  <a:close/>
                </a:path>
                <a:path w="52070" h="542925">
                  <a:moveTo>
                    <a:pt x="32004" y="445007"/>
                  </a:moveTo>
                  <a:lnTo>
                    <a:pt x="19812" y="445007"/>
                  </a:lnTo>
                  <a:lnTo>
                    <a:pt x="19812" y="480059"/>
                  </a:lnTo>
                  <a:lnTo>
                    <a:pt x="32004" y="480059"/>
                  </a:lnTo>
                  <a:lnTo>
                    <a:pt x="32004" y="445007"/>
                  </a:lnTo>
                  <a:close/>
                </a:path>
                <a:path w="52070" h="542925">
                  <a:moveTo>
                    <a:pt x="51816" y="466343"/>
                  </a:moveTo>
                  <a:lnTo>
                    <a:pt x="32004" y="466343"/>
                  </a:lnTo>
                  <a:lnTo>
                    <a:pt x="32004" y="480059"/>
                  </a:lnTo>
                  <a:lnTo>
                    <a:pt x="47152" y="480059"/>
                  </a:lnTo>
                  <a:lnTo>
                    <a:pt x="51816" y="466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45735" y="3033826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Courier New"/>
                <a:cs typeface="Courier New"/>
              </a:rPr>
              <a:t>q-&gt;next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48852" y="2231402"/>
            <a:ext cx="193040" cy="72961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2000" dirty="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37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5773" y="2210016"/>
            <a:ext cx="18986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2000" dirty="0">
              <a:latin typeface="Courier New"/>
              <a:cs typeface="Courier New"/>
            </a:endParaRPr>
          </a:p>
          <a:p>
            <a:pPr marL="34925">
              <a:lnSpc>
                <a:spcPct val="100000"/>
              </a:lnSpc>
              <a:spcBef>
                <a:spcPts val="45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04151" y="3215068"/>
            <a:ext cx="705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69263" y="1897379"/>
            <a:ext cx="6702552" cy="531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76106" y="1080007"/>
            <a:ext cx="8209280" cy="5746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  <a:tabLst>
                <a:tab pos="952500" algn="l"/>
                <a:tab pos="2554605" algn="l"/>
                <a:tab pos="2999105" algn="l"/>
                <a:tab pos="4288790" algn="l"/>
                <a:tab pos="5454650" algn="l"/>
                <a:tab pos="5755005" algn="l"/>
                <a:tab pos="6792595" algn="l"/>
                <a:tab pos="7607934" algn="l"/>
                <a:tab pos="80543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1.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ючв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лемен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в	с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исък,	кой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празен: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9194" y="3884167"/>
            <a:ext cx="3887470" cy="1306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//Ключовата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//изтрития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връща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 главната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функция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последния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9194" y="6322612"/>
            <a:ext cx="29457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край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 на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106" y="3884167"/>
            <a:ext cx="2117090" cy="325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del5(int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*p=start,</a:t>
            </a:r>
            <a:r>
              <a:rPr sz="2000" spc="-1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  while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(p-&gt;next)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165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q=p;</a:t>
            </a:r>
            <a:endParaRPr sz="2000" dirty="0">
              <a:latin typeface="Arial"/>
              <a:cs typeface="Arial"/>
            </a:endParaRPr>
          </a:p>
          <a:p>
            <a:pPr marL="431165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p=p-&gt;next;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n=p-&gt;key;</a:t>
            </a:r>
            <a:endParaRPr sz="2000" dirty="0">
              <a:latin typeface="Arial"/>
              <a:cs typeface="Arial"/>
            </a:endParaRPr>
          </a:p>
          <a:p>
            <a:pPr marL="152400" marR="230504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L;  delete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3715" y="2053755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58482" y="1947608"/>
            <a:ext cx="318770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0">
              <a:lnSpc>
                <a:spcPct val="1385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   n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25154" y="2104212"/>
            <a:ext cx="6756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03160" y="3294481"/>
            <a:ext cx="705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54797" y="6078794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031" y="5103266"/>
            <a:ext cx="160083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(p-&gt;key==n)</a:t>
            </a:r>
            <a:endParaRPr sz="2000" dirty="0">
              <a:latin typeface="Arial"/>
              <a:cs typeface="Arial"/>
            </a:endParaRPr>
          </a:p>
          <a:p>
            <a:pPr marL="577850" marR="69850">
              <a:lnSpc>
                <a:spcPct val="80000"/>
              </a:lnSpc>
              <a:spcBef>
                <a:spcPts val="244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  return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194" y="5347334"/>
            <a:ext cx="375856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//търсеният елемент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намерен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//елементът 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намерен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//списъкът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празен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06" y="6566430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34899" y="1903475"/>
            <a:ext cx="2054860" cy="1229995"/>
          </a:xfrm>
          <a:custGeom>
            <a:avLst/>
            <a:gdLst/>
            <a:ahLst/>
            <a:cxnLst/>
            <a:rect l="l" t="t" r="r" b="b"/>
            <a:pathLst>
              <a:path w="2054859" h="1229995">
                <a:moveTo>
                  <a:pt x="947940" y="1524"/>
                </a:moveTo>
                <a:lnTo>
                  <a:pt x="0" y="0"/>
                </a:lnTo>
                <a:lnTo>
                  <a:pt x="0" y="12192"/>
                </a:lnTo>
                <a:lnTo>
                  <a:pt x="6083" y="12204"/>
                </a:lnTo>
                <a:lnTo>
                  <a:pt x="4572" y="679704"/>
                </a:lnTo>
                <a:lnTo>
                  <a:pt x="18300" y="679704"/>
                </a:lnTo>
                <a:lnTo>
                  <a:pt x="18300" y="12230"/>
                </a:lnTo>
                <a:lnTo>
                  <a:pt x="947940" y="13716"/>
                </a:lnTo>
                <a:lnTo>
                  <a:pt x="947940" y="1524"/>
                </a:lnTo>
                <a:close/>
              </a:path>
              <a:path w="2054859" h="1229995">
                <a:moveTo>
                  <a:pt x="1309128" y="957072"/>
                </a:moveTo>
                <a:lnTo>
                  <a:pt x="1307604" y="374904"/>
                </a:lnTo>
                <a:lnTo>
                  <a:pt x="1293888" y="374904"/>
                </a:lnTo>
                <a:lnTo>
                  <a:pt x="1295412" y="957072"/>
                </a:lnTo>
                <a:lnTo>
                  <a:pt x="1309128" y="957072"/>
                </a:lnTo>
                <a:close/>
              </a:path>
              <a:path w="2054859" h="1229995">
                <a:moveTo>
                  <a:pt x="2008644" y="1037844"/>
                </a:moveTo>
                <a:lnTo>
                  <a:pt x="1990305" y="1037844"/>
                </a:lnTo>
                <a:lnTo>
                  <a:pt x="1988896" y="630936"/>
                </a:lnTo>
                <a:lnTo>
                  <a:pt x="1991880" y="630936"/>
                </a:lnTo>
                <a:lnTo>
                  <a:pt x="1991880" y="618744"/>
                </a:lnTo>
                <a:lnTo>
                  <a:pt x="1988858" y="618744"/>
                </a:lnTo>
                <a:lnTo>
                  <a:pt x="1988832" y="611124"/>
                </a:lnTo>
                <a:lnTo>
                  <a:pt x="1976640" y="611124"/>
                </a:lnTo>
                <a:lnTo>
                  <a:pt x="1976640" y="618705"/>
                </a:lnTo>
                <a:lnTo>
                  <a:pt x="1732800" y="617918"/>
                </a:lnTo>
                <a:lnTo>
                  <a:pt x="1732800" y="368808"/>
                </a:lnTo>
                <a:lnTo>
                  <a:pt x="1732800" y="362712"/>
                </a:lnTo>
                <a:lnTo>
                  <a:pt x="1732800" y="356616"/>
                </a:lnTo>
                <a:lnTo>
                  <a:pt x="1720608" y="356616"/>
                </a:lnTo>
                <a:lnTo>
                  <a:pt x="1720608" y="368808"/>
                </a:lnTo>
                <a:lnTo>
                  <a:pt x="1720608" y="617880"/>
                </a:lnTo>
                <a:lnTo>
                  <a:pt x="1516392" y="617220"/>
                </a:lnTo>
                <a:lnTo>
                  <a:pt x="1516392" y="629412"/>
                </a:lnTo>
                <a:lnTo>
                  <a:pt x="1720608" y="630072"/>
                </a:lnTo>
                <a:lnTo>
                  <a:pt x="1720608" y="960120"/>
                </a:lnTo>
                <a:lnTo>
                  <a:pt x="359676" y="960120"/>
                </a:lnTo>
                <a:lnTo>
                  <a:pt x="359676" y="368808"/>
                </a:lnTo>
                <a:lnTo>
                  <a:pt x="939482" y="368808"/>
                </a:lnTo>
                <a:lnTo>
                  <a:pt x="941844" y="373380"/>
                </a:lnTo>
                <a:lnTo>
                  <a:pt x="944054" y="368808"/>
                </a:lnTo>
                <a:lnTo>
                  <a:pt x="1720608" y="368808"/>
                </a:lnTo>
                <a:lnTo>
                  <a:pt x="1720608" y="356616"/>
                </a:lnTo>
                <a:lnTo>
                  <a:pt x="949960" y="356616"/>
                </a:lnTo>
                <a:lnTo>
                  <a:pt x="960310" y="335280"/>
                </a:lnTo>
                <a:lnTo>
                  <a:pt x="966228" y="323088"/>
                </a:lnTo>
                <a:lnTo>
                  <a:pt x="947877" y="323088"/>
                </a:lnTo>
                <a:lnTo>
                  <a:pt x="946416" y="18288"/>
                </a:lnTo>
                <a:lnTo>
                  <a:pt x="934224" y="18288"/>
                </a:lnTo>
                <a:lnTo>
                  <a:pt x="935685" y="323088"/>
                </a:lnTo>
                <a:lnTo>
                  <a:pt x="915936" y="323088"/>
                </a:lnTo>
                <a:lnTo>
                  <a:pt x="933208" y="356616"/>
                </a:lnTo>
                <a:lnTo>
                  <a:pt x="347484" y="356616"/>
                </a:lnTo>
                <a:lnTo>
                  <a:pt x="347484" y="972312"/>
                </a:lnTo>
                <a:lnTo>
                  <a:pt x="1732800" y="972312"/>
                </a:lnTo>
                <a:lnTo>
                  <a:pt x="1732800" y="966216"/>
                </a:lnTo>
                <a:lnTo>
                  <a:pt x="1732800" y="960120"/>
                </a:lnTo>
                <a:lnTo>
                  <a:pt x="1732800" y="630110"/>
                </a:lnTo>
                <a:lnTo>
                  <a:pt x="1976640" y="630897"/>
                </a:lnTo>
                <a:lnTo>
                  <a:pt x="1976640" y="1037844"/>
                </a:lnTo>
                <a:lnTo>
                  <a:pt x="1958352" y="1037844"/>
                </a:lnTo>
                <a:lnTo>
                  <a:pt x="1984260" y="1089660"/>
                </a:lnTo>
                <a:lnTo>
                  <a:pt x="2002180" y="1051560"/>
                </a:lnTo>
                <a:lnTo>
                  <a:pt x="2008644" y="1037844"/>
                </a:lnTo>
                <a:close/>
              </a:path>
              <a:path w="2054859" h="1229995">
                <a:moveTo>
                  <a:pt x="2026932" y="1217676"/>
                </a:moveTo>
                <a:lnTo>
                  <a:pt x="1944636" y="1216152"/>
                </a:lnTo>
                <a:lnTo>
                  <a:pt x="1943112" y="1228344"/>
                </a:lnTo>
                <a:lnTo>
                  <a:pt x="2026932" y="1229868"/>
                </a:lnTo>
                <a:lnTo>
                  <a:pt x="2026932" y="1217676"/>
                </a:lnTo>
                <a:close/>
              </a:path>
              <a:path w="2054859" h="1229995">
                <a:moveTo>
                  <a:pt x="2040648" y="1159764"/>
                </a:moveTo>
                <a:lnTo>
                  <a:pt x="1930920" y="1158240"/>
                </a:lnTo>
                <a:lnTo>
                  <a:pt x="1930920" y="1170432"/>
                </a:lnTo>
                <a:lnTo>
                  <a:pt x="2040648" y="1171956"/>
                </a:lnTo>
                <a:lnTo>
                  <a:pt x="2040648" y="1159764"/>
                </a:lnTo>
                <a:close/>
              </a:path>
              <a:path w="2054859" h="1229995">
                <a:moveTo>
                  <a:pt x="2054364" y="1101852"/>
                </a:moveTo>
                <a:lnTo>
                  <a:pt x="1917204" y="1100328"/>
                </a:lnTo>
                <a:lnTo>
                  <a:pt x="1917204" y="1112520"/>
                </a:lnTo>
                <a:lnTo>
                  <a:pt x="2054364" y="1114044"/>
                </a:lnTo>
                <a:lnTo>
                  <a:pt x="2054364" y="1101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8632" y="1743455"/>
            <a:ext cx="3954779" cy="1143000"/>
          </a:xfrm>
          <a:custGeom>
            <a:avLst/>
            <a:gdLst/>
            <a:ahLst/>
            <a:cxnLst/>
            <a:rect l="l" t="t" r="r" b="b"/>
            <a:pathLst>
              <a:path w="3954779" h="1143000">
                <a:moveTo>
                  <a:pt x="405384" y="419100"/>
                </a:moveTo>
                <a:lnTo>
                  <a:pt x="371856" y="419100"/>
                </a:lnTo>
                <a:lnTo>
                  <a:pt x="371856" y="190500"/>
                </a:lnTo>
                <a:lnTo>
                  <a:pt x="367284" y="190500"/>
                </a:lnTo>
                <a:lnTo>
                  <a:pt x="367284" y="185928"/>
                </a:lnTo>
                <a:lnTo>
                  <a:pt x="62484" y="185928"/>
                </a:lnTo>
                <a:lnTo>
                  <a:pt x="62484" y="195072"/>
                </a:lnTo>
                <a:lnTo>
                  <a:pt x="361188" y="195072"/>
                </a:lnTo>
                <a:lnTo>
                  <a:pt x="361188" y="419100"/>
                </a:lnTo>
                <a:lnTo>
                  <a:pt x="329184" y="419100"/>
                </a:lnTo>
                <a:lnTo>
                  <a:pt x="367284" y="495300"/>
                </a:lnTo>
                <a:lnTo>
                  <a:pt x="399288" y="431292"/>
                </a:lnTo>
                <a:lnTo>
                  <a:pt x="405384" y="419100"/>
                </a:lnTo>
                <a:close/>
              </a:path>
              <a:path w="3954779" h="1143000">
                <a:moveTo>
                  <a:pt x="800100" y="469392"/>
                </a:moveTo>
                <a:lnTo>
                  <a:pt x="781761" y="469392"/>
                </a:lnTo>
                <a:lnTo>
                  <a:pt x="780288" y="0"/>
                </a:lnTo>
                <a:lnTo>
                  <a:pt x="768096" y="0"/>
                </a:lnTo>
                <a:lnTo>
                  <a:pt x="768096" y="469392"/>
                </a:lnTo>
                <a:lnTo>
                  <a:pt x="749808" y="469392"/>
                </a:lnTo>
                <a:lnTo>
                  <a:pt x="775716" y="519684"/>
                </a:lnTo>
                <a:lnTo>
                  <a:pt x="794181" y="481584"/>
                </a:lnTo>
                <a:lnTo>
                  <a:pt x="800100" y="469392"/>
                </a:lnTo>
                <a:close/>
              </a:path>
              <a:path w="3954779" h="1143000">
                <a:moveTo>
                  <a:pt x="961644" y="1127760"/>
                </a:moveTo>
                <a:lnTo>
                  <a:pt x="960120" y="545592"/>
                </a:lnTo>
                <a:lnTo>
                  <a:pt x="947928" y="545592"/>
                </a:lnTo>
                <a:lnTo>
                  <a:pt x="947928" y="1127760"/>
                </a:lnTo>
                <a:lnTo>
                  <a:pt x="961644" y="1127760"/>
                </a:lnTo>
                <a:close/>
              </a:path>
              <a:path w="3954779" h="1143000">
                <a:moveTo>
                  <a:pt x="2564892" y="141732"/>
                </a:moveTo>
                <a:lnTo>
                  <a:pt x="1616964" y="140208"/>
                </a:lnTo>
                <a:lnTo>
                  <a:pt x="1616964" y="152400"/>
                </a:lnTo>
                <a:lnTo>
                  <a:pt x="1623047" y="152412"/>
                </a:lnTo>
                <a:lnTo>
                  <a:pt x="1621548" y="810768"/>
                </a:lnTo>
                <a:lnTo>
                  <a:pt x="1385316" y="810006"/>
                </a:lnTo>
                <a:lnTo>
                  <a:pt x="1385316" y="539496"/>
                </a:lnTo>
                <a:lnTo>
                  <a:pt x="1385316" y="533400"/>
                </a:lnTo>
                <a:lnTo>
                  <a:pt x="1385316" y="527304"/>
                </a:lnTo>
                <a:lnTo>
                  <a:pt x="1373124" y="527304"/>
                </a:lnTo>
                <a:lnTo>
                  <a:pt x="1373124" y="539496"/>
                </a:lnTo>
                <a:lnTo>
                  <a:pt x="1373124" y="809967"/>
                </a:lnTo>
                <a:lnTo>
                  <a:pt x="1149096" y="809244"/>
                </a:lnTo>
                <a:lnTo>
                  <a:pt x="1149096" y="821436"/>
                </a:lnTo>
                <a:lnTo>
                  <a:pt x="1373124" y="822159"/>
                </a:lnTo>
                <a:lnTo>
                  <a:pt x="1373124" y="1130808"/>
                </a:lnTo>
                <a:lnTo>
                  <a:pt x="12192" y="1130808"/>
                </a:lnTo>
                <a:lnTo>
                  <a:pt x="12192" y="539496"/>
                </a:lnTo>
                <a:lnTo>
                  <a:pt x="1373124" y="539496"/>
                </a:lnTo>
                <a:lnTo>
                  <a:pt x="1373124" y="527304"/>
                </a:lnTo>
                <a:lnTo>
                  <a:pt x="0" y="527304"/>
                </a:lnTo>
                <a:lnTo>
                  <a:pt x="0" y="1143000"/>
                </a:lnTo>
                <a:lnTo>
                  <a:pt x="1385316" y="1143000"/>
                </a:lnTo>
                <a:lnTo>
                  <a:pt x="1385316" y="1136904"/>
                </a:lnTo>
                <a:lnTo>
                  <a:pt x="1385316" y="1130808"/>
                </a:lnTo>
                <a:lnTo>
                  <a:pt x="1385316" y="822198"/>
                </a:lnTo>
                <a:lnTo>
                  <a:pt x="1624584" y="822960"/>
                </a:lnTo>
                <a:lnTo>
                  <a:pt x="1624584" y="821436"/>
                </a:lnTo>
                <a:lnTo>
                  <a:pt x="1635252" y="821436"/>
                </a:lnTo>
                <a:lnTo>
                  <a:pt x="1635252" y="152438"/>
                </a:lnTo>
                <a:lnTo>
                  <a:pt x="2564892" y="153924"/>
                </a:lnTo>
                <a:lnTo>
                  <a:pt x="2564892" y="141732"/>
                </a:lnTo>
                <a:close/>
              </a:path>
              <a:path w="3954779" h="1143000">
                <a:moveTo>
                  <a:pt x="2572512" y="466344"/>
                </a:moveTo>
                <a:lnTo>
                  <a:pt x="2552636" y="466344"/>
                </a:lnTo>
                <a:lnTo>
                  <a:pt x="2551176" y="161544"/>
                </a:lnTo>
                <a:lnTo>
                  <a:pt x="2538984" y="161544"/>
                </a:lnTo>
                <a:lnTo>
                  <a:pt x="2540444" y="466344"/>
                </a:lnTo>
                <a:lnTo>
                  <a:pt x="2520696" y="466344"/>
                </a:lnTo>
                <a:lnTo>
                  <a:pt x="2546604" y="516636"/>
                </a:lnTo>
                <a:lnTo>
                  <a:pt x="2566225" y="478536"/>
                </a:lnTo>
                <a:lnTo>
                  <a:pt x="2572512" y="466344"/>
                </a:lnTo>
                <a:close/>
              </a:path>
              <a:path w="3954779" h="1143000">
                <a:moveTo>
                  <a:pt x="2948940" y="1127760"/>
                </a:moveTo>
                <a:lnTo>
                  <a:pt x="2947416" y="545592"/>
                </a:lnTo>
                <a:lnTo>
                  <a:pt x="2935224" y="545592"/>
                </a:lnTo>
                <a:lnTo>
                  <a:pt x="2936748" y="1127760"/>
                </a:lnTo>
                <a:lnTo>
                  <a:pt x="2948940" y="1127760"/>
                </a:lnTo>
                <a:close/>
              </a:path>
              <a:path w="3954779" h="1143000">
                <a:moveTo>
                  <a:pt x="3642360" y="128016"/>
                </a:moveTo>
                <a:lnTo>
                  <a:pt x="3630168" y="128016"/>
                </a:lnTo>
                <a:lnTo>
                  <a:pt x="3628656" y="789432"/>
                </a:lnTo>
                <a:lnTo>
                  <a:pt x="3374136" y="788606"/>
                </a:lnTo>
                <a:lnTo>
                  <a:pt x="3374136" y="539496"/>
                </a:lnTo>
                <a:lnTo>
                  <a:pt x="3374136" y="533400"/>
                </a:lnTo>
                <a:lnTo>
                  <a:pt x="3374136" y="527304"/>
                </a:lnTo>
                <a:lnTo>
                  <a:pt x="3360420" y="527304"/>
                </a:lnTo>
                <a:lnTo>
                  <a:pt x="3360420" y="539496"/>
                </a:lnTo>
                <a:lnTo>
                  <a:pt x="3360420" y="788568"/>
                </a:lnTo>
                <a:lnTo>
                  <a:pt x="3157728" y="787908"/>
                </a:lnTo>
                <a:lnTo>
                  <a:pt x="3157728" y="800100"/>
                </a:lnTo>
                <a:lnTo>
                  <a:pt x="3360420" y="800760"/>
                </a:lnTo>
                <a:lnTo>
                  <a:pt x="3360420" y="1130808"/>
                </a:lnTo>
                <a:lnTo>
                  <a:pt x="1999488" y="1130808"/>
                </a:lnTo>
                <a:lnTo>
                  <a:pt x="1999488" y="539496"/>
                </a:lnTo>
                <a:lnTo>
                  <a:pt x="3360420" y="539496"/>
                </a:lnTo>
                <a:lnTo>
                  <a:pt x="3360420" y="527304"/>
                </a:lnTo>
                <a:lnTo>
                  <a:pt x="1987296" y="527304"/>
                </a:lnTo>
                <a:lnTo>
                  <a:pt x="1987296" y="1143000"/>
                </a:lnTo>
                <a:lnTo>
                  <a:pt x="3374136" y="1143000"/>
                </a:lnTo>
                <a:lnTo>
                  <a:pt x="3374136" y="1136904"/>
                </a:lnTo>
                <a:lnTo>
                  <a:pt x="3374136" y="1130808"/>
                </a:lnTo>
                <a:lnTo>
                  <a:pt x="3374136" y="800798"/>
                </a:lnTo>
                <a:lnTo>
                  <a:pt x="3631692" y="801624"/>
                </a:lnTo>
                <a:lnTo>
                  <a:pt x="3631692" y="800100"/>
                </a:lnTo>
                <a:lnTo>
                  <a:pt x="3642360" y="800100"/>
                </a:lnTo>
                <a:lnTo>
                  <a:pt x="3642360" y="128016"/>
                </a:lnTo>
                <a:close/>
              </a:path>
              <a:path w="3954779" h="1143000">
                <a:moveTo>
                  <a:pt x="3954780" y="120396"/>
                </a:moveTo>
                <a:lnTo>
                  <a:pt x="3939540" y="112776"/>
                </a:lnTo>
                <a:lnTo>
                  <a:pt x="3902964" y="94488"/>
                </a:lnTo>
                <a:lnTo>
                  <a:pt x="3902964" y="112776"/>
                </a:lnTo>
                <a:lnTo>
                  <a:pt x="3624072" y="112776"/>
                </a:lnTo>
                <a:lnTo>
                  <a:pt x="3624072" y="124968"/>
                </a:lnTo>
                <a:lnTo>
                  <a:pt x="3902964" y="126428"/>
                </a:lnTo>
                <a:lnTo>
                  <a:pt x="3902964" y="144780"/>
                </a:lnTo>
                <a:lnTo>
                  <a:pt x="3941813" y="126492"/>
                </a:lnTo>
                <a:lnTo>
                  <a:pt x="3954780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4821" y="738354"/>
            <a:ext cx="7433945" cy="4298613"/>
          </a:xfrm>
          <a:prstGeom prst="rect">
            <a:avLst/>
          </a:prstGeom>
        </p:spPr>
        <p:txBody>
          <a:bodyPr vert="horz" wrap="square" lIns="0" tIns="10668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1.2.12.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итеративен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вариант:</a:t>
            </a:r>
            <a:endParaRPr sz="2000" dirty="0">
              <a:latin typeface="Arial"/>
              <a:cs typeface="Arial"/>
            </a:endParaRPr>
          </a:p>
          <a:p>
            <a:pPr marL="298450">
              <a:lnSpc>
                <a:spcPts val="2280"/>
              </a:lnSpc>
              <a:spcBef>
                <a:spcPts val="745"/>
              </a:spcBef>
              <a:tabLst>
                <a:tab pos="1405255" algn="l"/>
                <a:tab pos="160337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start	</a:t>
            </a:r>
            <a:r>
              <a:rPr sz="20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000" dirty="0">
              <a:latin typeface="Times New Roman"/>
              <a:cs typeface="Times New Roman"/>
            </a:endParaRPr>
          </a:p>
          <a:p>
            <a:pPr marL="705485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endParaRPr sz="2000" dirty="0">
              <a:latin typeface="Times New Roman"/>
              <a:cs typeface="Times New Roman"/>
            </a:endParaRPr>
          </a:p>
          <a:p>
            <a:pPr marL="4675505">
              <a:lnSpc>
                <a:spcPct val="100000"/>
              </a:lnSpc>
              <a:spcBef>
                <a:spcPts val="127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7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NU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af-ZA" sz="2000" spc="-5" dirty="0">
                <a:solidFill>
                  <a:srgbClr val="FFFF00"/>
                </a:solidFill>
                <a:latin typeface="Arial"/>
                <a:cs typeface="Arial"/>
              </a:rPr>
              <a:t>int search_iter(int</a:t>
            </a:r>
            <a:r>
              <a:rPr lang="af-ZA"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af-ZA"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lang="af-ZA" sz="200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lang="af-ZA"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lang="af-ZA" sz="200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lang="af-ZA"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lang="af-ZA"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af-ZA" sz="2000" dirty="0">
                <a:solidFill>
                  <a:srgbClr val="FFFF00"/>
                </a:solidFill>
                <a:latin typeface="Arial"/>
                <a:cs typeface="Arial"/>
              </a:rPr>
              <a:t>*p=start;</a:t>
            </a:r>
            <a:endParaRPr lang="af-ZA" sz="200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lang="af-ZA"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lang="af-ZA" sz="2000" dirty="0">
                <a:solidFill>
                  <a:srgbClr val="FFFF00"/>
                </a:solidFill>
                <a:latin typeface="Arial"/>
                <a:cs typeface="Arial"/>
              </a:rPr>
              <a:t> (start</a:t>
            </a: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)	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//проверка </a:t>
            </a: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за 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непразен</a:t>
            </a:r>
            <a:r>
              <a:rPr lang="bg-BG"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bg-BG" sz="2000" dirty="0">
                <a:solidFill>
                  <a:srgbClr val="FFFF00"/>
                </a:solidFill>
                <a:latin typeface="Arial"/>
                <a:cs typeface="Arial"/>
              </a:rPr>
              <a:t>списък</a:t>
            </a:r>
            <a:endParaRPr lang="af-ZA" sz="2000">
              <a:latin typeface="Arial"/>
              <a:cs typeface="Arial"/>
            </a:endParaRPr>
          </a:p>
          <a:p>
            <a:pPr marL="1066800" marR="3500120" indent="-775970">
              <a:lnSpc>
                <a:spcPct val="80000"/>
              </a:lnSpc>
              <a:spcBef>
                <a:spcPts val="240"/>
              </a:spcBef>
            </a:pPr>
            <a:r>
              <a:rPr lang="af-ZA"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lang="af-ZA" sz="2000" spc="-5" dirty="0">
                <a:solidFill>
                  <a:srgbClr val="FFFF00"/>
                </a:solidFill>
                <a:latin typeface="Arial"/>
                <a:cs typeface="Arial"/>
              </a:rPr>
              <a:t>while ((p-&gt;key!=n)&amp;&amp;(p-&gt;next))  p=p-&gt;next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;</a:t>
            </a:r>
            <a:endParaRPr lang="bg-BG"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76088" y="1095209"/>
            <a:ext cx="66230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1.2.13. Търсене на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в подреден списък -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рекурсивен</a:t>
            </a:r>
            <a:r>
              <a:rPr sz="1600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вариант: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3670" y="1778088"/>
            <a:ext cx="3358515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//търсене и включване на</a:t>
            </a:r>
            <a:r>
              <a:rPr sz="1600" spc="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елемент,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//ако той не е в</a:t>
            </a:r>
            <a:r>
              <a:rPr sz="1600" spc="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списъка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//проверка за празен</a:t>
            </a:r>
            <a:r>
              <a:rPr sz="1600" spc="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списък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//добавяне на първия</a:t>
            </a:r>
            <a:r>
              <a:rPr sz="1600" spc="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088" y="1582890"/>
            <a:ext cx="3555365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int search_recurs(struct elem *p, int</a:t>
            </a:r>
            <a:r>
              <a:rPr sz="1600" spc="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6858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16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1600" dirty="0">
              <a:latin typeface="Arial"/>
              <a:cs typeface="Arial"/>
            </a:endParaRPr>
          </a:p>
          <a:p>
            <a:pPr marL="12700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if (start==NULL)</a:t>
            </a:r>
            <a:endParaRPr sz="1600" dirty="0">
              <a:latin typeface="Arial"/>
              <a:cs typeface="Arial"/>
            </a:endParaRPr>
          </a:p>
          <a:p>
            <a:pPr marL="29718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  <a:p>
            <a:pPr marL="411480" marR="454025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start=new elem; start-&gt;key=n;  start-&gt;next=NULL; return</a:t>
            </a:r>
            <a:r>
              <a:rPr sz="1600" spc="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1600" dirty="0">
              <a:latin typeface="Arial"/>
              <a:cs typeface="Arial"/>
            </a:endParaRPr>
          </a:p>
          <a:p>
            <a:pPr marL="297180">
              <a:lnSpc>
                <a:spcPts val="1350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41148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1600" dirty="0">
              <a:latin typeface="Arial"/>
              <a:cs typeface="Arial"/>
            </a:endParaRPr>
          </a:p>
          <a:p>
            <a:pPr marL="29718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{ if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((p-&gt;key&lt;n)&amp;&amp;(p-&gt;next==NULL))</a:t>
            </a:r>
            <a:endParaRPr sz="1600" dirty="0">
              <a:latin typeface="Arial"/>
              <a:cs typeface="Arial"/>
            </a:endParaRPr>
          </a:p>
          <a:p>
            <a:pPr marL="926465">
              <a:lnSpc>
                <a:spcPts val="1730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3670" y="3533597"/>
            <a:ext cx="24695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//преглеждане на</a:t>
            </a:r>
            <a:r>
              <a:rPr sz="16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списъка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432" y="3728796"/>
            <a:ext cx="3362960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ts val="1730"/>
              </a:lnSpc>
              <a:spcBef>
                <a:spcPts val="95"/>
              </a:spcBef>
              <a:tabLst>
                <a:tab pos="1455420" algn="l"/>
              </a:tabLst>
            </a:pP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16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elem;	q-&gt;key=n;</a:t>
            </a:r>
            <a:endParaRPr sz="1600" dirty="0">
              <a:latin typeface="Arial"/>
              <a:cs typeface="Arial"/>
            </a:endParaRPr>
          </a:p>
          <a:p>
            <a:pPr marL="127000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q-&gt;next=NULL; p-&gt;next=q; return</a:t>
            </a:r>
            <a:r>
              <a:rPr sz="1600" spc="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33670" y="4508957"/>
            <a:ext cx="2004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//елементът е</a:t>
            </a:r>
            <a:r>
              <a:rPr sz="16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открит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6457" y="4240009"/>
            <a:ext cx="2285365" cy="659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1600" dirty="0">
              <a:latin typeface="Arial"/>
              <a:cs typeface="Arial"/>
            </a:endParaRPr>
          </a:p>
          <a:p>
            <a:pPr marL="299085" marR="5080" indent="-229235">
              <a:lnSpc>
                <a:spcPts val="1540"/>
              </a:lnSpc>
              <a:spcBef>
                <a:spcPts val="17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{ if (p-&gt;key==n) return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1; 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1095" y="4899139"/>
            <a:ext cx="4868545" cy="182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>
              <a:lnSpc>
                <a:spcPts val="173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if (p-&gt;key&lt;n)</a:t>
            </a:r>
            <a:endParaRPr sz="1600" dirty="0">
              <a:latin typeface="Arial"/>
              <a:cs typeface="Arial"/>
            </a:endParaRPr>
          </a:p>
          <a:p>
            <a:pPr marL="870585">
              <a:lnSpc>
                <a:spcPts val="153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search_recurs(p-&gt;next,</a:t>
            </a:r>
            <a:r>
              <a:rPr sz="1600" spc="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n);</a:t>
            </a:r>
            <a:endParaRPr sz="1600" dirty="0">
              <a:latin typeface="Arial"/>
              <a:cs typeface="Arial"/>
            </a:endParaRPr>
          </a:p>
          <a:p>
            <a:pPr marL="984885">
              <a:lnSpc>
                <a:spcPts val="1535"/>
              </a:lnSpc>
              <a:tabLst>
                <a:tab pos="2585085" algn="l"/>
              </a:tabLst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else	//открито е мястото</a:t>
            </a:r>
            <a:r>
              <a:rPr sz="1600" spc="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за</a:t>
            </a:r>
            <a:endParaRPr sz="1600" dirty="0">
              <a:latin typeface="Arial"/>
              <a:cs typeface="Arial"/>
            </a:endParaRPr>
          </a:p>
          <a:p>
            <a:pPr marL="1040765" marR="5080" indent="-56515">
              <a:lnSpc>
                <a:spcPts val="1540"/>
              </a:lnSpc>
              <a:spcBef>
                <a:spcPts val="175"/>
              </a:spcBef>
              <a:tabLst>
                <a:tab pos="2585085" algn="l"/>
              </a:tabLst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{	//добавяне на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елемента  q=new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elem;</a:t>
            </a:r>
            <a:r>
              <a:rPr sz="16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q-&gt;next=p-&gt;next;</a:t>
            </a:r>
            <a:endParaRPr sz="1600" dirty="0">
              <a:latin typeface="Arial"/>
              <a:cs typeface="Arial"/>
            </a:endParaRPr>
          </a:p>
          <a:p>
            <a:pPr marL="1040765" marR="1452880">
              <a:lnSpc>
                <a:spcPct val="80100"/>
              </a:lnSpc>
              <a:spcBef>
                <a:spcPts val="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q-&gt;key=p-&gt;key; p-&gt;key=n;  p-&gt;next=q; return</a:t>
            </a:r>
            <a:r>
              <a:rPr sz="1600" spc="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1600" dirty="0">
              <a:latin typeface="Arial"/>
              <a:cs typeface="Arial"/>
            </a:endParaRPr>
          </a:p>
          <a:p>
            <a:pPr marL="984885">
              <a:lnSpc>
                <a:spcPts val="1345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1071" y="6654851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76088" y="6849841"/>
            <a:ext cx="93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5920" cy="1061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1.3. Двусвързан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списък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от тази структура съдържа по два указателя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 предходния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следващия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1711" y="5076825"/>
            <a:ext cx="47174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описание на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структурата: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*pred; elem *next;}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*start;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65960" y="2859023"/>
            <a:ext cx="6962140" cy="1466215"/>
            <a:chOff x="1965960" y="2859023"/>
            <a:chExt cx="6962140" cy="1466215"/>
          </a:xfrm>
        </p:grpSpPr>
        <p:sp>
          <p:nvSpPr>
            <p:cNvPr id="6" name="object 6"/>
            <p:cNvSpPr/>
            <p:nvPr/>
          </p:nvSpPr>
          <p:spPr>
            <a:xfrm>
              <a:off x="2077212" y="2859023"/>
              <a:ext cx="6659880" cy="981710"/>
            </a:xfrm>
            <a:custGeom>
              <a:avLst/>
              <a:gdLst/>
              <a:ahLst/>
              <a:cxnLst/>
              <a:rect l="l" t="t" r="r" b="b"/>
              <a:pathLst>
                <a:path w="6659880" h="981710">
                  <a:moveTo>
                    <a:pt x="4732020" y="4572"/>
                  </a:moveTo>
                  <a:lnTo>
                    <a:pt x="3843528" y="4572"/>
                  </a:lnTo>
                  <a:lnTo>
                    <a:pt x="3843528" y="6096"/>
                  </a:lnTo>
                  <a:lnTo>
                    <a:pt x="3837432" y="6096"/>
                  </a:lnTo>
                  <a:lnTo>
                    <a:pt x="3837432" y="726948"/>
                  </a:lnTo>
                  <a:lnTo>
                    <a:pt x="3732276" y="726948"/>
                  </a:lnTo>
                  <a:lnTo>
                    <a:pt x="3732276" y="496824"/>
                  </a:lnTo>
                  <a:lnTo>
                    <a:pt x="3732276" y="490728"/>
                  </a:lnTo>
                  <a:lnTo>
                    <a:pt x="3732276" y="484632"/>
                  </a:lnTo>
                  <a:lnTo>
                    <a:pt x="3720084" y="484632"/>
                  </a:lnTo>
                  <a:lnTo>
                    <a:pt x="3720084" y="496824"/>
                  </a:lnTo>
                  <a:lnTo>
                    <a:pt x="3720084" y="726948"/>
                  </a:lnTo>
                  <a:lnTo>
                    <a:pt x="3622548" y="726948"/>
                  </a:lnTo>
                  <a:lnTo>
                    <a:pt x="3622548" y="739140"/>
                  </a:lnTo>
                  <a:lnTo>
                    <a:pt x="3720084" y="739140"/>
                  </a:lnTo>
                  <a:lnTo>
                    <a:pt x="3720084" y="969264"/>
                  </a:lnTo>
                  <a:lnTo>
                    <a:pt x="3421380" y="969264"/>
                  </a:lnTo>
                  <a:lnTo>
                    <a:pt x="3421380" y="496824"/>
                  </a:lnTo>
                  <a:lnTo>
                    <a:pt x="3720084" y="496824"/>
                  </a:lnTo>
                  <a:lnTo>
                    <a:pt x="3720084" y="484632"/>
                  </a:lnTo>
                  <a:lnTo>
                    <a:pt x="3421380" y="484632"/>
                  </a:lnTo>
                  <a:lnTo>
                    <a:pt x="3409188" y="484632"/>
                  </a:lnTo>
                  <a:lnTo>
                    <a:pt x="3409188" y="496824"/>
                  </a:lnTo>
                  <a:lnTo>
                    <a:pt x="3409188" y="969264"/>
                  </a:lnTo>
                  <a:lnTo>
                    <a:pt x="2534412" y="969264"/>
                  </a:lnTo>
                  <a:lnTo>
                    <a:pt x="2534412" y="496824"/>
                  </a:lnTo>
                  <a:lnTo>
                    <a:pt x="3409188" y="496824"/>
                  </a:lnTo>
                  <a:lnTo>
                    <a:pt x="3409188" y="484632"/>
                  </a:lnTo>
                  <a:lnTo>
                    <a:pt x="2885351" y="484632"/>
                  </a:lnTo>
                  <a:lnTo>
                    <a:pt x="2903880" y="426720"/>
                  </a:lnTo>
                  <a:lnTo>
                    <a:pt x="2907792" y="414528"/>
                  </a:lnTo>
                  <a:lnTo>
                    <a:pt x="2889504" y="414528"/>
                  </a:lnTo>
                  <a:lnTo>
                    <a:pt x="2889504" y="6096"/>
                  </a:lnTo>
                  <a:lnTo>
                    <a:pt x="2883408" y="6096"/>
                  </a:lnTo>
                  <a:lnTo>
                    <a:pt x="2883408" y="0"/>
                  </a:lnTo>
                  <a:lnTo>
                    <a:pt x="1773936" y="0"/>
                  </a:lnTo>
                  <a:lnTo>
                    <a:pt x="1773936" y="6096"/>
                  </a:lnTo>
                  <a:lnTo>
                    <a:pt x="1767840" y="6096"/>
                  </a:lnTo>
                  <a:lnTo>
                    <a:pt x="1767840" y="726948"/>
                  </a:lnTo>
                  <a:lnTo>
                    <a:pt x="1647444" y="726948"/>
                  </a:lnTo>
                  <a:lnTo>
                    <a:pt x="1647444" y="496824"/>
                  </a:lnTo>
                  <a:lnTo>
                    <a:pt x="1647444" y="490728"/>
                  </a:lnTo>
                  <a:lnTo>
                    <a:pt x="1647444" y="484632"/>
                  </a:lnTo>
                  <a:lnTo>
                    <a:pt x="1633728" y="484632"/>
                  </a:lnTo>
                  <a:lnTo>
                    <a:pt x="1633728" y="496824"/>
                  </a:lnTo>
                  <a:lnTo>
                    <a:pt x="1633728" y="726948"/>
                  </a:lnTo>
                  <a:lnTo>
                    <a:pt x="1551432" y="726948"/>
                  </a:lnTo>
                  <a:lnTo>
                    <a:pt x="1551432" y="739140"/>
                  </a:lnTo>
                  <a:lnTo>
                    <a:pt x="1633728" y="739140"/>
                  </a:lnTo>
                  <a:lnTo>
                    <a:pt x="1633728" y="969264"/>
                  </a:lnTo>
                  <a:lnTo>
                    <a:pt x="1336548" y="969264"/>
                  </a:lnTo>
                  <a:lnTo>
                    <a:pt x="1336548" y="496824"/>
                  </a:lnTo>
                  <a:lnTo>
                    <a:pt x="1633728" y="496824"/>
                  </a:lnTo>
                  <a:lnTo>
                    <a:pt x="1633728" y="484632"/>
                  </a:lnTo>
                  <a:lnTo>
                    <a:pt x="1336548" y="484632"/>
                  </a:lnTo>
                  <a:lnTo>
                    <a:pt x="1324356" y="484632"/>
                  </a:lnTo>
                  <a:lnTo>
                    <a:pt x="1324356" y="496824"/>
                  </a:lnTo>
                  <a:lnTo>
                    <a:pt x="1324356" y="969264"/>
                  </a:lnTo>
                  <a:lnTo>
                    <a:pt x="449580" y="969264"/>
                  </a:lnTo>
                  <a:lnTo>
                    <a:pt x="449580" y="496824"/>
                  </a:lnTo>
                  <a:lnTo>
                    <a:pt x="1324356" y="496824"/>
                  </a:lnTo>
                  <a:lnTo>
                    <a:pt x="1324356" y="484632"/>
                  </a:lnTo>
                  <a:lnTo>
                    <a:pt x="890371" y="484632"/>
                  </a:lnTo>
                  <a:lnTo>
                    <a:pt x="907440" y="431292"/>
                  </a:lnTo>
                  <a:lnTo>
                    <a:pt x="911352" y="419100"/>
                  </a:lnTo>
                  <a:lnTo>
                    <a:pt x="893064" y="419100"/>
                  </a:lnTo>
                  <a:lnTo>
                    <a:pt x="893064" y="10668"/>
                  </a:lnTo>
                  <a:lnTo>
                    <a:pt x="886968" y="10668"/>
                  </a:lnTo>
                  <a:lnTo>
                    <a:pt x="886968" y="4572"/>
                  </a:lnTo>
                  <a:lnTo>
                    <a:pt x="0" y="4572"/>
                  </a:lnTo>
                  <a:lnTo>
                    <a:pt x="0" y="16764"/>
                  </a:lnTo>
                  <a:lnTo>
                    <a:pt x="880872" y="16764"/>
                  </a:lnTo>
                  <a:lnTo>
                    <a:pt x="880872" y="419100"/>
                  </a:lnTo>
                  <a:lnTo>
                    <a:pt x="861060" y="419100"/>
                  </a:lnTo>
                  <a:lnTo>
                    <a:pt x="883335" y="484632"/>
                  </a:lnTo>
                  <a:lnTo>
                    <a:pt x="449580" y="484632"/>
                  </a:lnTo>
                  <a:lnTo>
                    <a:pt x="437388" y="484632"/>
                  </a:lnTo>
                  <a:lnTo>
                    <a:pt x="437388" y="496824"/>
                  </a:lnTo>
                  <a:lnTo>
                    <a:pt x="437388" y="969264"/>
                  </a:lnTo>
                  <a:lnTo>
                    <a:pt x="138684" y="969264"/>
                  </a:lnTo>
                  <a:lnTo>
                    <a:pt x="138684" y="496824"/>
                  </a:lnTo>
                  <a:lnTo>
                    <a:pt x="437388" y="496824"/>
                  </a:lnTo>
                  <a:lnTo>
                    <a:pt x="437388" y="484632"/>
                  </a:lnTo>
                  <a:lnTo>
                    <a:pt x="126492" y="484632"/>
                  </a:lnTo>
                  <a:lnTo>
                    <a:pt x="126492" y="981456"/>
                  </a:lnTo>
                  <a:lnTo>
                    <a:pt x="437388" y="981456"/>
                  </a:lnTo>
                  <a:lnTo>
                    <a:pt x="449580" y="981456"/>
                  </a:lnTo>
                  <a:lnTo>
                    <a:pt x="1324356" y="981456"/>
                  </a:lnTo>
                  <a:lnTo>
                    <a:pt x="1336548" y="981456"/>
                  </a:lnTo>
                  <a:lnTo>
                    <a:pt x="1647444" y="981456"/>
                  </a:lnTo>
                  <a:lnTo>
                    <a:pt x="1647444" y="975360"/>
                  </a:lnTo>
                  <a:lnTo>
                    <a:pt x="1647444" y="969264"/>
                  </a:lnTo>
                  <a:lnTo>
                    <a:pt x="1647444" y="739140"/>
                  </a:lnTo>
                  <a:lnTo>
                    <a:pt x="1773936" y="739140"/>
                  </a:lnTo>
                  <a:lnTo>
                    <a:pt x="1773936" y="733044"/>
                  </a:lnTo>
                  <a:lnTo>
                    <a:pt x="1780032" y="733044"/>
                  </a:lnTo>
                  <a:lnTo>
                    <a:pt x="1780032" y="13716"/>
                  </a:lnTo>
                  <a:lnTo>
                    <a:pt x="2875788" y="13716"/>
                  </a:lnTo>
                  <a:lnTo>
                    <a:pt x="2875788" y="414528"/>
                  </a:lnTo>
                  <a:lnTo>
                    <a:pt x="2857500" y="414528"/>
                  </a:lnTo>
                  <a:lnTo>
                    <a:pt x="2881325" y="484632"/>
                  </a:lnTo>
                  <a:lnTo>
                    <a:pt x="2534412" y="484632"/>
                  </a:lnTo>
                  <a:lnTo>
                    <a:pt x="2522220" y="484632"/>
                  </a:lnTo>
                  <a:lnTo>
                    <a:pt x="2522220" y="496824"/>
                  </a:lnTo>
                  <a:lnTo>
                    <a:pt x="2522220" y="969264"/>
                  </a:lnTo>
                  <a:lnTo>
                    <a:pt x="2223516" y="969264"/>
                  </a:lnTo>
                  <a:lnTo>
                    <a:pt x="2223516" y="496824"/>
                  </a:lnTo>
                  <a:lnTo>
                    <a:pt x="2522220" y="496824"/>
                  </a:lnTo>
                  <a:lnTo>
                    <a:pt x="2522220" y="484632"/>
                  </a:lnTo>
                  <a:lnTo>
                    <a:pt x="2211324" y="484632"/>
                  </a:lnTo>
                  <a:lnTo>
                    <a:pt x="2211324" y="981456"/>
                  </a:lnTo>
                  <a:lnTo>
                    <a:pt x="2522220" y="981456"/>
                  </a:lnTo>
                  <a:lnTo>
                    <a:pt x="2534412" y="981456"/>
                  </a:lnTo>
                  <a:lnTo>
                    <a:pt x="3409188" y="981456"/>
                  </a:lnTo>
                  <a:lnTo>
                    <a:pt x="3421380" y="981456"/>
                  </a:lnTo>
                  <a:lnTo>
                    <a:pt x="3732276" y="981456"/>
                  </a:lnTo>
                  <a:lnTo>
                    <a:pt x="3732276" y="975360"/>
                  </a:lnTo>
                  <a:lnTo>
                    <a:pt x="3732276" y="969264"/>
                  </a:lnTo>
                  <a:lnTo>
                    <a:pt x="3732276" y="739140"/>
                  </a:lnTo>
                  <a:lnTo>
                    <a:pt x="3843528" y="739140"/>
                  </a:lnTo>
                  <a:lnTo>
                    <a:pt x="3843528" y="733044"/>
                  </a:lnTo>
                  <a:lnTo>
                    <a:pt x="3851148" y="733044"/>
                  </a:lnTo>
                  <a:lnTo>
                    <a:pt x="3851148" y="16764"/>
                  </a:lnTo>
                  <a:lnTo>
                    <a:pt x="4732020" y="16764"/>
                  </a:lnTo>
                  <a:lnTo>
                    <a:pt x="4732020" y="4572"/>
                  </a:lnTo>
                  <a:close/>
                </a:path>
                <a:path w="6659880" h="981710">
                  <a:moveTo>
                    <a:pt x="6659880" y="484632"/>
                  </a:moveTo>
                  <a:lnTo>
                    <a:pt x="6647688" y="484632"/>
                  </a:lnTo>
                  <a:lnTo>
                    <a:pt x="6647688" y="496824"/>
                  </a:lnTo>
                  <a:lnTo>
                    <a:pt x="6647688" y="969264"/>
                  </a:lnTo>
                  <a:lnTo>
                    <a:pt x="6348984" y="969264"/>
                  </a:lnTo>
                  <a:lnTo>
                    <a:pt x="6348984" y="496824"/>
                  </a:lnTo>
                  <a:lnTo>
                    <a:pt x="6647688" y="496824"/>
                  </a:lnTo>
                  <a:lnTo>
                    <a:pt x="6647688" y="484632"/>
                  </a:lnTo>
                  <a:lnTo>
                    <a:pt x="6348984" y="484632"/>
                  </a:lnTo>
                  <a:lnTo>
                    <a:pt x="6336792" y="484632"/>
                  </a:lnTo>
                  <a:lnTo>
                    <a:pt x="6336792" y="496824"/>
                  </a:lnTo>
                  <a:lnTo>
                    <a:pt x="6336792" y="969264"/>
                  </a:lnTo>
                  <a:lnTo>
                    <a:pt x="5462016" y="969264"/>
                  </a:lnTo>
                  <a:lnTo>
                    <a:pt x="5462016" y="496824"/>
                  </a:lnTo>
                  <a:lnTo>
                    <a:pt x="6336792" y="496824"/>
                  </a:lnTo>
                  <a:lnTo>
                    <a:pt x="6336792" y="484632"/>
                  </a:lnTo>
                  <a:lnTo>
                    <a:pt x="5989866" y="484632"/>
                  </a:lnTo>
                  <a:lnTo>
                    <a:pt x="6009551" y="426720"/>
                  </a:lnTo>
                  <a:lnTo>
                    <a:pt x="6013704" y="414528"/>
                  </a:lnTo>
                  <a:lnTo>
                    <a:pt x="5993892" y="414528"/>
                  </a:lnTo>
                  <a:lnTo>
                    <a:pt x="5993892" y="6096"/>
                  </a:lnTo>
                  <a:lnTo>
                    <a:pt x="5987796" y="6096"/>
                  </a:lnTo>
                  <a:lnTo>
                    <a:pt x="5987796" y="4572"/>
                  </a:lnTo>
                  <a:lnTo>
                    <a:pt x="5100828" y="4572"/>
                  </a:lnTo>
                  <a:lnTo>
                    <a:pt x="5100828" y="16764"/>
                  </a:lnTo>
                  <a:lnTo>
                    <a:pt x="5981700" y="16764"/>
                  </a:lnTo>
                  <a:lnTo>
                    <a:pt x="5981700" y="414528"/>
                  </a:lnTo>
                  <a:lnTo>
                    <a:pt x="5963412" y="414528"/>
                  </a:lnTo>
                  <a:lnTo>
                    <a:pt x="5985840" y="484632"/>
                  </a:lnTo>
                  <a:lnTo>
                    <a:pt x="5462016" y="484632"/>
                  </a:lnTo>
                  <a:lnTo>
                    <a:pt x="5449824" y="484632"/>
                  </a:lnTo>
                  <a:lnTo>
                    <a:pt x="5449824" y="496824"/>
                  </a:lnTo>
                  <a:lnTo>
                    <a:pt x="5449824" y="969264"/>
                  </a:lnTo>
                  <a:lnTo>
                    <a:pt x="5151120" y="969264"/>
                  </a:lnTo>
                  <a:lnTo>
                    <a:pt x="5151120" y="496824"/>
                  </a:lnTo>
                  <a:lnTo>
                    <a:pt x="5449824" y="496824"/>
                  </a:lnTo>
                  <a:lnTo>
                    <a:pt x="5449824" y="484632"/>
                  </a:lnTo>
                  <a:lnTo>
                    <a:pt x="5138928" y="484632"/>
                  </a:lnTo>
                  <a:lnTo>
                    <a:pt x="5138928" y="981456"/>
                  </a:lnTo>
                  <a:lnTo>
                    <a:pt x="5449824" y="981456"/>
                  </a:lnTo>
                  <a:lnTo>
                    <a:pt x="5462016" y="981456"/>
                  </a:lnTo>
                  <a:lnTo>
                    <a:pt x="6336792" y="981456"/>
                  </a:lnTo>
                  <a:lnTo>
                    <a:pt x="6348984" y="981456"/>
                  </a:lnTo>
                  <a:lnTo>
                    <a:pt x="6659880" y="981456"/>
                  </a:lnTo>
                  <a:lnTo>
                    <a:pt x="6659880" y="975360"/>
                  </a:lnTo>
                  <a:lnTo>
                    <a:pt x="6659880" y="969264"/>
                  </a:lnTo>
                  <a:lnTo>
                    <a:pt x="6659880" y="496824"/>
                  </a:lnTo>
                  <a:lnTo>
                    <a:pt x="6659880" y="490728"/>
                  </a:lnTo>
                  <a:lnTo>
                    <a:pt x="6659880" y="484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8939" y="2869691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483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5960" y="3569207"/>
              <a:ext cx="6962140" cy="756285"/>
            </a:xfrm>
            <a:custGeom>
              <a:avLst/>
              <a:gdLst/>
              <a:ahLst/>
              <a:cxnLst/>
              <a:rect l="l" t="t" r="r" b="b"/>
              <a:pathLst>
                <a:path w="6962140" h="756285">
                  <a:moveTo>
                    <a:pt x="111252" y="571500"/>
                  </a:moveTo>
                  <a:lnTo>
                    <a:pt x="27432" y="569976"/>
                  </a:lnTo>
                  <a:lnTo>
                    <a:pt x="27432" y="583692"/>
                  </a:lnTo>
                  <a:lnTo>
                    <a:pt x="111252" y="585216"/>
                  </a:lnTo>
                  <a:lnTo>
                    <a:pt x="111252" y="571500"/>
                  </a:lnTo>
                  <a:close/>
                </a:path>
                <a:path w="6962140" h="756285">
                  <a:moveTo>
                    <a:pt x="124968" y="519684"/>
                  </a:moveTo>
                  <a:lnTo>
                    <a:pt x="13716" y="518160"/>
                  </a:lnTo>
                  <a:lnTo>
                    <a:pt x="13716" y="531876"/>
                  </a:lnTo>
                  <a:lnTo>
                    <a:pt x="124968" y="533400"/>
                  </a:lnTo>
                  <a:lnTo>
                    <a:pt x="124968" y="519684"/>
                  </a:lnTo>
                  <a:close/>
                </a:path>
                <a:path w="6962140" h="756285">
                  <a:moveTo>
                    <a:pt x="138684" y="467868"/>
                  </a:moveTo>
                  <a:lnTo>
                    <a:pt x="0" y="466344"/>
                  </a:lnTo>
                  <a:lnTo>
                    <a:pt x="0" y="480060"/>
                  </a:lnTo>
                  <a:lnTo>
                    <a:pt x="138684" y="481584"/>
                  </a:lnTo>
                  <a:lnTo>
                    <a:pt x="138684" y="467868"/>
                  </a:lnTo>
                  <a:close/>
                </a:path>
                <a:path w="6962140" h="756285">
                  <a:moveTo>
                    <a:pt x="400812" y="16764"/>
                  </a:moveTo>
                  <a:lnTo>
                    <a:pt x="74739" y="18262"/>
                  </a:lnTo>
                  <a:lnTo>
                    <a:pt x="74676" y="0"/>
                  </a:lnTo>
                  <a:lnTo>
                    <a:pt x="62484" y="0"/>
                  </a:lnTo>
                  <a:lnTo>
                    <a:pt x="63957" y="390144"/>
                  </a:lnTo>
                  <a:lnTo>
                    <a:pt x="44196" y="390144"/>
                  </a:lnTo>
                  <a:lnTo>
                    <a:pt x="70104" y="466344"/>
                  </a:lnTo>
                  <a:lnTo>
                    <a:pt x="90576" y="402336"/>
                  </a:lnTo>
                  <a:lnTo>
                    <a:pt x="94488" y="390144"/>
                  </a:lnTo>
                  <a:lnTo>
                    <a:pt x="76149" y="390144"/>
                  </a:lnTo>
                  <a:lnTo>
                    <a:pt x="74790" y="30454"/>
                  </a:lnTo>
                  <a:lnTo>
                    <a:pt x="400812" y="28956"/>
                  </a:lnTo>
                  <a:lnTo>
                    <a:pt x="400812" y="16764"/>
                  </a:lnTo>
                  <a:close/>
                </a:path>
                <a:path w="6962140" h="756285">
                  <a:moveTo>
                    <a:pt x="2200656" y="733044"/>
                  </a:moveTo>
                  <a:lnTo>
                    <a:pt x="2199132" y="733044"/>
                  </a:lnTo>
                  <a:lnTo>
                    <a:pt x="2199132" y="9144"/>
                  </a:lnTo>
                  <a:lnTo>
                    <a:pt x="2186940" y="9144"/>
                  </a:lnTo>
                  <a:lnTo>
                    <a:pt x="2186940" y="733044"/>
                  </a:lnTo>
                  <a:lnTo>
                    <a:pt x="1004316" y="733044"/>
                  </a:lnTo>
                  <a:lnTo>
                    <a:pt x="1004316" y="341376"/>
                  </a:lnTo>
                  <a:lnTo>
                    <a:pt x="1022604" y="341376"/>
                  </a:lnTo>
                  <a:lnTo>
                    <a:pt x="1018209" y="327660"/>
                  </a:lnTo>
                  <a:lnTo>
                    <a:pt x="998220" y="265176"/>
                  </a:lnTo>
                  <a:lnTo>
                    <a:pt x="972312" y="341376"/>
                  </a:lnTo>
                  <a:lnTo>
                    <a:pt x="992124" y="341376"/>
                  </a:lnTo>
                  <a:lnTo>
                    <a:pt x="992124" y="733044"/>
                  </a:lnTo>
                  <a:lnTo>
                    <a:pt x="986028" y="733044"/>
                  </a:lnTo>
                  <a:lnTo>
                    <a:pt x="986028" y="745236"/>
                  </a:lnTo>
                  <a:lnTo>
                    <a:pt x="992124" y="745236"/>
                  </a:lnTo>
                  <a:lnTo>
                    <a:pt x="992124" y="748284"/>
                  </a:lnTo>
                  <a:lnTo>
                    <a:pt x="1004316" y="748284"/>
                  </a:lnTo>
                  <a:lnTo>
                    <a:pt x="1004316" y="745236"/>
                  </a:lnTo>
                  <a:lnTo>
                    <a:pt x="2200656" y="745236"/>
                  </a:lnTo>
                  <a:lnTo>
                    <a:pt x="2200656" y="733044"/>
                  </a:lnTo>
                  <a:close/>
                </a:path>
                <a:path w="6962140" h="756285">
                  <a:moveTo>
                    <a:pt x="2427732" y="16764"/>
                  </a:moveTo>
                  <a:lnTo>
                    <a:pt x="2205228" y="16764"/>
                  </a:lnTo>
                  <a:lnTo>
                    <a:pt x="2205228" y="28956"/>
                  </a:lnTo>
                  <a:lnTo>
                    <a:pt x="2427732" y="28956"/>
                  </a:lnTo>
                  <a:lnTo>
                    <a:pt x="2427732" y="16764"/>
                  </a:lnTo>
                  <a:close/>
                </a:path>
                <a:path w="6962140" h="756285">
                  <a:moveTo>
                    <a:pt x="3881628" y="742188"/>
                  </a:moveTo>
                  <a:lnTo>
                    <a:pt x="2994660" y="742188"/>
                  </a:lnTo>
                  <a:lnTo>
                    <a:pt x="2994660" y="755904"/>
                  </a:lnTo>
                  <a:lnTo>
                    <a:pt x="3881628" y="755904"/>
                  </a:lnTo>
                  <a:lnTo>
                    <a:pt x="3881628" y="742188"/>
                  </a:lnTo>
                  <a:close/>
                </a:path>
                <a:path w="6962140" h="756285">
                  <a:moveTo>
                    <a:pt x="5372100" y="16764"/>
                  </a:moveTo>
                  <a:lnTo>
                    <a:pt x="5151120" y="16764"/>
                  </a:lnTo>
                  <a:lnTo>
                    <a:pt x="5151120" y="28956"/>
                  </a:lnTo>
                  <a:lnTo>
                    <a:pt x="5157216" y="28956"/>
                  </a:lnTo>
                  <a:lnTo>
                    <a:pt x="5157216" y="742188"/>
                  </a:lnTo>
                  <a:lnTo>
                    <a:pt x="4288536" y="742188"/>
                  </a:lnTo>
                  <a:lnTo>
                    <a:pt x="4288536" y="755904"/>
                  </a:lnTo>
                  <a:lnTo>
                    <a:pt x="5175504" y="755904"/>
                  </a:lnTo>
                  <a:lnTo>
                    <a:pt x="5175504" y="742188"/>
                  </a:lnTo>
                  <a:lnTo>
                    <a:pt x="5169408" y="742188"/>
                  </a:lnTo>
                  <a:lnTo>
                    <a:pt x="5169408" y="28956"/>
                  </a:lnTo>
                  <a:lnTo>
                    <a:pt x="5372100" y="28956"/>
                  </a:lnTo>
                  <a:lnTo>
                    <a:pt x="5372100" y="16764"/>
                  </a:lnTo>
                  <a:close/>
                </a:path>
                <a:path w="6962140" h="756285">
                  <a:moveTo>
                    <a:pt x="6932676" y="573024"/>
                  </a:moveTo>
                  <a:lnTo>
                    <a:pt x="6848856" y="571500"/>
                  </a:lnTo>
                  <a:lnTo>
                    <a:pt x="6848856" y="585216"/>
                  </a:lnTo>
                  <a:lnTo>
                    <a:pt x="6932676" y="585216"/>
                  </a:lnTo>
                  <a:lnTo>
                    <a:pt x="6932676" y="573024"/>
                  </a:lnTo>
                  <a:close/>
                </a:path>
                <a:path w="6962140" h="756285">
                  <a:moveTo>
                    <a:pt x="6946392" y="521208"/>
                  </a:moveTo>
                  <a:lnTo>
                    <a:pt x="6835140" y="519684"/>
                  </a:lnTo>
                  <a:lnTo>
                    <a:pt x="6835140" y="533400"/>
                  </a:lnTo>
                  <a:lnTo>
                    <a:pt x="6946392" y="533400"/>
                  </a:lnTo>
                  <a:lnTo>
                    <a:pt x="6946392" y="521208"/>
                  </a:lnTo>
                  <a:close/>
                </a:path>
                <a:path w="6962140" h="756285">
                  <a:moveTo>
                    <a:pt x="6961632" y="469392"/>
                  </a:moveTo>
                  <a:lnTo>
                    <a:pt x="6908051" y="468820"/>
                  </a:lnTo>
                  <a:lnTo>
                    <a:pt x="6925475" y="417576"/>
                  </a:lnTo>
                  <a:lnTo>
                    <a:pt x="6929628" y="405384"/>
                  </a:lnTo>
                  <a:lnTo>
                    <a:pt x="6909816" y="405384"/>
                  </a:lnTo>
                  <a:lnTo>
                    <a:pt x="6909816" y="13716"/>
                  </a:lnTo>
                  <a:lnTo>
                    <a:pt x="6896100" y="13716"/>
                  </a:lnTo>
                  <a:lnTo>
                    <a:pt x="6896113" y="18262"/>
                  </a:lnTo>
                  <a:lnTo>
                    <a:pt x="6542532" y="16764"/>
                  </a:lnTo>
                  <a:lnTo>
                    <a:pt x="6542532" y="28956"/>
                  </a:lnTo>
                  <a:lnTo>
                    <a:pt x="6896151" y="30454"/>
                  </a:lnTo>
                  <a:lnTo>
                    <a:pt x="6897573" y="405384"/>
                  </a:lnTo>
                  <a:lnTo>
                    <a:pt x="6877812" y="405384"/>
                  </a:lnTo>
                  <a:lnTo>
                    <a:pt x="6899338" y="468718"/>
                  </a:lnTo>
                  <a:lnTo>
                    <a:pt x="6821424" y="467868"/>
                  </a:lnTo>
                  <a:lnTo>
                    <a:pt x="6821424" y="481584"/>
                  </a:lnTo>
                  <a:lnTo>
                    <a:pt x="6903720" y="481584"/>
                  </a:lnTo>
                  <a:lnTo>
                    <a:pt x="6960108" y="481584"/>
                  </a:lnTo>
                  <a:lnTo>
                    <a:pt x="6961632" y="4693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35395" y="4318253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483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34711" y="3834383"/>
              <a:ext cx="50800" cy="483234"/>
            </a:xfrm>
            <a:custGeom>
              <a:avLst/>
              <a:gdLst/>
              <a:ahLst/>
              <a:cxnLst/>
              <a:rect l="l" t="t" r="r" b="b"/>
              <a:pathLst>
                <a:path w="50800" h="483235">
                  <a:moveTo>
                    <a:pt x="32003" y="62484"/>
                  </a:moveTo>
                  <a:lnTo>
                    <a:pt x="18287" y="62484"/>
                  </a:lnTo>
                  <a:lnTo>
                    <a:pt x="18287" y="483107"/>
                  </a:lnTo>
                  <a:lnTo>
                    <a:pt x="32003" y="483107"/>
                  </a:lnTo>
                  <a:lnTo>
                    <a:pt x="32003" y="62484"/>
                  </a:lnTo>
                  <a:close/>
                </a:path>
                <a:path w="50800" h="483235">
                  <a:moveTo>
                    <a:pt x="25908" y="0"/>
                  </a:moveTo>
                  <a:lnTo>
                    <a:pt x="0" y="76200"/>
                  </a:lnTo>
                  <a:lnTo>
                    <a:pt x="18287" y="76200"/>
                  </a:lnTo>
                  <a:lnTo>
                    <a:pt x="18287" y="62484"/>
                  </a:lnTo>
                  <a:lnTo>
                    <a:pt x="45902" y="62484"/>
                  </a:lnTo>
                  <a:lnTo>
                    <a:pt x="25908" y="0"/>
                  </a:lnTo>
                  <a:close/>
                </a:path>
                <a:path w="50800" h="483235">
                  <a:moveTo>
                    <a:pt x="45902" y="62484"/>
                  </a:moveTo>
                  <a:lnTo>
                    <a:pt x="32003" y="62484"/>
                  </a:lnTo>
                  <a:lnTo>
                    <a:pt x="32003" y="76200"/>
                  </a:lnTo>
                  <a:lnTo>
                    <a:pt x="50291" y="76200"/>
                  </a:lnTo>
                  <a:lnTo>
                    <a:pt x="45902" y="62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94344" y="2908897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4114406" y="3728668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33491" y="3742410"/>
            <a:ext cx="63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ne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3331" y="426209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7684" y="426209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19194" y="3847528"/>
            <a:ext cx="2766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Добавяне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началото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194" y="4761966"/>
            <a:ext cx="3604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новия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194" y="5676417"/>
            <a:ext cx="3267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//насочване на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указателите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106" y="3847528"/>
            <a:ext cx="2270760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add1(int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31115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start=new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start-&gt;key=n;  start-&gt;next=p;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tar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red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L;  p-&gt;pred=start;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06039" y="1868297"/>
            <a:ext cx="6093460" cy="1385570"/>
            <a:chOff x="2606039" y="1868297"/>
            <a:chExt cx="6093460" cy="1385570"/>
          </a:xfrm>
        </p:grpSpPr>
        <p:sp>
          <p:nvSpPr>
            <p:cNvPr id="8" name="object 8"/>
            <p:cNvSpPr/>
            <p:nvPr/>
          </p:nvSpPr>
          <p:spPr>
            <a:xfrm>
              <a:off x="2606040" y="1874519"/>
              <a:ext cx="396240" cy="668020"/>
            </a:xfrm>
            <a:custGeom>
              <a:avLst/>
              <a:gdLst/>
              <a:ahLst/>
              <a:cxnLst/>
              <a:rect l="l" t="t" r="r" b="b"/>
              <a:pathLst>
                <a:path w="396239" h="668019">
                  <a:moveTo>
                    <a:pt x="50292" y="653796"/>
                  </a:moveTo>
                  <a:lnTo>
                    <a:pt x="0" y="653796"/>
                  </a:lnTo>
                  <a:lnTo>
                    <a:pt x="0" y="667512"/>
                  </a:lnTo>
                  <a:lnTo>
                    <a:pt x="50292" y="667512"/>
                  </a:lnTo>
                  <a:lnTo>
                    <a:pt x="50292" y="653796"/>
                  </a:lnTo>
                  <a:close/>
                </a:path>
                <a:path w="396239" h="668019">
                  <a:moveTo>
                    <a:pt x="140208" y="653796"/>
                  </a:moveTo>
                  <a:lnTo>
                    <a:pt x="88392" y="653796"/>
                  </a:lnTo>
                  <a:lnTo>
                    <a:pt x="88392" y="667512"/>
                  </a:lnTo>
                  <a:lnTo>
                    <a:pt x="140208" y="667512"/>
                  </a:lnTo>
                  <a:lnTo>
                    <a:pt x="140208" y="653796"/>
                  </a:lnTo>
                  <a:close/>
                </a:path>
                <a:path w="396239" h="668019">
                  <a:moveTo>
                    <a:pt x="228600" y="653796"/>
                  </a:moveTo>
                  <a:lnTo>
                    <a:pt x="178308" y="653796"/>
                  </a:lnTo>
                  <a:lnTo>
                    <a:pt x="178308" y="667512"/>
                  </a:lnTo>
                  <a:lnTo>
                    <a:pt x="228600" y="667512"/>
                  </a:lnTo>
                  <a:lnTo>
                    <a:pt x="228600" y="653796"/>
                  </a:lnTo>
                  <a:close/>
                </a:path>
                <a:path w="396239" h="668019">
                  <a:moveTo>
                    <a:pt x="316992" y="653796"/>
                  </a:moveTo>
                  <a:lnTo>
                    <a:pt x="266700" y="653796"/>
                  </a:lnTo>
                  <a:lnTo>
                    <a:pt x="266700" y="667512"/>
                  </a:lnTo>
                  <a:lnTo>
                    <a:pt x="316992" y="667512"/>
                  </a:lnTo>
                  <a:lnTo>
                    <a:pt x="316992" y="653796"/>
                  </a:lnTo>
                  <a:close/>
                </a:path>
                <a:path w="396239" h="668019">
                  <a:moveTo>
                    <a:pt x="396240" y="609600"/>
                  </a:moveTo>
                  <a:lnTo>
                    <a:pt x="384048" y="609600"/>
                  </a:lnTo>
                  <a:lnTo>
                    <a:pt x="384048" y="653796"/>
                  </a:lnTo>
                  <a:lnTo>
                    <a:pt x="355092" y="653796"/>
                  </a:lnTo>
                  <a:lnTo>
                    <a:pt x="355092" y="667512"/>
                  </a:lnTo>
                  <a:lnTo>
                    <a:pt x="387096" y="667512"/>
                  </a:lnTo>
                  <a:lnTo>
                    <a:pt x="387096" y="661416"/>
                  </a:lnTo>
                  <a:lnTo>
                    <a:pt x="396240" y="661416"/>
                  </a:lnTo>
                  <a:lnTo>
                    <a:pt x="396240" y="609600"/>
                  </a:lnTo>
                  <a:close/>
                </a:path>
                <a:path w="396239" h="668019">
                  <a:moveTo>
                    <a:pt x="396240" y="521208"/>
                  </a:moveTo>
                  <a:lnTo>
                    <a:pt x="384048" y="521208"/>
                  </a:lnTo>
                  <a:lnTo>
                    <a:pt x="384048" y="571500"/>
                  </a:lnTo>
                  <a:lnTo>
                    <a:pt x="396240" y="571500"/>
                  </a:lnTo>
                  <a:lnTo>
                    <a:pt x="396240" y="521208"/>
                  </a:lnTo>
                  <a:close/>
                </a:path>
                <a:path w="396239" h="668019">
                  <a:moveTo>
                    <a:pt x="396240" y="432816"/>
                  </a:moveTo>
                  <a:lnTo>
                    <a:pt x="384048" y="432816"/>
                  </a:lnTo>
                  <a:lnTo>
                    <a:pt x="384048" y="483108"/>
                  </a:lnTo>
                  <a:lnTo>
                    <a:pt x="396240" y="483108"/>
                  </a:lnTo>
                  <a:lnTo>
                    <a:pt x="396240" y="432816"/>
                  </a:lnTo>
                  <a:close/>
                </a:path>
                <a:path w="396239" h="668019">
                  <a:moveTo>
                    <a:pt x="396240" y="342900"/>
                  </a:moveTo>
                  <a:lnTo>
                    <a:pt x="384048" y="342900"/>
                  </a:lnTo>
                  <a:lnTo>
                    <a:pt x="384048" y="394716"/>
                  </a:lnTo>
                  <a:lnTo>
                    <a:pt x="396240" y="394716"/>
                  </a:lnTo>
                  <a:lnTo>
                    <a:pt x="396240" y="342900"/>
                  </a:lnTo>
                  <a:close/>
                </a:path>
                <a:path w="396239" h="668019">
                  <a:moveTo>
                    <a:pt x="396240" y="254508"/>
                  </a:moveTo>
                  <a:lnTo>
                    <a:pt x="384048" y="254508"/>
                  </a:lnTo>
                  <a:lnTo>
                    <a:pt x="384048" y="304800"/>
                  </a:lnTo>
                  <a:lnTo>
                    <a:pt x="396240" y="304800"/>
                  </a:lnTo>
                  <a:lnTo>
                    <a:pt x="396240" y="254508"/>
                  </a:lnTo>
                  <a:close/>
                </a:path>
                <a:path w="396239" h="668019">
                  <a:moveTo>
                    <a:pt x="396240" y="166116"/>
                  </a:moveTo>
                  <a:lnTo>
                    <a:pt x="384048" y="166116"/>
                  </a:lnTo>
                  <a:lnTo>
                    <a:pt x="384048" y="216408"/>
                  </a:lnTo>
                  <a:lnTo>
                    <a:pt x="396240" y="216408"/>
                  </a:lnTo>
                  <a:lnTo>
                    <a:pt x="396240" y="166116"/>
                  </a:lnTo>
                  <a:close/>
                </a:path>
                <a:path w="396239" h="668019">
                  <a:moveTo>
                    <a:pt x="396240" y="76200"/>
                  </a:moveTo>
                  <a:lnTo>
                    <a:pt x="384048" y="76200"/>
                  </a:lnTo>
                  <a:lnTo>
                    <a:pt x="384048" y="128016"/>
                  </a:lnTo>
                  <a:lnTo>
                    <a:pt x="396240" y="128016"/>
                  </a:lnTo>
                  <a:lnTo>
                    <a:pt x="396240" y="76200"/>
                  </a:lnTo>
                  <a:close/>
                </a:path>
                <a:path w="396239" h="668019">
                  <a:moveTo>
                    <a:pt x="396240" y="0"/>
                  </a:moveTo>
                  <a:lnTo>
                    <a:pt x="384048" y="0"/>
                  </a:lnTo>
                  <a:lnTo>
                    <a:pt x="384048" y="38100"/>
                  </a:lnTo>
                  <a:lnTo>
                    <a:pt x="396240" y="38100"/>
                  </a:lnTo>
                  <a:lnTo>
                    <a:pt x="39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96183" y="1875282"/>
              <a:ext cx="939165" cy="0"/>
            </a:xfrm>
            <a:custGeom>
              <a:avLst/>
              <a:gdLst/>
              <a:ahLst/>
              <a:cxnLst/>
              <a:rect l="l" t="t" r="r" b="b"/>
              <a:pathLst>
                <a:path w="939164">
                  <a:moveTo>
                    <a:pt x="0" y="0"/>
                  </a:moveTo>
                  <a:lnTo>
                    <a:pt x="938783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6492" y="1874519"/>
              <a:ext cx="4762500" cy="1379220"/>
            </a:xfrm>
            <a:custGeom>
              <a:avLst/>
              <a:gdLst/>
              <a:ahLst/>
              <a:cxnLst/>
              <a:rect l="l" t="t" r="r" b="b"/>
              <a:pathLst>
                <a:path w="4762500" h="1379220">
                  <a:moveTo>
                    <a:pt x="32004" y="266700"/>
                  </a:moveTo>
                  <a:lnTo>
                    <a:pt x="19812" y="266700"/>
                  </a:lnTo>
                  <a:lnTo>
                    <a:pt x="19812" y="318516"/>
                  </a:lnTo>
                  <a:lnTo>
                    <a:pt x="32004" y="318516"/>
                  </a:lnTo>
                  <a:lnTo>
                    <a:pt x="32004" y="266700"/>
                  </a:lnTo>
                  <a:close/>
                </a:path>
                <a:path w="4762500" h="1379220">
                  <a:moveTo>
                    <a:pt x="32004" y="178308"/>
                  </a:moveTo>
                  <a:lnTo>
                    <a:pt x="19812" y="178308"/>
                  </a:lnTo>
                  <a:lnTo>
                    <a:pt x="19812" y="228600"/>
                  </a:lnTo>
                  <a:lnTo>
                    <a:pt x="32004" y="228600"/>
                  </a:lnTo>
                  <a:lnTo>
                    <a:pt x="32004" y="178308"/>
                  </a:lnTo>
                  <a:close/>
                </a:path>
                <a:path w="4762500" h="1379220">
                  <a:moveTo>
                    <a:pt x="32004" y="89916"/>
                  </a:moveTo>
                  <a:lnTo>
                    <a:pt x="19812" y="89916"/>
                  </a:lnTo>
                  <a:lnTo>
                    <a:pt x="19812" y="140208"/>
                  </a:lnTo>
                  <a:lnTo>
                    <a:pt x="32004" y="140208"/>
                  </a:lnTo>
                  <a:lnTo>
                    <a:pt x="32004" y="89916"/>
                  </a:lnTo>
                  <a:close/>
                </a:path>
                <a:path w="4762500" h="1379220">
                  <a:moveTo>
                    <a:pt x="32004" y="0"/>
                  </a:moveTo>
                  <a:lnTo>
                    <a:pt x="19812" y="0"/>
                  </a:lnTo>
                  <a:lnTo>
                    <a:pt x="19812" y="51816"/>
                  </a:lnTo>
                  <a:lnTo>
                    <a:pt x="32004" y="51816"/>
                  </a:lnTo>
                  <a:lnTo>
                    <a:pt x="32004" y="0"/>
                  </a:lnTo>
                  <a:close/>
                </a:path>
                <a:path w="4762500" h="1379220">
                  <a:moveTo>
                    <a:pt x="51816" y="364236"/>
                  </a:moveTo>
                  <a:lnTo>
                    <a:pt x="32004" y="364236"/>
                  </a:lnTo>
                  <a:lnTo>
                    <a:pt x="32004" y="356616"/>
                  </a:lnTo>
                  <a:lnTo>
                    <a:pt x="19812" y="356616"/>
                  </a:lnTo>
                  <a:lnTo>
                    <a:pt x="19812" y="364236"/>
                  </a:lnTo>
                  <a:lnTo>
                    <a:pt x="0" y="364236"/>
                  </a:lnTo>
                  <a:lnTo>
                    <a:pt x="25908" y="440436"/>
                  </a:lnTo>
                  <a:lnTo>
                    <a:pt x="47142" y="377952"/>
                  </a:lnTo>
                  <a:lnTo>
                    <a:pt x="51816" y="364236"/>
                  </a:lnTo>
                  <a:close/>
                </a:path>
                <a:path w="4762500" h="1379220">
                  <a:moveTo>
                    <a:pt x="4719828" y="1182624"/>
                  </a:moveTo>
                  <a:lnTo>
                    <a:pt x="4700016" y="1182624"/>
                  </a:lnTo>
                  <a:lnTo>
                    <a:pt x="4700016" y="661416"/>
                  </a:lnTo>
                  <a:lnTo>
                    <a:pt x="4686300" y="661416"/>
                  </a:lnTo>
                  <a:lnTo>
                    <a:pt x="4687786" y="1182624"/>
                  </a:lnTo>
                  <a:lnTo>
                    <a:pt x="4668012" y="1182624"/>
                  </a:lnTo>
                  <a:lnTo>
                    <a:pt x="4693920" y="1258824"/>
                  </a:lnTo>
                  <a:lnTo>
                    <a:pt x="4715675" y="1194816"/>
                  </a:lnTo>
                  <a:lnTo>
                    <a:pt x="4719828" y="1182624"/>
                  </a:lnTo>
                  <a:close/>
                </a:path>
                <a:path w="4762500" h="1379220">
                  <a:moveTo>
                    <a:pt x="4739640" y="1365504"/>
                  </a:moveTo>
                  <a:lnTo>
                    <a:pt x="4672584" y="1365504"/>
                  </a:lnTo>
                  <a:lnTo>
                    <a:pt x="4671060" y="1377696"/>
                  </a:lnTo>
                  <a:lnTo>
                    <a:pt x="4739640" y="1379220"/>
                  </a:lnTo>
                  <a:lnTo>
                    <a:pt x="4739640" y="1365504"/>
                  </a:lnTo>
                  <a:close/>
                </a:path>
                <a:path w="4762500" h="1379220">
                  <a:moveTo>
                    <a:pt x="4751832" y="1321308"/>
                  </a:moveTo>
                  <a:lnTo>
                    <a:pt x="4661916" y="1319784"/>
                  </a:lnTo>
                  <a:lnTo>
                    <a:pt x="4661916" y="1331976"/>
                  </a:lnTo>
                  <a:lnTo>
                    <a:pt x="4750308" y="1333500"/>
                  </a:lnTo>
                  <a:lnTo>
                    <a:pt x="4751832" y="1321308"/>
                  </a:lnTo>
                  <a:close/>
                </a:path>
                <a:path w="4762500" h="1379220">
                  <a:moveTo>
                    <a:pt x="4762500" y="1275588"/>
                  </a:moveTo>
                  <a:lnTo>
                    <a:pt x="4649724" y="1274064"/>
                  </a:lnTo>
                  <a:lnTo>
                    <a:pt x="4649724" y="1286256"/>
                  </a:lnTo>
                  <a:lnTo>
                    <a:pt x="4760976" y="1287780"/>
                  </a:lnTo>
                  <a:lnTo>
                    <a:pt x="4762500" y="12755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15591" y="1139125"/>
            <a:ext cx="7568565" cy="145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1.3.1. Включване 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началото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двусвързан</a:t>
            </a:r>
            <a:r>
              <a:rPr sz="20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50" dirty="0">
              <a:latin typeface="Arial"/>
              <a:cs typeface="Arial"/>
            </a:endParaRPr>
          </a:p>
          <a:p>
            <a:pPr marL="643255">
              <a:lnSpc>
                <a:spcPct val="100000"/>
              </a:lnSpc>
              <a:tabLst>
                <a:tab pos="2811780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start	p=start</a:t>
            </a:r>
            <a:endParaRPr sz="2000" dirty="0">
              <a:latin typeface="Courier New"/>
              <a:cs typeface="Courier New"/>
            </a:endParaRPr>
          </a:p>
          <a:p>
            <a:pPr marL="402590">
              <a:lnSpc>
                <a:spcPct val="100000"/>
              </a:lnSpc>
              <a:spcBef>
                <a:spcPts val="685"/>
              </a:spcBef>
              <a:tabLst>
                <a:tab pos="594360" algn="l"/>
                <a:tab pos="901065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09459" y="1875282"/>
            <a:ext cx="291465" cy="0"/>
          </a:xfrm>
          <a:custGeom>
            <a:avLst/>
            <a:gdLst/>
            <a:ahLst/>
            <a:cxnLst/>
            <a:rect l="l" t="t" r="r" b="b"/>
            <a:pathLst>
              <a:path w="291465">
                <a:moveTo>
                  <a:pt x="0" y="0"/>
                </a:moveTo>
                <a:lnTo>
                  <a:pt x="291084" y="0"/>
                </a:lnTo>
              </a:path>
            </a:pathLst>
          </a:custGeom>
          <a:ln w="13715">
            <a:solidFill>
              <a:srgbClr val="FFFFFF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534667" y="1868423"/>
            <a:ext cx="7099300" cy="1376680"/>
            <a:chOff x="1534667" y="1868423"/>
            <a:chExt cx="7099300" cy="1376680"/>
          </a:xfrm>
        </p:grpSpPr>
        <p:sp>
          <p:nvSpPr>
            <p:cNvPr id="14" name="object 14"/>
            <p:cNvSpPr/>
            <p:nvPr/>
          </p:nvSpPr>
          <p:spPr>
            <a:xfrm>
              <a:off x="1534668" y="1868423"/>
              <a:ext cx="5520055" cy="1376680"/>
            </a:xfrm>
            <a:custGeom>
              <a:avLst/>
              <a:gdLst/>
              <a:ahLst/>
              <a:cxnLst/>
              <a:rect l="l" t="t" r="r" b="b"/>
              <a:pathLst>
                <a:path w="5520055" h="1376680">
                  <a:moveTo>
                    <a:pt x="60960" y="1110996"/>
                  </a:moveTo>
                  <a:lnTo>
                    <a:pt x="48768" y="1110996"/>
                  </a:lnTo>
                  <a:lnTo>
                    <a:pt x="48768" y="1162812"/>
                  </a:lnTo>
                  <a:lnTo>
                    <a:pt x="60960" y="1162812"/>
                  </a:lnTo>
                  <a:lnTo>
                    <a:pt x="60960" y="1110996"/>
                  </a:lnTo>
                  <a:close/>
                </a:path>
                <a:path w="5520055" h="1376680">
                  <a:moveTo>
                    <a:pt x="60960" y="1022604"/>
                  </a:moveTo>
                  <a:lnTo>
                    <a:pt x="48768" y="1022604"/>
                  </a:lnTo>
                  <a:lnTo>
                    <a:pt x="48768" y="1072896"/>
                  </a:lnTo>
                  <a:lnTo>
                    <a:pt x="60960" y="1072896"/>
                  </a:lnTo>
                  <a:lnTo>
                    <a:pt x="60960" y="1022604"/>
                  </a:lnTo>
                  <a:close/>
                </a:path>
                <a:path w="5520055" h="1376680">
                  <a:moveTo>
                    <a:pt x="60960" y="934212"/>
                  </a:moveTo>
                  <a:lnTo>
                    <a:pt x="48768" y="934212"/>
                  </a:lnTo>
                  <a:lnTo>
                    <a:pt x="48768" y="984504"/>
                  </a:lnTo>
                  <a:lnTo>
                    <a:pt x="60960" y="984504"/>
                  </a:lnTo>
                  <a:lnTo>
                    <a:pt x="60960" y="934212"/>
                  </a:lnTo>
                  <a:close/>
                </a:path>
                <a:path w="5520055" h="1376680">
                  <a:moveTo>
                    <a:pt x="60960" y="844296"/>
                  </a:moveTo>
                  <a:lnTo>
                    <a:pt x="48768" y="844296"/>
                  </a:lnTo>
                  <a:lnTo>
                    <a:pt x="48768" y="896112"/>
                  </a:lnTo>
                  <a:lnTo>
                    <a:pt x="60960" y="896112"/>
                  </a:lnTo>
                  <a:lnTo>
                    <a:pt x="60960" y="844296"/>
                  </a:lnTo>
                  <a:close/>
                </a:path>
                <a:path w="5520055" h="1376680">
                  <a:moveTo>
                    <a:pt x="60960" y="755904"/>
                  </a:moveTo>
                  <a:lnTo>
                    <a:pt x="48768" y="755904"/>
                  </a:lnTo>
                  <a:lnTo>
                    <a:pt x="48768" y="806196"/>
                  </a:lnTo>
                  <a:lnTo>
                    <a:pt x="60960" y="806196"/>
                  </a:lnTo>
                  <a:lnTo>
                    <a:pt x="60960" y="755904"/>
                  </a:lnTo>
                  <a:close/>
                </a:path>
                <a:path w="5520055" h="1376680">
                  <a:moveTo>
                    <a:pt x="60960" y="667512"/>
                  </a:moveTo>
                  <a:lnTo>
                    <a:pt x="48768" y="667512"/>
                  </a:lnTo>
                  <a:lnTo>
                    <a:pt x="48768" y="717804"/>
                  </a:lnTo>
                  <a:lnTo>
                    <a:pt x="60960" y="717804"/>
                  </a:lnTo>
                  <a:lnTo>
                    <a:pt x="60960" y="667512"/>
                  </a:lnTo>
                  <a:close/>
                </a:path>
                <a:path w="5520055" h="1376680">
                  <a:moveTo>
                    <a:pt x="80772" y="1188720"/>
                  </a:moveTo>
                  <a:lnTo>
                    <a:pt x="30480" y="1188720"/>
                  </a:lnTo>
                  <a:lnTo>
                    <a:pt x="54864" y="1264920"/>
                  </a:lnTo>
                  <a:lnTo>
                    <a:pt x="80772" y="1188720"/>
                  </a:lnTo>
                  <a:close/>
                </a:path>
                <a:path w="5520055" h="1376680">
                  <a:moveTo>
                    <a:pt x="89916" y="1363980"/>
                  </a:moveTo>
                  <a:lnTo>
                    <a:pt x="22860" y="1362456"/>
                  </a:lnTo>
                  <a:lnTo>
                    <a:pt x="22860" y="1374648"/>
                  </a:lnTo>
                  <a:lnTo>
                    <a:pt x="89916" y="1376172"/>
                  </a:lnTo>
                  <a:lnTo>
                    <a:pt x="89916" y="1363980"/>
                  </a:lnTo>
                  <a:close/>
                </a:path>
                <a:path w="5520055" h="1376680">
                  <a:moveTo>
                    <a:pt x="102108" y="1318260"/>
                  </a:moveTo>
                  <a:lnTo>
                    <a:pt x="12192" y="1316736"/>
                  </a:lnTo>
                  <a:lnTo>
                    <a:pt x="12192" y="1330452"/>
                  </a:lnTo>
                  <a:lnTo>
                    <a:pt x="102108" y="1330452"/>
                  </a:lnTo>
                  <a:lnTo>
                    <a:pt x="102108" y="1318260"/>
                  </a:lnTo>
                  <a:close/>
                </a:path>
                <a:path w="5520055" h="1376680">
                  <a:moveTo>
                    <a:pt x="112776" y="1272540"/>
                  </a:moveTo>
                  <a:lnTo>
                    <a:pt x="1524" y="1272540"/>
                  </a:lnTo>
                  <a:lnTo>
                    <a:pt x="0" y="1284732"/>
                  </a:lnTo>
                  <a:lnTo>
                    <a:pt x="112776" y="1286256"/>
                  </a:lnTo>
                  <a:lnTo>
                    <a:pt x="112776" y="1272540"/>
                  </a:lnTo>
                  <a:close/>
                </a:path>
                <a:path w="5520055" h="1376680">
                  <a:moveTo>
                    <a:pt x="188976" y="746760"/>
                  </a:moveTo>
                  <a:lnTo>
                    <a:pt x="176784" y="746760"/>
                  </a:lnTo>
                  <a:lnTo>
                    <a:pt x="176784" y="798576"/>
                  </a:lnTo>
                  <a:lnTo>
                    <a:pt x="188976" y="798576"/>
                  </a:lnTo>
                  <a:lnTo>
                    <a:pt x="188976" y="746760"/>
                  </a:lnTo>
                  <a:close/>
                </a:path>
                <a:path w="5520055" h="1376680">
                  <a:moveTo>
                    <a:pt x="188976" y="658368"/>
                  </a:moveTo>
                  <a:lnTo>
                    <a:pt x="176784" y="658368"/>
                  </a:lnTo>
                  <a:lnTo>
                    <a:pt x="176784" y="708660"/>
                  </a:lnTo>
                  <a:lnTo>
                    <a:pt x="188976" y="708660"/>
                  </a:lnTo>
                  <a:lnTo>
                    <a:pt x="188976" y="658368"/>
                  </a:lnTo>
                  <a:close/>
                </a:path>
                <a:path w="5520055" h="1376680">
                  <a:moveTo>
                    <a:pt x="188976" y="569976"/>
                  </a:moveTo>
                  <a:lnTo>
                    <a:pt x="176784" y="569976"/>
                  </a:lnTo>
                  <a:lnTo>
                    <a:pt x="176784" y="620268"/>
                  </a:lnTo>
                  <a:lnTo>
                    <a:pt x="188976" y="620268"/>
                  </a:lnTo>
                  <a:lnTo>
                    <a:pt x="188976" y="569976"/>
                  </a:lnTo>
                  <a:close/>
                </a:path>
                <a:path w="5520055" h="1376680">
                  <a:moveTo>
                    <a:pt x="188976" y="480060"/>
                  </a:moveTo>
                  <a:lnTo>
                    <a:pt x="176784" y="480060"/>
                  </a:lnTo>
                  <a:lnTo>
                    <a:pt x="176784" y="531876"/>
                  </a:lnTo>
                  <a:lnTo>
                    <a:pt x="188976" y="531876"/>
                  </a:lnTo>
                  <a:lnTo>
                    <a:pt x="188976" y="480060"/>
                  </a:lnTo>
                  <a:close/>
                </a:path>
                <a:path w="5520055" h="1376680">
                  <a:moveTo>
                    <a:pt x="205740" y="880872"/>
                  </a:moveTo>
                  <a:lnTo>
                    <a:pt x="188976" y="880872"/>
                  </a:lnTo>
                  <a:lnTo>
                    <a:pt x="188976" y="836676"/>
                  </a:lnTo>
                  <a:lnTo>
                    <a:pt x="176784" y="836676"/>
                  </a:lnTo>
                  <a:lnTo>
                    <a:pt x="176784" y="886968"/>
                  </a:lnTo>
                  <a:lnTo>
                    <a:pt x="182880" y="886968"/>
                  </a:lnTo>
                  <a:lnTo>
                    <a:pt x="182880" y="893064"/>
                  </a:lnTo>
                  <a:lnTo>
                    <a:pt x="205740" y="893064"/>
                  </a:lnTo>
                  <a:lnTo>
                    <a:pt x="205740" y="886968"/>
                  </a:lnTo>
                  <a:lnTo>
                    <a:pt x="205740" y="880872"/>
                  </a:lnTo>
                  <a:close/>
                </a:path>
                <a:path w="5520055" h="1376680">
                  <a:moveTo>
                    <a:pt x="237744" y="440436"/>
                  </a:moveTo>
                  <a:lnTo>
                    <a:pt x="187452" y="440436"/>
                  </a:lnTo>
                  <a:lnTo>
                    <a:pt x="187452" y="452628"/>
                  </a:lnTo>
                  <a:lnTo>
                    <a:pt x="237744" y="452628"/>
                  </a:lnTo>
                  <a:lnTo>
                    <a:pt x="237744" y="440436"/>
                  </a:lnTo>
                  <a:close/>
                </a:path>
                <a:path w="5520055" h="1376680">
                  <a:moveTo>
                    <a:pt x="294132" y="880872"/>
                  </a:moveTo>
                  <a:lnTo>
                    <a:pt x="243840" y="880872"/>
                  </a:lnTo>
                  <a:lnTo>
                    <a:pt x="243840" y="893064"/>
                  </a:lnTo>
                  <a:lnTo>
                    <a:pt x="294132" y="893064"/>
                  </a:lnTo>
                  <a:lnTo>
                    <a:pt x="294132" y="880872"/>
                  </a:lnTo>
                  <a:close/>
                </a:path>
                <a:path w="5520055" h="1376680">
                  <a:moveTo>
                    <a:pt x="327660" y="440436"/>
                  </a:moveTo>
                  <a:lnTo>
                    <a:pt x="275844" y="440436"/>
                  </a:lnTo>
                  <a:lnTo>
                    <a:pt x="275844" y="452628"/>
                  </a:lnTo>
                  <a:lnTo>
                    <a:pt x="327660" y="452628"/>
                  </a:lnTo>
                  <a:lnTo>
                    <a:pt x="327660" y="440436"/>
                  </a:lnTo>
                  <a:close/>
                </a:path>
                <a:path w="5520055" h="1376680">
                  <a:moveTo>
                    <a:pt x="431292" y="440436"/>
                  </a:moveTo>
                  <a:lnTo>
                    <a:pt x="382524" y="440436"/>
                  </a:lnTo>
                  <a:lnTo>
                    <a:pt x="381000" y="440436"/>
                  </a:lnTo>
                  <a:lnTo>
                    <a:pt x="365760" y="440436"/>
                  </a:lnTo>
                  <a:lnTo>
                    <a:pt x="365760" y="452628"/>
                  </a:lnTo>
                  <a:lnTo>
                    <a:pt x="370332" y="452628"/>
                  </a:lnTo>
                  <a:lnTo>
                    <a:pt x="370332" y="480060"/>
                  </a:lnTo>
                  <a:lnTo>
                    <a:pt x="370332" y="486156"/>
                  </a:lnTo>
                  <a:lnTo>
                    <a:pt x="370332" y="880872"/>
                  </a:lnTo>
                  <a:lnTo>
                    <a:pt x="332232" y="880872"/>
                  </a:lnTo>
                  <a:lnTo>
                    <a:pt x="332232" y="893064"/>
                  </a:lnTo>
                  <a:lnTo>
                    <a:pt x="382524" y="893064"/>
                  </a:lnTo>
                  <a:lnTo>
                    <a:pt x="382524" y="886968"/>
                  </a:lnTo>
                  <a:lnTo>
                    <a:pt x="382524" y="880872"/>
                  </a:lnTo>
                  <a:lnTo>
                    <a:pt x="382524" y="452628"/>
                  </a:lnTo>
                  <a:lnTo>
                    <a:pt x="431292" y="452628"/>
                  </a:lnTo>
                  <a:lnTo>
                    <a:pt x="431292" y="440436"/>
                  </a:lnTo>
                  <a:close/>
                </a:path>
                <a:path w="5520055" h="1376680">
                  <a:moveTo>
                    <a:pt x="460248" y="880872"/>
                  </a:moveTo>
                  <a:lnTo>
                    <a:pt x="409956" y="880872"/>
                  </a:lnTo>
                  <a:lnTo>
                    <a:pt x="409956" y="893064"/>
                  </a:lnTo>
                  <a:lnTo>
                    <a:pt x="460248" y="893064"/>
                  </a:lnTo>
                  <a:lnTo>
                    <a:pt x="460248" y="880872"/>
                  </a:lnTo>
                  <a:close/>
                </a:path>
                <a:path w="5520055" h="1376680">
                  <a:moveTo>
                    <a:pt x="521208" y="440436"/>
                  </a:moveTo>
                  <a:lnTo>
                    <a:pt x="469392" y="440436"/>
                  </a:lnTo>
                  <a:lnTo>
                    <a:pt x="469392" y="452628"/>
                  </a:lnTo>
                  <a:lnTo>
                    <a:pt x="521208" y="452628"/>
                  </a:lnTo>
                  <a:lnTo>
                    <a:pt x="521208" y="440436"/>
                  </a:lnTo>
                  <a:close/>
                </a:path>
                <a:path w="5520055" h="1376680">
                  <a:moveTo>
                    <a:pt x="550164" y="880872"/>
                  </a:moveTo>
                  <a:lnTo>
                    <a:pt x="498348" y="880872"/>
                  </a:lnTo>
                  <a:lnTo>
                    <a:pt x="498348" y="893064"/>
                  </a:lnTo>
                  <a:lnTo>
                    <a:pt x="550164" y="893064"/>
                  </a:lnTo>
                  <a:lnTo>
                    <a:pt x="550164" y="880872"/>
                  </a:lnTo>
                  <a:close/>
                </a:path>
                <a:path w="5520055" h="1376680">
                  <a:moveTo>
                    <a:pt x="609600" y="440436"/>
                  </a:moveTo>
                  <a:lnTo>
                    <a:pt x="559308" y="440436"/>
                  </a:lnTo>
                  <a:lnTo>
                    <a:pt x="559308" y="452628"/>
                  </a:lnTo>
                  <a:lnTo>
                    <a:pt x="609600" y="452628"/>
                  </a:lnTo>
                  <a:lnTo>
                    <a:pt x="609600" y="440436"/>
                  </a:lnTo>
                  <a:close/>
                </a:path>
                <a:path w="5520055" h="1376680">
                  <a:moveTo>
                    <a:pt x="638556" y="880872"/>
                  </a:moveTo>
                  <a:lnTo>
                    <a:pt x="588264" y="880872"/>
                  </a:lnTo>
                  <a:lnTo>
                    <a:pt x="588264" y="893064"/>
                  </a:lnTo>
                  <a:lnTo>
                    <a:pt x="638556" y="893064"/>
                  </a:lnTo>
                  <a:lnTo>
                    <a:pt x="638556" y="880872"/>
                  </a:lnTo>
                  <a:close/>
                </a:path>
                <a:path w="5520055" h="1376680">
                  <a:moveTo>
                    <a:pt x="697992" y="440436"/>
                  </a:moveTo>
                  <a:lnTo>
                    <a:pt x="647700" y="440436"/>
                  </a:lnTo>
                  <a:lnTo>
                    <a:pt x="647700" y="452628"/>
                  </a:lnTo>
                  <a:lnTo>
                    <a:pt x="697992" y="452628"/>
                  </a:lnTo>
                  <a:lnTo>
                    <a:pt x="697992" y="440436"/>
                  </a:lnTo>
                  <a:close/>
                </a:path>
                <a:path w="5520055" h="1376680">
                  <a:moveTo>
                    <a:pt x="726948" y="880872"/>
                  </a:moveTo>
                  <a:lnTo>
                    <a:pt x="676656" y="880872"/>
                  </a:lnTo>
                  <a:lnTo>
                    <a:pt x="676656" y="893064"/>
                  </a:lnTo>
                  <a:lnTo>
                    <a:pt x="726948" y="893064"/>
                  </a:lnTo>
                  <a:lnTo>
                    <a:pt x="726948" y="880872"/>
                  </a:lnTo>
                  <a:close/>
                </a:path>
                <a:path w="5520055" h="1376680">
                  <a:moveTo>
                    <a:pt x="787908" y="440436"/>
                  </a:moveTo>
                  <a:lnTo>
                    <a:pt x="736092" y="440436"/>
                  </a:lnTo>
                  <a:lnTo>
                    <a:pt x="736092" y="452628"/>
                  </a:lnTo>
                  <a:lnTo>
                    <a:pt x="787908" y="452628"/>
                  </a:lnTo>
                  <a:lnTo>
                    <a:pt x="787908" y="440436"/>
                  </a:lnTo>
                  <a:close/>
                </a:path>
                <a:path w="5520055" h="1376680">
                  <a:moveTo>
                    <a:pt x="816864" y="880872"/>
                  </a:moveTo>
                  <a:lnTo>
                    <a:pt x="765048" y="880872"/>
                  </a:lnTo>
                  <a:lnTo>
                    <a:pt x="765048" y="893064"/>
                  </a:lnTo>
                  <a:lnTo>
                    <a:pt x="816864" y="893064"/>
                  </a:lnTo>
                  <a:lnTo>
                    <a:pt x="816864" y="880872"/>
                  </a:lnTo>
                  <a:close/>
                </a:path>
                <a:path w="5520055" h="1376680">
                  <a:moveTo>
                    <a:pt x="876300" y="440436"/>
                  </a:moveTo>
                  <a:lnTo>
                    <a:pt x="826008" y="440436"/>
                  </a:lnTo>
                  <a:lnTo>
                    <a:pt x="826008" y="452628"/>
                  </a:lnTo>
                  <a:lnTo>
                    <a:pt x="876300" y="452628"/>
                  </a:lnTo>
                  <a:lnTo>
                    <a:pt x="876300" y="440436"/>
                  </a:lnTo>
                  <a:close/>
                </a:path>
                <a:path w="5520055" h="1376680">
                  <a:moveTo>
                    <a:pt x="905256" y="880872"/>
                  </a:moveTo>
                  <a:lnTo>
                    <a:pt x="854964" y="880872"/>
                  </a:lnTo>
                  <a:lnTo>
                    <a:pt x="854964" y="893064"/>
                  </a:lnTo>
                  <a:lnTo>
                    <a:pt x="905256" y="893064"/>
                  </a:lnTo>
                  <a:lnTo>
                    <a:pt x="905256" y="880872"/>
                  </a:lnTo>
                  <a:close/>
                </a:path>
                <a:path w="5520055" h="1376680">
                  <a:moveTo>
                    <a:pt x="963168" y="746760"/>
                  </a:moveTo>
                  <a:lnTo>
                    <a:pt x="949452" y="746760"/>
                  </a:lnTo>
                  <a:lnTo>
                    <a:pt x="949452" y="760476"/>
                  </a:lnTo>
                  <a:lnTo>
                    <a:pt x="949452" y="798576"/>
                  </a:lnTo>
                  <a:lnTo>
                    <a:pt x="949452" y="810768"/>
                  </a:lnTo>
                  <a:lnTo>
                    <a:pt x="963168" y="810768"/>
                  </a:lnTo>
                  <a:lnTo>
                    <a:pt x="963168" y="798576"/>
                  </a:lnTo>
                  <a:lnTo>
                    <a:pt x="963168" y="760476"/>
                  </a:lnTo>
                  <a:lnTo>
                    <a:pt x="963168" y="746760"/>
                  </a:lnTo>
                  <a:close/>
                </a:path>
                <a:path w="5520055" h="1376680">
                  <a:moveTo>
                    <a:pt x="963168" y="658368"/>
                  </a:moveTo>
                  <a:lnTo>
                    <a:pt x="949452" y="658368"/>
                  </a:lnTo>
                  <a:lnTo>
                    <a:pt x="949452" y="672084"/>
                  </a:lnTo>
                  <a:lnTo>
                    <a:pt x="949452" y="708660"/>
                  </a:lnTo>
                  <a:lnTo>
                    <a:pt x="949452" y="722376"/>
                  </a:lnTo>
                  <a:lnTo>
                    <a:pt x="963168" y="722376"/>
                  </a:lnTo>
                  <a:lnTo>
                    <a:pt x="963168" y="708660"/>
                  </a:lnTo>
                  <a:lnTo>
                    <a:pt x="963168" y="672084"/>
                  </a:lnTo>
                  <a:lnTo>
                    <a:pt x="963168" y="658368"/>
                  </a:lnTo>
                  <a:close/>
                </a:path>
                <a:path w="5520055" h="1376680">
                  <a:moveTo>
                    <a:pt x="963168" y="569976"/>
                  </a:moveTo>
                  <a:lnTo>
                    <a:pt x="949452" y="569976"/>
                  </a:lnTo>
                  <a:lnTo>
                    <a:pt x="949452" y="582168"/>
                  </a:lnTo>
                  <a:lnTo>
                    <a:pt x="949452" y="620268"/>
                  </a:lnTo>
                  <a:lnTo>
                    <a:pt x="949452" y="633984"/>
                  </a:lnTo>
                  <a:lnTo>
                    <a:pt x="963168" y="633984"/>
                  </a:lnTo>
                  <a:lnTo>
                    <a:pt x="963168" y="620268"/>
                  </a:lnTo>
                  <a:lnTo>
                    <a:pt x="963168" y="582168"/>
                  </a:lnTo>
                  <a:lnTo>
                    <a:pt x="963168" y="569976"/>
                  </a:lnTo>
                  <a:close/>
                </a:path>
                <a:path w="5520055" h="1376680">
                  <a:moveTo>
                    <a:pt x="963168" y="480060"/>
                  </a:moveTo>
                  <a:lnTo>
                    <a:pt x="949452" y="480060"/>
                  </a:lnTo>
                  <a:lnTo>
                    <a:pt x="949452" y="493776"/>
                  </a:lnTo>
                  <a:lnTo>
                    <a:pt x="949452" y="531876"/>
                  </a:lnTo>
                  <a:lnTo>
                    <a:pt x="949452" y="544068"/>
                  </a:lnTo>
                  <a:lnTo>
                    <a:pt x="963168" y="544068"/>
                  </a:lnTo>
                  <a:lnTo>
                    <a:pt x="963168" y="531876"/>
                  </a:lnTo>
                  <a:lnTo>
                    <a:pt x="963168" y="493776"/>
                  </a:lnTo>
                  <a:lnTo>
                    <a:pt x="963168" y="480060"/>
                  </a:lnTo>
                  <a:close/>
                </a:path>
                <a:path w="5520055" h="1376680">
                  <a:moveTo>
                    <a:pt x="978408" y="880872"/>
                  </a:moveTo>
                  <a:lnTo>
                    <a:pt x="963168" y="880872"/>
                  </a:lnTo>
                  <a:lnTo>
                    <a:pt x="963168" y="848868"/>
                  </a:lnTo>
                  <a:lnTo>
                    <a:pt x="963168" y="836676"/>
                  </a:lnTo>
                  <a:lnTo>
                    <a:pt x="949452" y="836676"/>
                  </a:lnTo>
                  <a:lnTo>
                    <a:pt x="949452" y="848868"/>
                  </a:lnTo>
                  <a:lnTo>
                    <a:pt x="949452" y="880872"/>
                  </a:lnTo>
                  <a:lnTo>
                    <a:pt x="943356" y="880872"/>
                  </a:lnTo>
                  <a:lnTo>
                    <a:pt x="943356" y="893064"/>
                  </a:lnTo>
                  <a:lnTo>
                    <a:pt x="957072" y="893064"/>
                  </a:lnTo>
                  <a:lnTo>
                    <a:pt x="963168" y="893064"/>
                  </a:lnTo>
                  <a:lnTo>
                    <a:pt x="978408" y="893064"/>
                  </a:lnTo>
                  <a:lnTo>
                    <a:pt x="978408" y="886968"/>
                  </a:lnTo>
                  <a:lnTo>
                    <a:pt x="978408" y="880872"/>
                  </a:lnTo>
                  <a:close/>
                </a:path>
                <a:path w="5520055" h="1376680">
                  <a:moveTo>
                    <a:pt x="1011936" y="440436"/>
                  </a:moveTo>
                  <a:lnTo>
                    <a:pt x="963168" y="440436"/>
                  </a:lnTo>
                  <a:lnTo>
                    <a:pt x="961644" y="440436"/>
                  </a:lnTo>
                  <a:lnTo>
                    <a:pt x="914400" y="440436"/>
                  </a:lnTo>
                  <a:lnTo>
                    <a:pt x="914400" y="452628"/>
                  </a:lnTo>
                  <a:lnTo>
                    <a:pt x="949452" y="452628"/>
                  </a:lnTo>
                  <a:lnTo>
                    <a:pt x="949452" y="455676"/>
                  </a:lnTo>
                  <a:lnTo>
                    <a:pt x="963168" y="455676"/>
                  </a:lnTo>
                  <a:lnTo>
                    <a:pt x="963168" y="452628"/>
                  </a:lnTo>
                  <a:lnTo>
                    <a:pt x="1011936" y="452628"/>
                  </a:lnTo>
                  <a:lnTo>
                    <a:pt x="1011936" y="440436"/>
                  </a:lnTo>
                  <a:close/>
                </a:path>
                <a:path w="5520055" h="1376680">
                  <a:moveTo>
                    <a:pt x="1066800" y="880872"/>
                  </a:moveTo>
                  <a:lnTo>
                    <a:pt x="1016508" y="880872"/>
                  </a:lnTo>
                  <a:lnTo>
                    <a:pt x="1016508" y="893064"/>
                  </a:lnTo>
                  <a:lnTo>
                    <a:pt x="1066800" y="893064"/>
                  </a:lnTo>
                  <a:lnTo>
                    <a:pt x="1066800" y="880872"/>
                  </a:lnTo>
                  <a:close/>
                </a:path>
                <a:path w="5520055" h="1376680">
                  <a:moveTo>
                    <a:pt x="1100328" y="440436"/>
                  </a:moveTo>
                  <a:lnTo>
                    <a:pt x="1050036" y="440436"/>
                  </a:lnTo>
                  <a:lnTo>
                    <a:pt x="1050036" y="452628"/>
                  </a:lnTo>
                  <a:lnTo>
                    <a:pt x="1100328" y="452628"/>
                  </a:lnTo>
                  <a:lnTo>
                    <a:pt x="1100328" y="440436"/>
                  </a:lnTo>
                  <a:close/>
                </a:path>
                <a:path w="5520055" h="1376680">
                  <a:moveTo>
                    <a:pt x="1156716" y="880872"/>
                  </a:moveTo>
                  <a:lnTo>
                    <a:pt x="1149096" y="880872"/>
                  </a:lnTo>
                  <a:lnTo>
                    <a:pt x="1143000" y="880872"/>
                  </a:lnTo>
                  <a:lnTo>
                    <a:pt x="1104900" y="880872"/>
                  </a:lnTo>
                  <a:lnTo>
                    <a:pt x="1104900" y="893064"/>
                  </a:lnTo>
                  <a:lnTo>
                    <a:pt x="1156716" y="893064"/>
                  </a:lnTo>
                  <a:lnTo>
                    <a:pt x="1156716" y="886968"/>
                  </a:lnTo>
                  <a:lnTo>
                    <a:pt x="1156716" y="880872"/>
                  </a:lnTo>
                  <a:close/>
                </a:path>
                <a:path w="5520055" h="1376680">
                  <a:moveTo>
                    <a:pt x="1156716" y="790956"/>
                  </a:moveTo>
                  <a:lnTo>
                    <a:pt x="1143000" y="790956"/>
                  </a:lnTo>
                  <a:lnTo>
                    <a:pt x="1143000" y="842772"/>
                  </a:lnTo>
                  <a:lnTo>
                    <a:pt x="1156716" y="842772"/>
                  </a:lnTo>
                  <a:lnTo>
                    <a:pt x="1156716" y="790956"/>
                  </a:lnTo>
                  <a:close/>
                </a:path>
                <a:path w="5520055" h="1376680">
                  <a:moveTo>
                    <a:pt x="1156716" y="702564"/>
                  </a:moveTo>
                  <a:lnTo>
                    <a:pt x="1143000" y="702564"/>
                  </a:lnTo>
                  <a:lnTo>
                    <a:pt x="1143000" y="752856"/>
                  </a:lnTo>
                  <a:lnTo>
                    <a:pt x="1156716" y="752856"/>
                  </a:lnTo>
                  <a:lnTo>
                    <a:pt x="1156716" y="702564"/>
                  </a:lnTo>
                  <a:close/>
                </a:path>
                <a:path w="5520055" h="1376680">
                  <a:moveTo>
                    <a:pt x="1156716" y="614172"/>
                  </a:moveTo>
                  <a:lnTo>
                    <a:pt x="1143000" y="614172"/>
                  </a:lnTo>
                  <a:lnTo>
                    <a:pt x="1143000" y="664464"/>
                  </a:lnTo>
                  <a:lnTo>
                    <a:pt x="1156716" y="664464"/>
                  </a:lnTo>
                  <a:lnTo>
                    <a:pt x="1156716" y="614172"/>
                  </a:lnTo>
                  <a:close/>
                </a:path>
                <a:path w="5520055" h="1376680">
                  <a:moveTo>
                    <a:pt x="1156716" y="524256"/>
                  </a:moveTo>
                  <a:lnTo>
                    <a:pt x="1143000" y="524256"/>
                  </a:lnTo>
                  <a:lnTo>
                    <a:pt x="1143000" y="576072"/>
                  </a:lnTo>
                  <a:lnTo>
                    <a:pt x="1156716" y="576072"/>
                  </a:lnTo>
                  <a:lnTo>
                    <a:pt x="1156716" y="524256"/>
                  </a:lnTo>
                  <a:close/>
                </a:path>
                <a:path w="5520055" h="1376680">
                  <a:moveTo>
                    <a:pt x="1156716" y="440436"/>
                  </a:moveTo>
                  <a:lnTo>
                    <a:pt x="1138428" y="440436"/>
                  </a:lnTo>
                  <a:lnTo>
                    <a:pt x="1138428" y="452628"/>
                  </a:lnTo>
                  <a:lnTo>
                    <a:pt x="1143000" y="452628"/>
                  </a:lnTo>
                  <a:lnTo>
                    <a:pt x="1143000" y="486156"/>
                  </a:lnTo>
                  <a:lnTo>
                    <a:pt x="1156716" y="486156"/>
                  </a:lnTo>
                  <a:lnTo>
                    <a:pt x="1156716" y="452628"/>
                  </a:lnTo>
                  <a:lnTo>
                    <a:pt x="1156716" y="446532"/>
                  </a:lnTo>
                  <a:lnTo>
                    <a:pt x="1156716" y="440436"/>
                  </a:lnTo>
                  <a:close/>
                </a:path>
                <a:path w="5520055" h="1376680">
                  <a:moveTo>
                    <a:pt x="1778508" y="1275588"/>
                  </a:moveTo>
                  <a:lnTo>
                    <a:pt x="1766316" y="1275588"/>
                  </a:lnTo>
                  <a:lnTo>
                    <a:pt x="1766316" y="1327404"/>
                  </a:lnTo>
                  <a:lnTo>
                    <a:pt x="1778508" y="1327404"/>
                  </a:lnTo>
                  <a:lnTo>
                    <a:pt x="1778508" y="1275588"/>
                  </a:lnTo>
                  <a:close/>
                </a:path>
                <a:path w="5520055" h="1376680">
                  <a:moveTo>
                    <a:pt x="1778508" y="1187196"/>
                  </a:moveTo>
                  <a:lnTo>
                    <a:pt x="1766316" y="1187196"/>
                  </a:lnTo>
                  <a:lnTo>
                    <a:pt x="1766316" y="1237488"/>
                  </a:lnTo>
                  <a:lnTo>
                    <a:pt x="1778508" y="1237488"/>
                  </a:lnTo>
                  <a:lnTo>
                    <a:pt x="1778508" y="1187196"/>
                  </a:lnTo>
                  <a:close/>
                </a:path>
                <a:path w="5520055" h="1376680">
                  <a:moveTo>
                    <a:pt x="1778508" y="1098804"/>
                  </a:moveTo>
                  <a:lnTo>
                    <a:pt x="1766316" y="1098804"/>
                  </a:lnTo>
                  <a:lnTo>
                    <a:pt x="1766316" y="1149096"/>
                  </a:lnTo>
                  <a:lnTo>
                    <a:pt x="1778508" y="1149096"/>
                  </a:lnTo>
                  <a:lnTo>
                    <a:pt x="1778508" y="1098804"/>
                  </a:lnTo>
                  <a:close/>
                </a:path>
                <a:path w="5520055" h="1376680">
                  <a:moveTo>
                    <a:pt x="1778508" y="1008888"/>
                  </a:moveTo>
                  <a:lnTo>
                    <a:pt x="1766316" y="1008888"/>
                  </a:lnTo>
                  <a:lnTo>
                    <a:pt x="1766316" y="1060704"/>
                  </a:lnTo>
                  <a:lnTo>
                    <a:pt x="1778508" y="1060704"/>
                  </a:lnTo>
                  <a:lnTo>
                    <a:pt x="1778508" y="1008888"/>
                  </a:lnTo>
                  <a:close/>
                </a:path>
                <a:path w="5520055" h="1376680">
                  <a:moveTo>
                    <a:pt x="1778508" y="920496"/>
                  </a:moveTo>
                  <a:lnTo>
                    <a:pt x="1766316" y="920496"/>
                  </a:lnTo>
                  <a:lnTo>
                    <a:pt x="1766316" y="970788"/>
                  </a:lnTo>
                  <a:lnTo>
                    <a:pt x="1778508" y="970788"/>
                  </a:lnTo>
                  <a:lnTo>
                    <a:pt x="1778508" y="920496"/>
                  </a:lnTo>
                  <a:close/>
                </a:path>
                <a:path w="5520055" h="1376680">
                  <a:moveTo>
                    <a:pt x="1778508" y="832104"/>
                  </a:moveTo>
                  <a:lnTo>
                    <a:pt x="1766316" y="832104"/>
                  </a:lnTo>
                  <a:lnTo>
                    <a:pt x="1766316" y="882396"/>
                  </a:lnTo>
                  <a:lnTo>
                    <a:pt x="1778508" y="882396"/>
                  </a:lnTo>
                  <a:lnTo>
                    <a:pt x="1778508" y="832104"/>
                  </a:lnTo>
                  <a:close/>
                </a:path>
                <a:path w="5520055" h="1376680">
                  <a:moveTo>
                    <a:pt x="1778508" y="742188"/>
                  </a:moveTo>
                  <a:lnTo>
                    <a:pt x="1766316" y="742188"/>
                  </a:lnTo>
                  <a:lnTo>
                    <a:pt x="1766316" y="794004"/>
                  </a:lnTo>
                  <a:lnTo>
                    <a:pt x="1778508" y="794004"/>
                  </a:lnTo>
                  <a:lnTo>
                    <a:pt x="1778508" y="742188"/>
                  </a:lnTo>
                  <a:close/>
                </a:path>
                <a:path w="5520055" h="1376680">
                  <a:moveTo>
                    <a:pt x="1802892" y="659892"/>
                  </a:moveTo>
                  <a:lnTo>
                    <a:pt x="1772399" y="659892"/>
                  </a:lnTo>
                  <a:lnTo>
                    <a:pt x="1772399" y="667512"/>
                  </a:lnTo>
                  <a:lnTo>
                    <a:pt x="1766316" y="667512"/>
                  </a:lnTo>
                  <a:lnTo>
                    <a:pt x="1766316" y="704088"/>
                  </a:lnTo>
                  <a:lnTo>
                    <a:pt x="1778508" y="704088"/>
                  </a:lnTo>
                  <a:lnTo>
                    <a:pt x="1778508" y="673608"/>
                  </a:lnTo>
                  <a:lnTo>
                    <a:pt x="1802892" y="673608"/>
                  </a:lnTo>
                  <a:lnTo>
                    <a:pt x="1802892" y="659892"/>
                  </a:lnTo>
                  <a:close/>
                </a:path>
                <a:path w="5520055" h="1376680">
                  <a:moveTo>
                    <a:pt x="1892808" y="659892"/>
                  </a:moveTo>
                  <a:lnTo>
                    <a:pt x="1840992" y="659892"/>
                  </a:lnTo>
                  <a:lnTo>
                    <a:pt x="1840992" y="673608"/>
                  </a:lnTo>
                  <a:lnTo>
                    <a:pt x="1892808" y="673608"/>
                  </a:lnTo>
                  <a:lnTo>
                    <a:pt x="1892808" y="659892"/>
                  </a:lnTo>
                  <a:close/>
                </a:path>
                <a:path w="5520055" h="1376680">
                  <a:moveTo>
                    <a:pt x="1981200" y="659892"/>
                  </a:moveTo>
                  <a:lnTo>
                    <a:pt x="1930908" y="659892"/>
                  </a:lnTo>
                  <a:lnTo>
                    <a:pt x="1930908" y="673608"/>
                  </a:lnTo>
                  <a:lnTo>
                    <a:pt x="1981200" y="673608"/>
                  </a:lnTo>
                  <a:lnTo>
                    <a:pt x="1981200" y="659892"/>
                  </a:lnTo>
                  <a:close/>
                </a:path>
                <a:path w="5520055" h="1376680">
                  <a:moveTo>
                    <a:pt x="2069592" y="659892"/>
                  </a:moveTo>
                  <a:lnTo>
                    <a:pt x="2019300" y="659892"/>
                  </a:lnTo>
                  <a:lnTo>
                    <a:pt x="2019300" y="673608"/>
                  </a:lnTo>
                  <a:lnTo>
                    <a:pt x="2069592" y="673608"/>
                  </a:lnTo>
                  <a:lnTo>
                    <a:pt x="2069592" y="659892"/>
                  </a:lnTo>
                  <a:close/>
                </a:path>
                <a:path w="5520055" h="1376680">
                  <a:moveTo>
                    <a:pt x="5519928" y="0"/>
                  </a:moveTo>
                  <a:lnTo>
                    <a:pt x="5338572" y="0"/>
                  </a:lnTo>
                  <a:lnTo>
                    <a:pt x="5338572" y="13716"/>
                  </a:lnTo>
                  <a:lnTo>
                    <a:pt x="5341620" y="13716"/>
                  </a:lnTo>
                  <a:lnTo>
                    <a:pt x="5341620" y="659892"/>
                  </a:lnTo>
                  <a:lnTo>
                    <a:pt x="5021580" y="659892"/>
                  </a:lnTo>
                  <a:lnTo>
                    <a:pt x="5021580" y="457200"/>
                  </a:lnTo>
                  <a:lnTo>
                    <a:pt x="5021580" y="451104"/>
                  </a:lnTo>
                  <a:lnTo>
                    <a:pt x="5021580" y="443484"/>
                  </a:lnTo>
                  <a:lnTo>
                    <a:pt x="5009388" y="443484"/>
                  </a:lnTo>
                  <a:lnTo>
                    <a:pt x="5009388" y="457200"/>
                  </a:lnTo>
                  <a:lnTo>
                    <a:pt x="5009388" y="659892"/>
                  </a:lnTo>
                  <a:lnTo>
                    <a:pt x="4959096" y="659892"/>
                  </a:lnTo>
                  <a:lnTo>
                    <a:pt x="4959096" y="673608"/>
                  </a:lnTo>
                  <a:lnTo>
                    <a:pt x="5009388" y="673608"/>
                  </a:lnTo>
                  <a:lnTo>
                    <a:pt x="5009388" y="883920"/>
                  </a:lnTo>
                  <a:lnTo>
                    <a:pt x="4829556" y="883920"/>
                  </a:lnTo>
                  <a:lnTo>
                    <a:pt x="4829556" y="457200"/>
                  </a:lnTo>
                  <a:lnTo>
                    <a:pt x="5009388" y="457200"/>
                  </a:lnTo>
                  <a:lnTo>
                    <a:pt x="5009388" y="443484"/>
                  </a:lnTo>
                  <a:lnTo>
                    <a:pt x="4829556" y="443484"/>
                  </a:lnTo>
                  <a:lnTo>
                    <a:pt x="4815840" y="443484"/>
                  </a:lnTo>
                  <a:lnTo>
                    <a:pt x="4815840" y="457200"/>
                  </a:lnTo>
                  <a:lnTo>
                    <a:pt x="4815840" y="883920"/>
                  </a:lnTo>
                  <a:lnTo>
                    <a:pt x="4248912" y="883920"/>
                  </a:lnTo>
                  <a:lnTo>
                    <a:pt x="4248912" y="457200"/>
                  </a:lnTo>
                  <a:lnTo>
                    <a:pt x="4815840" y="457200"/>
                  </a:lnTo>
                  <a:lnTo>
                    <a:pt x="4815840" y="443484"/>
                  </a:lnTo>
                  <a:lnTo>
                    <a:pt x="4393196" y="443484"/>
                  </a:lnTo>
                  <a:lnTo>
                    <a:pt x="4413402" y="384048"/>
                  </a:lnTo>
                  <a:lnTo>
                    <a:pt x="4418076" y="370332"/>
                  </a:lnTo>
                  <a:lnTo>
                    <a:pt x="4399788" y="370332"/>
                  </a:lnTo>
                  <a:lnTo>
                    <a:pt x="4399788" y="6096"/>
                  </a:lnTo>
                  <a:lnTo>
                    <a:pt x="4392168" y="6096"/>
                  </a:lnTo>
                  <a:lnTo>
                    <a:pt x="4392168" y="0"/>
                  </a:lnTo>
                  <a:lnTo>
                    <a:pt x="3425952" y="0"/>
                  </a:lnTo>
                  <a:lnTo>
                    <a:pt x="3425952" y="6096"/>
                  </a:lnTo>
                  <a:lnTo>
                    <a:pt x="3419856" y="6096"/>
                  </a:lnTo>
                  <a:lnTo>
                    <a:pt x="3419856" y="659892"/>
                  </a:lnTo>
                  <a:lnTo>
                    <a:pt x="3086100" y="659892"/>
                  </a:lnTo>
                  <a:lnTo>
                    <a:pt x="3086100" y="457200"/>
                  </a:lnTo>
                  <a:lnTo>
                    <a:pt x="3086100" y="451104"/>
                  </a:lnTo>
                  <a:lnTo>
                    <a:pt x="3086100" y="443484"/>
                  </a:lnTo>
                  <a:lnTo>
                    <a:pt x="3073908" y="443484"/>
                  </a:lnTo>
                  <a:lnTo>
                    <a:pt x="3073908" y="457200"/>
                  </a:lnTo>
                  <a:lnTo>
                    <a:pt x="3073908" y="659892"/>
                  </a:lnTo>
                  <a:lnTo>
                    <a:pt x="3037332" y="659892"/>
                  </a:lnTo>
                  <a:lnTo>
                    <a:pt x="3037332" y="673608"/>
                  </a:lnTo>
                  <a:lnTo>
                    <a:pt x="3073908" y="673608"/>
                  </a:lnTo>
                  <a:lnTo>
                    <a:pt x="3073908" y="883920"/>
                  </a:lnTo>
                  <a:lnTo>
                    <a:pt x="2892552" y="883920"/>
                  </a:lnTo>
                  <a:lnTo>
                    <a:pt x="2892552" y="457200"/>
                  </a:lnTo>
                  <a:lnTo>
                    <a:pt x="3073908" y="457200"/>
                  </a:lnTo>
                  <a:lnTo>
                    <a:pt x="3073908" y="443484"/>
                  </a:lnTo>
                  <a:lnTo>
                    <a:pt x="2892552" y="443484"/>
                  </a:lnTo>
                  <a:lnTo>
                    <a:pt x="2880360" y="443484"/>
                  </a:lnTo>
                  <a:lnTo>
                    <a:pt x="2880360" y="457200"/>
                  </a:lnTo>
                  <a:lnTo>
                    <a:pt x="2880360" y="883920"/>
                  </a:lnTo>
                  <a:lnTo>
                    <a:pt x="2313432" y="883920"/>
                  </a:lnTo>
                  <a:lnTo>
                    <a:pt x="2313432" y="457200"/>
                  </a:lnTo>
                  <a:lnTo>
                    <a:pt x="2880360" y="457200"/>
                  </a:lnTo>
                  <a:lnTo>
                    <a:pt x="2880360" y="443484"/>
                  </a:lnTo>
                  <a:lnTo>
                    <a:pt x="2313432" y="443484"/>
                  </a:lnTo>
                  <a:lnTo>
                    <a:pt x="2299716" y="443484"/>
                  </a:lnTo>
                  <a:lnTo>
                    <a:pt x="2299716" y="457200"/>
                  </a:lnTo>
                  <a:lnTo>
                    <a:pt x="2299716" y="883920"/>
                  </a:lnTo>
                  <a:lnTo>
                    <a:pt x="2119884" y="883920"/>
                  </a:lnTo>
                  <a:lnTo>
                    <a:pt x="2119884" y="673608"/>
                  </a:lnTo>
                  <a:lnTo>
                    <a:pt x="2159508" y="673608"/>
                  </a:lnTo>
                  <a:lnTo>
                    <a:pt x="2159508" y="659892"/>
                  </a:lnTo>
                  <a:lnTo>
                    <a:pt x="2119884" y="659892"/>
                  </a:lnTo>
                  <a:lnTo>
                    <a:pt x="2119884" y="457200"/>
                  </a:lnTo>
                  <a:lnTo>
                    <a:pt x="2299716" y="457200"/>
                  </a:lnTo>
                  <a:lnTo>
                    <a:pt x="2299716" y="443484"/>
                  </a:lnTo>
                  <a:lnTo>
                    <a:pt x="2106168" y="443484"/>
                  </a:lnTo>
                  <a:lnTo>
                    <a:pt x="2106168" y="897636"/>
                  </a:lnTo>
                  <a:lnTo>
                    <a:pt x="2299716" y="897636"/>
                  </a:lnTo>
                  <a:lnTo>
                    <a:pt x="2313432" y="897636"/>
                  </a:lnTo>
                  <a:lnTo>
                    <a:pt x="2880360" y="897636"/>
                  </a:lnTo>
                  <a:lnTo>
                    <a:pt x="2892552" y="897636"/>
                  </a:lnTo>
                  <a:lnTo>
                    <a:pt x="3086100" y="897636"/>
                  </a:lnTo>
                  <a:lnTo>
                    <a:pt x="3086100" y="890016"/>
                  </a:lnTo>
                  <a:lnTo>
                    <a:pt x="3086100" y="883920"/>
                  </a:lnTo>
                  <a:lnTo>
                    <a:pt x="3086100" y="673608"/>
                  </a:lnTo>
                  <a:lnTo>
                    <a:pt x="3422904" y="673608"/>
                  </a:lnTo>
                  <a:lnTo>
                    <a:pt x="3422904" y="667512"/>
                  </a:lnTo>
                  <a:lnTo>
                    <a:pt x="3432048" y="667512"/>
                  </a:lnTo>
                  <a:lnTo>
                    <a:pt x="3432048" y="13716"/>
                  </a:lnTo>
                  <a:lnTo>
                    <a:pt x="4386072" y="13716"/>
                  </a:lnTo>
                  <a:lnTo>
                    <a:pt x="4386072" y="370332"/>
                  </a:lnTo>
                  <a:lnTo>
                    <a:pt x="4367784" y="370332"/>
                  </a:lnTo>
                  <a:lnTo>
                    <a:pt x="4391190" y="443484"/>
                  </a:lnTo>
                  <a:lnTo>
                    <a:pt x="4248912" y="443484"/>
                  </a:lnTo>
                  <a:lnTo>
                    <a:pt x="4236720" y="443484"/>
                  </a:lnTo>
                  <a:lnTo>
                    <a:pt x="4236720" y="457200"/>
                  </a:lnTo>
                  <a:lnTo>
                    <a:pt x="4236720" y="883920"/>
                  </a:lnTo>
                  <a:lnTo>
                    <a:pt x="4055364" y="883920"/>
                  </a:lnTo>
                  <a:lnTo>
                    <a:pt x="4055364" y="457200"/>
                  </a:lnTo>
                  <a:lnTo>
                    <a:pt x="4236720" y="457200"/>
                  </a:lnTo>
                  <a:lnTo>
                    <a:pt x="4236720" y="443484"/>
                  </a:lnTo>
                  <a:lnTo>
                    <a:pt x="4043172" y="443484"/>
                  </a:lnTo>
                  <a:lnTo>
                    <a:pt x="4043172" y="897636"/>
                  </a:lnTo>
                  <a:lnTo>
                    <a:pt x="4236720" y="897636"/>
                  </a:lnTo>
                  <a:lnTo>
                    <a:pt x="4248912" y="897636"/>
                  </a:lnTo>
                  <a:lnTo>
                    <a:pt x="4815840" y="897636"/>
                  </a:lnTo>
                  <a:lnTo>
                    <a:pt x="4829556" y="897636"/>
                  </a:lnTo>
                  <a:lnTo>
                    <a:pt x="5021580" y="897636"/>
                  </a:lnTo>
                  <a:lnTo>
                    <a:pt x="5021580" y="890016"/>
                  </a:lnTo>
                  <a:lnTo>
                    <a:pt x="5021580" y="883920"/>
                  </a:lnTo>
                  <a:lnTo>
                    <a:pt x="5021580" y="673608"/>
                  </a:lnTo>
                  <a:lnTo>
                    <a:pt x="5346192" y="673608"/>
                  </a:lnTo>
                  <a:lnTo>
                    <a:pt x="5346192" y="667512"/>
                  </a:lnTo>
                  <a:lnTo>
                    <a:pt x="5355336" y="667512"/>
                  </a:lnTo>
                  <a:lnTo>
                    <a:pt x="5355336" y="13716"/>
                  </a:lnTo>
                  <a:lnTo>
                    <a:pt x="5519928" y="13716"/>
                  </a:lnTo>
                  <a:lnTo>
                    <a:pt x="5519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40863" y="3195827"/>
              <a:ext cx="940435" cy="0"/>
            </a:xfrm>
            <a:custGeom>
              <a:avLst/>
              <a:gdLst/>
              <a:ahLst/>
              <a:cxnLst/>
              <a:rect l="l" t="t" r="r" b="b"/>
              <a:pathLst>
                <a:path w="940435">
                  <a:moveTo>
                    <a:pt x="0" y="0"/>
                  </a:moveTo>
                  <a:lnTo>
                    <a:pt x="940308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72284" y="2523743"/>
              <a:ext cx="4277995" cy="678180"/>
            </a:xfrm>
            <a:custGeom>
              <a:avLst/>
              <a:gdLst/>
              <a:ahLst/>
              <a:cxnLst/>
              <a:rect l="l" t="t" r="r" b="b"/>
              <a:pathLst>
                <a:path w="4277995" h="678180">
                  <a:moveTo>
                    <a:pt x="32004" y="650748"/>
                  </a:moveTo>
                  <a:lnTo>
                    <a:pt x="19812" y="650748"/>
                  </a:lnTo>
                  <a:lnTo>
                    <a:pt x="19812" y="672084"/>
                  </a:lnTo>
                  <a:lnTo>
                    <a:pt x="32004" y="672084"/>
                  </a:lnTo>
                  <a:lnTo>
                    <a:pt x="32004" y="650748"/>
                  </a:lnTo>
                  <a:close/>
                </a:path>
                <a:path w="4277995" h="678180">
                  <a:moveTo>
                    <a:pt x="32004" y="562356"/>
                  </a:moveTo>
                  <a:lnTo>
                    <a:pt x="19812" y="562356"/>
                  </a:lnTo>
                  <a:lnTo>
                    <a:pt x="19812" y="612648"/>
                  </a:lnTo>
                  <a:lnTo>
                    <a:pt x="32004" y="612648"/>
                  </a:lnTo>
                  <a:lnTo>
                    <a:pt x="32004" y="562356"/>
                  </a:lnTo>
                  <a:close/>
                </a:path>
                <a:path w="4277995" h="678180">
                  <a:moveTo>
                    <a:pt x="32004" y="472440"/>
                  </a:moveTo>
                  <a:lnTo>
                    <a:pt x="19812" y="472440"/>
                  </a:lnTo>
                  <a:lnTo>
                    <a:pt x="19812" y="524256"/>
                  </a:lnTo>
                  <a:lnTo>
                    <a:pt x="32004" y="524256"/>
                  </a:lnTo>
                  <a:lnTo>
                    <a:pt x="32004" y="472440"/>
                  </a:lnTo>
                  <a:close/>
                </a:path>
                <a:path w="4277995" h="678180">
                  <a:moveTo>
                    <a:pt x="32004" y="384048"/>
                  </a:moveTo>
                  <a:lnTo>
                    <a:pt x="19812" y="384048"/>
                  </a:lnTo>
                  <a:lnTo>
                    <a:pt x="19812" y="434340"/>
                  </a:lnTo>
                  <a:lnTo>
                    <a:pt x="32004" y="434340"/>
                  </a:lnTo>
                  <a:lnTo>
                    <a:pt x="32004" y="384048"/>
                  </a:lnTo>
                  <a:close/>
                </a:path>
                <a:path w="4277995" h="678180">
                  <a:moveTo>
                    <a:pt x="50292" y="307848"/>
                  </a:moveTo>
                  <a:lnTo>
                    <a:pt x="46380" y="295656"/>
                  </a:lnTo>
                  <a:lnTo>
                    <a:pt x="25908" y="231648"/>
                  </a:lnTo>
                  <a:lnTo>
                    <a:pt x="0" y="307848"/>
                  </a:lnTo>
                  <a:lnTo>
                    <a:pt x="19812" y="307848"/>
                  </a:lnTo>
                  <a:lnTo>
                    <a:pt x="19812" y="345948"/>
                  </a:lnTo>
                  <a:lnTo>
                    <a:pt x="32004" y="345948"/>
                  </a:lnTo>
                  <a:lnTo>
                    <a:pt x="32004" y="307848"/>
                  </a:lnTo>
                  <a:lnTo>
                    <a:pt x="50292" y="307848"/>
                  </a:lnTo>
                  <a:close/>
                </a:path>
                <a:path w="4277995" h="678180">
                  <a:moveTo>
                    <a:pt x="2968752" y="665988"/>
                  </a:moveTo>
                  <a:lnTo>
                    <a:pt x="2007108" y="665988"/>
                  </a:lnTo>
                  <a:lnTo>
                    <a:pt x="2007108" y="307848"/>
                  </a:lnTo>
                  <a:lnTo>
                    <a:pt x="2026920" y="307848"/>
                  </a:lnTo>
                  <a:lnTo>
                    <a:pt x="2022767" y="295656"/>
                  </a:lnTo>
                  <a:lnTo>
                    <a:pt x="2001012" y="231648"/>
                  </a:lnTo>
                  <a:lnTo>
                    <a:pt x="1976628" y="307848"/>
                  </a:lnTo>
                  <a:lnTo>
                    <a:pt x="1994916" y="307848"/>
                  </a:lnTo>
                  <a:lnTo>
                    <a:pt x="1994916" y="672084"/>
                  </a:lnTo>
                  <a:lnTo>
                    <a:pt x="2001012" y="672084"/>
                  </a:lnTo>
                  <a:lnTo>
                    <a:pt x="2001012" y="678180"/>
                  </a:lnTo>
                  <a:lnTo>
                    <a:pt x="2968752" y="678180"/>
                  </a:lnTo>
                  <a:lnTo>
                    <a:pt x="2968752" y="665988"/>
                  </a:lnTo>
                  <a:close/>
                </a:path>
                <a:path w="4277995" h="678180">
                  <a:moveTo>
                    <a:pt x="3351276" y="4572"/>
                  </a:moveTo>
                  <a:lnTo>
                    <a:pt x="2964180" y="4572"/>
                  </a:lnTo>
                  <a:lnTo>
                    <a:pt x="2964180" y="0"/>
                  </a:lnTo>
                  <a:lnTo>
                    <a:pt x="2950464" y="0"/>
                  </a:lnTo>
                  <a:lnTo>
                    <a:pt x="2950464" y="659892"/>
                  </a:lnTo>
                  <a:lnTo>
                    <a:pt x="2964180" y="659892"/>
                  </a:lnTo>
                  <a:lnTo>
                    <a:pt x="2964180" y="18288"/>
                  </a:lnTo>
                  <a:lnTo>
                    <a:pt x="3351276" y="18288"/>
                  </a:lnTo>
                  <a:lnTo>
                    <a:pt x="3351276" y="4572"/>
                  </a:lnTo>
                  <a:close/>
                </a:path>
                <a:path w="4277995" h="678180">
                  <a:moveTo>
                    <a:pt x="4277868" y="665988"/>
                  </a:moveTo>
                  <a:lnTo>
                    <a:pt x="3898392" y="665988"/>
                  </a:lnTo>
                  <a:lnTo>
                    <a:pt x="3898392" y="307848"/>
                  </a:lnTo>
                  <a:lnTo>
                    <a:pt x="3916680" y="307848"/>
                  </a:lnTo>
                  <a:lnTo>
                    <a:pt x="3912768" y="295656"/>
                  </a:lnTo>
                  <a:lnTo>
                    <a:pt x="3892296" y="231648"/>
                  </a:lnTo>
                  <a:lnTo>
                    <a:pt x="3866388" y="307848"/>
                  </a:lnTo>
                  <a:lnTo>
                    <a:pt x="3884676" y="307848"/>
                  </a:lnTo>
                  <a:lnTo>
                    <a:pt x="3884676" y="672084"/>
                  </a:lnTo>
                  <a:lnTo>
                    <a:pt x="3892296" y="672084"/>
                  </a:lnTo>
                  <a:lnTo>
                    <a:pt x="3892296" y="678180"/>
                  </a:lnTo>
                  <a:lnTo>
                    <a:pt x="4277868" y="678180"/>
                  </a:lnTo>
                  <a:lnTo>
                    <a:pt x="4277868" y="6659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00444" y="3195827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4">
                  <a:moveTo>
                    <a:pt x="0" y="0"/>
                  </a:moveTo>
                  <a:lnTo>
                    <a:pt x="292607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58584" y="1868423"/>
              <a:ext cx="1675130" cy="1333500"/>
            </a:xfrm>
            <a:custGeom>
              <a:avLst/>
              <a:gdLst/>
              <a:ahLst/>
              <a:cxnLst/>
              <a:rect l="l" t="t" r="r" b="b"/>
              <a:pathLst>
                <a:path w="1675129" h="1333500">
                  <a:moveTo>
                    <a:pt x="1674876" y="659892"/>
                  </a:moveTo>
                  <a:lnTo>
                    <a:pt x="1531620" y="659892"/>
                  </a:lnTo>
                  <a:lnTo>
                    <a:pt x="1531620" y="452628"/>
                  </a:lnTo>
                  <a:lnTo>
                    <a:pt x="1531620" y="446532"/>
                  </a:lnTo>
                  <a:lnTo>
                    <a:pt x="1531620" y="440436"/>
                  </a:lnTo>
                  <a:lnTo>
                    <a:pt x="1517904" y="440436"/>
                  </a:lnTo>
                  <a:lnTo>
                    <a:pt x="1517904" y="452628"/>
                  </a:lnTo>
                  <a:lnTo>
                    <a:pt x="1517904" y="659892"/>
                  </a:lnTo>
                  <a:lnTo>
                    <a:pt x="1481328" y="659892"/>
                  </a:lnTo>
                  <a:lnTo>
                    <a:pt x="1481328" y="673608"/>
                  </a:lnTo>
                  <a:lnTo>
                    <a:pt x="1517904" y="673608"/>
                  </a:lnTo>
                  <a:lnTo>
                    <a:pt x="1517904" y="880872"/>
                  </a:lnTo>
                  <a:lnTo>
                    <a:pt x="1338072" y="880872"/>
                  </a:lnTo>
                  <a:lnTo>
                    <a:pt x="1338072" y="452628"/>
                  </a:lnTo>
                  <a:lnTo>
                    <a:pt x="1517904" y="452628"/>
                  </a:lnTo>
                  <a:lnTo>
                    <a:pt x="1517904" y="440436"/>
                  </a:lnTo>
                  <a:lnTo>
                    <a:pt x="1338072" y="440436"/>
                  </a:lnTo>
                  <a:lnTo>
                    <a:pt x="1325880" y="440436"/>
                  </a:lnTo>
                  <a:lnTo>
                    <a:pt x="1325880" y="452628"/>
                  </a:lnTo>
                  <a:lnTo>
                    <a:pt x="1325880" y="880872"/>
                  </a:lnTo>
                  <a:lnTo>
                    <a:pt x="757428" y="880872"/>
                  </a:lnTo>
                  <a:lnTo>
                    <a:pt x="757428" y="452628"/>
                  </a:lnTo>
                  <a:lnTo>
                    <a:pt x="1325880" y="452628"/>
                  </a:lnTo>
                  <a:lnTo>
                    <a:pt x="1325880" y="440436"/>
                  </a:lnTo>
                  <a:lnTo>
                    <a:pt x="893483" y="440436"/>
                  </a:lnTo>
                  <a:lnTo>
                    <a:pt x="911529" y="384048"/>
                  </a:lnTo>
                  <a:lnTo>
                    <a:pt x="915924" y="370332"/>
                  </a:lnTo>
                  <a:lnTo>
                    <a:pt x="897636" y="370332"/>
                  </a:lnTo>
                  <a:lnTo>
                    <a:pt x="897636" y="6096"/>
                  </a:lnTo>
                  <a:lnTo>
                    <a:pt x="891540" y="6096"/>
                  </a:lnTo>
                  <a:lnTo>
                    <a:pt x="891540" y="0"/>
                  </a:lnTo>
                  <a:lnTo>
                    <a:pt x="504444" y="0"/>
                  </a:lnTo>
                  <a:lnTo>
                    <a:pt x="504444" y="13716"/>
                  </a:lnTo>
                  <a:lnTo>
                    <a:pt x="885444" y="13716"/>
                  </a:lnTo>
                  <a:lnTo>
                    <a:pt x="885444" y="370332"/>
                  </a:lnTo>
                  <a:lnTo>
                    <a:pt x="865632" y="370332"/>
                  </a:lnTo>
                  <a:lnTo>
                    <a:pt x="889457" y="440436"/>
                  </a:lnTo>
                  <a:lnTo>
                    <a:pt x="757428" y="440436"/>
                  </a:lnTo>
                  <a:lnTo>
                    <a:pt x="745236" y="440436"/>
                  </a:lnTo>
                  <a:lnTo>
                    <a:pt x="745236" y="452628"/>
                  </a:lnTo>
                  <a:lnTo>
                    <a:pt x="745236" y="880872"/>
                  </a:lnTo>
                  <a:lnTo>
                    <a:pt x="565404" y="880872"/>
                  </a:lnTo>
                  <a:lnTo>
                    <a:pt x="565404" y="452628"/>
                  </a:lnTo>
                  <a:lnTo>
                    <a:pt x="745236" y="452628"/>
                  </a:lnTo>
                  <a:lnTo>
                    <a:pt x="745236" y="440436"/>
                  </a:lnTo>
                  <a:lnTo>
                    <a:pt x="551688" y="440436"/>
                  </a:lnTo>
                  <a:lnTo>
                    <a:pt x="551688" y="659892"/>
                  </a:lnTo>
                  <a:lnTo>
                    <a:pt x="172212" y="659892"/>
                  </a:lnTo>
                  <a:lnTo>
                    <a:pt x="172212" y="673608"/>
                  </a:lnTo>
                  <a:lnTo>
                    <a:pt x="176784" y="673608"/>
                  </a:lnTo>
                  <a:lnTo>
                    <a:pt x="176784" y="1321308"/>
                  </a:lnTo>
                  <a:lnTo>
                    <a:pt x="0" y="1321308"/>
                  </a:lnTo>
                  <a:lnTo>
                    <a:pt x="0" y="1333500"/>
                  </a:lnTo>
                  <a:lnTo>
                    <a:pt x="182880" y="1333500"/>
                  </a:lnTo>
                  <a:lnTo>
                    <a:pt x="182880" y="1327404"/>
                  </a:lnTo>
                  <a:lnTo>
                    <a:pt x="188976" y="1327404"/>
                  </a:lnTo>
                  <a:lnTo>
                    <a:pt x="188976" y="673608"/>
                  </a:lnTo>
                  <a:lnTo>
                    <a:pt x="551688" y="673608"/>
                  </a:lnTo>
                  <a:lnTo>
                    <a:pt x="551688" y="893064"/>
                  </a:lnTo>
                  <a:lnTo>
                    <a:pt x="745236" y="893064"/>
                  </a:lnTo>
                  <a:lnTo>
                    <a:pt x="757428" y="893064"/>
                  </a:lnTo>
                  <a:lnTo>
                    <a:pt x="1325880" y="893064"/>
                  </a:lnTo>
                  <a:lnTo>
                    <a:pt x="1338072" y="893064"/>
                  </a:lnTo>
                  <a:lnTo>
                    <a:pt x="1531620" y="893064"/>
                  </a:lnTo>
                  <a:lnTo>
                    <a:pt x="1531620" y="886968"/>
                  </a:lnTo>
                  <a:lnTo>
                    <a:pt x="1531620" y="880872"/>
                  </a:lnTo>
                  <a:lnTo>
                    <a:pt x="1531620" y="673608"/>
                  </a:lnTo>
                  <a:lnTo>
                    <a:pt x="1674876" y="673608"/>
                  </a:lnTo>
                  <a:lnTo>
                    <a:pt x="1674876" y="6598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242731" y="3423818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246200" y="330037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19194" y="4859451"/>
            <a:ext cx="3324225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106" y="3884167"/>
            <a:ext cx="237998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add2(int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n, int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52400" marR="281940">
              <a:lnSpc>
                <a:spcPct val="80000"/>
              </a:lnSpc>
              <a:spcBef>
                <a:spcPts val="2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(p-&gt;key!=k)</a:t>
            </a:r>
            <a:endParaRPr sz="2000" dirty="0">
              <a:latin typeface="Arial"/>
              <a:cs typeface="Arial"/>
            </a:endParaRPr>
          </a:p>
          <a:p>
            <a:pPr marL="501650">
              <a:lnSpc>
                <a:spcPts val="16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p=p-&gt;next;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q-&gt;key=p-&gt;key;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6342" y="5834976"/>
            <a:ext cx="591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93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q-&gt;next=p-&gt;next;	//пренасочване на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връзките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16342" y="6078794"/>
            <a:ext cx="3290570" cy="818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q-&gt;pred=p;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next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pred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lang="bg-BG" sz="2000" spc="-5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p-&gt;next=q;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p-&gt;key=n;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106" y="6810250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69336" y="1831847"/>
            <a:ext cx="4596765" cy="980440"/>
          </a:xfrm>
          <a:custGeom>
            <a:avLst/>
            <a:gdLst/>
            <a:ahLst/>
            <a:cxnLst/>
            <a:rect l="l" t="t" r="r" b="b"/>
            <a:pathLst>
              <a:path w="4596765" h="980439">
                <a:moveTo>
                  <a:pt x="12192" y="10668"/>
                </a:moveTo>
                <a:lnTo>
                  <a:pt x="4572" y="6096"/>
                </a:lnTo>
                <a:lnTo>
                  <a:pt x="0" y="15240"/>
                </a:lnTo>
                <a:lnTo>
                  <a:pt x="7620" y="19812"/>
                </a:lnTo>
                <a:lnTo>
                  <a:pt x="12192" y="10668"/>
                </a:lnTo>
                <a:close/>
              </a:path>
              <a:path w="4596765" h="980439">
                <a:moveTo>
                  <a:pt x="18288" y="256032"/>
                </a:moveTo>
                <a:lnTo>
                  <a:pt x="13716" y="248412"/>
                </a:lnTo>
                <a:lnTo>
                  <a:pt x="6096" y="254508"/>
                </a:lnTo>
                <a:lnTo>
                  <a:pt x="10668" y="262128"/>
                </a:lnTo>
                <a:lnTo>
                  <a:pt x="18288" y="256032"/>
                </a:lnTo>
                <a:close/>
              </a:path>
              <a:path w="4596765" h="980439">
                <a:moveTo>
                  <a:pt x="28956" y="21336"/>
                </a:moveTo>
                <a:lnTo>
                  <a:pt x="21336" y="16764"/>
                </a:lnTo>
                <a:lnTo>
                  <a:pt x="15240" y="24384"/>
                </a:lnTo>
                <a:lnTo>
                  <a:pt x="24384" y="28956"/>
                </a:lnTo>
                <a:lnTo>
                  <a:pt x="28956" y="21336"/>
                </a:lnTo>
                <a:close/>
              </a:path>
              <a:path w="4596765" h="980439">
                <a:moveTo>
                  <a:pt x="35052" y="245364"/>
                </a:moveTo>
                <a:lnTo>
                  <a:pt x="28956" y="237744"/>
                </a:lnTo>
                <a:lnTo>
                  <a:pt x="21336" y="243840"/>
                </a:lnTo>
                <a:lnTo>
                  <a:pt x="25908" y="251460"/>
                </a:lnTo>
                <a:lnTo>
                  <a:pt x="35052" y="245364"/>
                </a:lnTo>
                <a:close/>
              </a:path>
              <a:path w="4596765" h="980439">
                <a:moveTo>
                  <a:pt x="45720" y="30480"/>
                </a:moveTo>
                <a:lnTo>
                  <a:pt x="36576" y="25908"/>
                </a:lnTo>
                <a:lnTo>
                  <a:pt x="32004" y="33528"/>
                </a:lnTo>
                <a:lnTo>
                  <a:pt x="39624" y="38100"/>
                </a:lnTo>
                <a:lnTo>
                  <a:pt x="45720" y="30480"/>
                </a:lnTo>
                <a:close/>
              </a:path>
              <a:path w="4596765" h="980439">
                <a:moveTo>
                  <a:pt x="50292" y="234696"/>
                </a:moveTo>
                <a:lnTo>
                  <a:pt x="44196" y="227076"/>
                </a:lnTo>
                <a:lnTo>
                  <a:pt x="36576" y="233172"/>
                </a:lnTo>
                <a:lnTo>
                  <a:pt x="42672" y="240792"/>
                </a:lnTo>
                <a:lnTo>
                  <a:pt x="50292" y="234696"/>
                </a:lnTo>
                <a:close/>
              </a:path>
              <a:path w="4596765" h="980439">
                <a:moveTo>
                  <a:pt x="60960" y="39624"/>
                </a:moveTo>
                <a:lnTo>
                  <a:pt x="53340" y="35052"/>
                </a:lnTo>
                <a:lnTo>
                  <a:pt x="48768" y="44196"/>
                </a:lnTo>
                <a:lnTo>
                  <a:pt x="56388" y="48768"/>
                </a:lnTo>
                <a:lnTo>
                  <a:pt x="60960" y="39624"/>
                </a:lnTo>
                <a:close/>
              </a:path>
              <a:path w="4596765" h="980439">
                <a:moveTo>
                  <a:pt x="65532" y="224028"/>
                </a:moveTo>
                <a:lnTo>
                  <a:pt x="60960" y="216408"/>
                </a:lnTo>
                <a:lnTo>
                  <a:pt x="51816" y="220980"/>
                </a:lnTo>
                <a:lnTo>
                  <a:pt x="57912" y="230124"/>
                </a:lnTo>
                <a:lnTo>
                  <a:pt x="65532" y="224028"/>
                </a:lnTo>
                <a:close/>
              </a:path>
              <a:path w="4596765" h="980439">
                <a:moveTo>
                  <a:pt x="77724" y="50292"/>
                </a:moveTo>
                <a:lnTo>
                  <a:pt x="70104" y="45720"/>
                </a:lnTo>
                <a:lnTo>
                  <a:pt x="65532" y="53340"/>
                </a:lnTo>
                <a:lnTo>
                  <a:pt x="73152" y="57912"/>
                </a:lnTo>
                <a:lnTo>
                  <a:pt x="77724" y="50292"/>
                </a:lnTo>
                <a:close/>
              </a:path>
              <a:path w="4596765" h="980439">
                <a:moveTo>
                  <a:pt x="80772" y="213360"/>
                </a:moveTo>
                <a:lnTo>
                  <a:pt x="76200" y="205740"/>
                </a:lnTo>
                <a:lnTo>
                  <a:pt x="68580" y="210312"/>
                </a:lnTo>
                <a:lnTo>
                  <a:pt x="73152" y="217932"/>
                </a:lnTo>
                <a:lnTo>
                  <a:pt x="80772" y="213360"/>
                </a:lnTo>
                <a:close/>
              </a:path>
              <a:path w="4596765" h="980439">
                <a:moveTo>
                  <a:pt x="94488" y="59436"/>
                </a:moveTo>
                <a:lnTo>
                  <a:pt x="86868" y="54864"/>
                </a:lnTo>
                <a:lnTo>
                  <a:pt x="80772" y="62484"/>
                </a:lnTo>
                <a:lnTo>
                  <a:pt x="89916" y="68580"/>
                </a:lnTo>
                <a:lnTo>
                  <a:pt x="94488" y="59436"/>
                </a:lnTo>
                <a:close/>
              </a:path>
              <a:path w="4596765" h="980439">
                <a:moveTo>
                  <a:pt x="97536" y="202692"/>
                </a:moveTo>
                <a:lnTo>
                  <a:pt x="91440" y="195072"/>
                </a:lnTo>
                <a:lnTo>
                  <a:pt x="83820" y="199644"/>
                </a:lnTo>
                <a:lnTo>
                  <a:pt x="89916" y="207264"/>
                </a:lnTo>
                <a:lnTo>
                  <a:pt x="97536" y="202692"/>
                </a:lnTo>
                <a:close/>
              </a:path>
              <a:path w="4596765" h="980439">
                <a:moveTo>
                  <a:pt x="111252" y="70104"/>
                </a:moveTo>
                <a:lnTo>
                  <a:pt x="102108" y="64008"/>
                </a:lnTo>
                <a:lnTo>
                  <a:pt x="97536" y="73152"/>
                </a:lnTo>
                <a:lnTo>
                  <a:pt x="106680" y="77724"/>
                </a:lnTo>
                <a:lnTo>
                  <a:pt x="111252" y="70104"/>
                </a:lnTo>
                <a:close/>
              </a:path>
              <a:path w="4596765" h="980439">
                <a:moveTo>
                  <a:pt x="112776" y="192024"/>
                </a:moveTo>
                <a:lnTo>
                  <a:pt x="106680" y="184404"/>
                </a:lnTo>
                <a:lnTo>
                  <a:pt x="99060" y="188976"/>
                </a:lnTo>
                <a:lnTo>
                  <a:pt x="105156" y="196596"/>
                </a:lnTo>
                <a:lnTo>
                  <a:pt x="112776" y="192024"/>
                </a:lnTo>
                <a:close/>
              </a:path>
              <a:path w="4596765" h="980439">
                <a:moveTo>
                  <a:pt x="126492" y="79248"/>
                </a:moveTo>
                <a:lnTo>
                  <a:pt x="118872" y="74676"/>
                </a:lnTo>
                <a:lnTo>
                  <a:pt x="114300" y="82296"/>
                </a:lnTo>
                <a:lnTo>
                  <a:pt x="121920" y="86868"/>
                </a:lnTo>
                <a:lnTo>
                  <a:pt x="126492" y="79248"/>
                </a:lnTo>
                <a:close/>
              </a:path>
              <a:path w="4596765" h="980439">
                <a:moveTo>
                  <a:pt x="128016" y="181356"/>
                </a:moveTo>
                <a:lnTo>
                  <a:pt x="123444" y="172212"/>
                </a:lnTo>
                <a:lnTo>
                  <a:pt x="115824" y="178308"/>
                </a:lnTo>
                <a:lnTo>
                  <a:pt x="120396" y="185928"/>
                </a:lnTo>
                <a:lnTo>
                  <a:pt x="128016" y="181356"/>
                </a:lnTo>
                <a:close/>
              </a:path>
              <a:path w="4596765" h="980439">
                <a:moveTo>
                  <a:pt x="143256" y="88392"/>
                </a:moveTo>
                <a:lnTo>
                  <a:pt x="135636" y="83820"/>
                </a:lnTo>
                <a:lnTo>
                  <a:pt x="131064" y="92964"/>
                </a:lnTo>
                <a:lnTo>
                  <a:pt x="138684" y="97536"/>
                </a:lnTo>
                <a:lnTo>
                  <a:pt x="143256" y="88392"/>
                </a:lnTo>
                <a:close/>
              </a:path>
              <a:path w="4596765" h="980439">
                <a:moveTo>
                  <a:pt x="144780" y="170688"/>
                </a:moveTo>
                <a:lnTo>
                  <a:pt x="138684" y="161544"/>
                </a:lnTo>
                <a:lnTo>
                  <a:pt x="131064" y="167640"/>
                </a:lnTo>
                <a:lnTo>
                  <a:pt x="135636" y="175260"/>
                </a:lnTo>
                <a:lnTo>
                  <a:pt x="144780" y="170688"/>
                </a:lnTo>
                <a:close/>
              </a:path>
              <a:path w="4596765" h="980439">
                <a:moveTo>
                  <a:pt x="160020" y="158496"/>
                </a:moveTo>
                <a:lnTo>
                  <a:pt x="153924" y="150876"/>
                </a:lnTo>
                <a:lnTo>
                  <a:pt x="146304" y="156972"/>
                </a:lnTo>
                <a:lnTo>
                  <a:pt x="152400" y="164592"/>
                </a:lnTo>
                <a:lnTo>
                  <a:pt x="160020" y="158496"/>
                </a:lnTo>
                <a:close/>
              </a:path>
              <a:path w="4596765" h="980439">
                <a:moveTo>
                  <a:pt x="160020" y="99060"/>
                </a:moveTo>
                <a:lnTo>
                  <a:pt x="152400" y="94488"/>
                </a:lnTo>
                <a:lnTo>
                  <a:pt x="146304" y="102108"/>
                </a:lnTo>
                <a:lnTo>
                  <a:pt x="155448" y="106680"/>
                </a:lnTo>
                <a:lnTo>
                  <a:pt x="160020" y="99060"/>
                </a:lnTo>
                <a:close/>
              </a:path>
              <a:path w="4596765" h="980439">
                <a:moveTo>
                  <a:pt x="175260" y="147828"/>
                </a:moveTo>
                <a:lnTo>
                  <a:pt x="170688" y="140208"/>
                </a:lnTo>
                <a:lnTo>
                  <a:pt x="161544" y="146304"/>
                </a:lnTo>
                <a:lnTo>
                  <a:pt x="167640" y="153924"/>
                </a:lnTo>
                <a:lnTo>
                  <a:pt x="175260" y="147828"/>
                </a:lnTo>
                <a:close/>
              </a:path>
              <a:path w="4596765" h="980439">
                <a:moveTo>
                  <a:pt x="176784" y="108204"/>
                </a:moveTo>
                <a:lnTo>
                  <a:pt x="167640" y="103632"/>
                </a:lnTo>
                <a:lnTo>
                  <a:pt x="163068" y="111252"/>
                </a:lnTo>
                <a:lnTo>
                  <a:pt x="172212" y="115824"/>
                </a:lnTo>
                <a:lnTo>
                  <a:pt x="176784" y="108204"/>
                </a:lnTo>
                <a:close/>
              </a:path>
              <a:path w="4596765" h="980439">
                <a:moveTo>
                  <a:pt x="190500" y="137160"/>
                </a:moveTo>
                <a:lnTo>
                  <a:pt x="185928" y="129540"/>
                </a:lnTo>
                <a:lnTo>
                  <a:pt x="178308" y="135636"/>
                </a:lnTo>
                <a:lnTo>
                  <a:pt x="182867" y="143256"/>
                </a:lnTo>
                <a:lnTo>
                  <a:pt x="190500" y="137160"/>
                </a:lnTo>
                <a:close/>
              </a:path>
              <a:path w="4596765" h="980439">
                <a:moveTo>
                  <a:pt x="192024" y="117348"/>
                </a:moveTo>
                <a:lnTo>
                  <a:pt x="184404" y="112776"/>
                </a:lnTo>
                <a:lnTo>
                  <a:pt x="179832" y="121920"/>
                </a:lnTo>
                <a:lnTo>
                  <a:pt x="187452" y="126492"/>
                </a:lnTo>
                <a:lnTo>
                  <a:pt x="192024" y="117348"/>
                </a:lnTo>
                <a:close/>
              </a:path>
              <a:path w="4596765" h="980439">
                <a:moveTo>
                  <a:pt x="208788" y="128016"/>
                </a:moveTo>
                <a:lnTo>
                  <a:pt x="206819" y="126847"/>
                </a:lnTo>
                <a:lnTo>
                  <a:pt x="207264" y="126492"/>
                </a:lnTo>
                <a:lnTo>
                  <a:pt x="201155" y="118872"/>
                </a:lnTo>
                <a:lnTo>
                  <a:pt x="193548" y="124968"/>
                </a:lnTo>
                <a:lnTo>
                  <a:pt x="197370" y="129768"/>
                </a:lnTo>
                <a:lnTo>
                  <a:pt x="196596" y="131064"/>
                </a:lnTo>
                <a:lnTo>
                  <a:pt x="204216" y="135636"/>
                </a:lnTo>
                <a:lnTo>
                  <a:pt x="208788" y="128016"/>
                </a:lnTo>
                <a:close/>
              </a:path>
              <a:path w="4596765" h="980439">
                <a:moveTo>
                  <a:pt x="222504" y="115824"/>
                </a:moveTo>
                <a:lnTo>
                  <a:pt x="216408" y="108204"/>
                </a:lnTo>
                <a:lnTo>
                  <a:pt x="208788" y="112776"/>
                </a:lnTo>
                <a:lnTo>
                  <a:pt x="214884" y="121920"/>
                </a:lnTo>
                <a:lnTo>
                  <a:pt x="222504" y="115824"/>
                </a:lnTo>
                <a:close/>
              </a:path>
              <a:path w="4596765" h="980439">
                <a:moveTo>
                  <a:pt x="225552" y="137160"/>
                </a:moveTo>
                <a:lnTo>
                  <a:pt x="217919" y="132588"/>
                </a:lnTo>
                <a:lnTo>
                  <a:pt x="211836" y="140208"/>
                </a:lnTo>
                <a:lnTo>
                  <a:pt x="220967" y="146304"/>
                </a:lnTo>
                <a:lnTo>
                  <a:pt x="225552" y="137160"/>
                </a:lnTo>
                <a:close/>
              </a:path>
              <a:path w="4596765" h="980439">
                <a:moveTo>
                  <a:pt x="237731" y="105156"/>
                </a:moveTo>
                <a:lnTo>
                  <a:pt x="233172" y="97536"/>
                </a:lnTo>
                <a:lnTo>
                  <a:pt x="225552" y="102108"/>
                </a:lnTo>
                <a:lnTo>
                  <a:pt x="230124" y="109728"/>
                </a:lnTo>
                <a:lnTo>
                  <a:pt x="237731" y="105156"/>
                </a:lnTo>
                <a:close/>
              </a:path>
              <a:path w="4596765" h="980439">
                <a:moveTo>
                  <a:pt x="242316" y="147828"/>
                </a:moveTo>
                <a:lnTo>
                  <a:pt x="233172" y="141732"/>
                </a:lnTo>
                <a:lnTo>
                  <a:pt x="228600" y="150876"/>
                </a:lnTo>
                <a:lnTo>
                  <a:pt x="237731" y="155448"/>
                </a:lnTo>
                <a:lnTo>
                  <a:pt x="242316" y="147828"/>
                </a:lnTo>
                <a:close/>
              </a:path>
              <a:path w="4596765" h="980439">
                <a:moveTo>
                  <a:pt x="254508" y="94488"/>
                </a:moveTo>
                <a:lnTo>
                  <a:pt x="248412" y="86868"/>
                </a:lnTo>
                <a:lnTo>
                  <a:pt x="240792" y="91440"/>
                </a:lnTo>
                <a:lnTo>
                  <a:pt x="245364" y="99060"/>
                </a:lnTo>
                <a:lnTo>
                  <a:pt x="254508" y="94488"/>
                </a:lnTo>
                <a:close/>
              </a:path>
              <a:path w="4596765" h="980439">
                <a:moveTo>
                  <a:pt x="257543" y="156972"/>
                </a:moveTo>
                <a:lnTo>
                  <a:pt x="249936" y="152400"/>
                </a:lnTo>
                <a:lnTo>
                  <a:pt x="245364" y="160020"/>
                </a:lnTo>
                <a:lnTo>
                  <a:pt x="252984" y="164592"/>
                </a:lnTo>
                <a:lnTo>
                  <a:pt x="257543" y="156972"/>
                </a:lnTo>
                <a:close/>
              </a:path>
              <a:path w="4596765" h="980439">
                <a:moveTo>
                  <a:pt x="269748" y="83820"/>
                </a:moveTo>
                <a:lnTo>
                  <a:pt x="263652" y="76200"/>
                </a:lnTo>
                <a:lnTo>
                  <a:pt x="256019" y="80772"/>
                </a:lnTo>
                <a:lnTo>
                  <a:pt x="262128" y="88392"/>
                </a:lnTo>
                <a:lnTo>
                  <a:pt x="269748" y="83820"/>
                </a:lnTo>
                <a:close/>
              </a:path>
              <a:path w="4596765" h="980439">
                <a:moveTo>
                  <a:pt x="274320" y="166116"/>
                </a:moveTo>
                <a:lnTo>
                  <a:pt x="266700" y="161544"/>
                </a:lnTo>
                <a:lnTo>
                  <a:pt x="262128" y="169164"/>
                </a:lnTo>
                <a:lnTo>
                  <a:pt x="269748" y="175260"/>
                </a:lnTo>
                <a:lnTo>
                  <a:pt x="274320" y="166116"/>
                </a:lnTo>
                <a:close/>
              </a:path>
              <a:path w="4596765" h="980439">
                <a:moveTo>
                  <a:pt x="284988" y="73152"/>
                </a:moveTo>
                <a:lnTo>
                  <a:pt x="280416" y="64008"/>
                </a:lnTo>
                <a:lnTo>
                  <a:pt x="271272" y="70104"/>
                </a:lnTo>
                <a:lnTo>
                  <a:pt x="277368" y="77724"/>
                </a:lnTo>
                <a:lnTo>
                  <a:pt x="284988" y="73152"/>
                </a:lnTo>
                <a:close/>
              </a:path>
              <a:path w="4596765" h="980439">
                <a:moveTo>
                  <a:pt x="291084" y="176784"/>
                </a:moveTo>
                <a:lnTo>
                  <a:pt x="283464" y="170688"/>
                </a:lnTo>
                <a:lnTo>
                  <a:pt x="277368" y="179832"/>
                </a:lnTo>
                <a:lnTo>
                  <a:pt x="286512" y="184404"/>
                </a:lnTo>
                <a:lnTo>
                  <a:pt x="291084" y="176784"/>
                </a:lnTo>
                <a:close/>
              </a:path>
              <a:path w="4596765" h="980439">
                <a:moveTo>
                  <a:pt x="300228" y="62484"/>
                </a:moveTo>
                <a:lnTo>
                  <a:pt x="295656" y="53340"/>
                </a:lnTo>
                <a:lnTo>
                  <a:pt x="288036" y="59436"/>
                </a:lnTo>
                <a:lnTo>
                  <a:pt x="292608" y="67056"/>
                </a:lnTo>
                <a:lnTo>
                  <a:pt x="300228" y="62484"/>
                </a:lnTo>
                <a:close/>
              </a:path>
              <a:path w="4596765" h="980439">
                <a:moveTo>
                  <a:pt x="307848" y="185928"/>
                </a:moveTo>
                <a:lnTo>
                  <a:pt x="298704" y="181356"/>
                </a:lnTo>
                <a:lnTo>
                  <a:pt x="294132" y="188976"/>
                </a:lnTo>
                <a:lnTo>
                  <a:pt x="303276" y="193548"/>
                </a:lnTo>
                <a:lnTo>
                  <a:pt x="307848" y="185928"/>
                </a:lnTo>
                <a:close/>
              </a:path>
              <a:path w="4596765" h="980439">
                <a:moveTo>
                  <a:pt x="316992" y="50292"/>
                </a:moveTo>
                <a:lnTo>
                  <a:pt x="310896" y="42672"/>
                </a:lnTo>
                <a:lnTo>
                  <a:pt x="303276" y="48768"/>
                </a:lnTo>
                <a:lnTo>
                  <a:pt x="309372" y="56388"/>
                </a:lnTo>
                <a:lnTo>
                  <a:pt x="316992" y="50292"/>
                </a:lnTo>
                <a:close/>
              </a:path>
              <a:path w="4596765" h="980439">
                <a:moveTo>
                  <a:pt x="324612" y="195072"/>
                </a:moveTo>
                <a:lnTo>
                  <a:pt x="315468" y="190500"/>
                </a:lnTo>
                <a:lnTo>
                  <a:pt x="310896" y="199644"/>
                </a:lnTo>
                <a:lnTo>
                  <a:pt x="318516" y="204216"/>
                </a:lnTo>
                <a:lnTo>
                  <a:pt x="324612" y="195072"/>
                </a:lnTo>
                <a:close/>
              </a:path>
              <a:path w="4596765" h="980439">
                <a:moveTo>
                  <a:pt x="332232" y="39624"/>
                </a:moveTo>
                <a:lnTo>
                  <a:pt x="326136" y="32004"/>
                </a:lnTo>
                <a:lnTo>
                  <a:pt x="318516" y="38100"/>
                </a:lnTo>
                <a:lnTo>
                  <a:pt x="324612" y="45720"/>
                </a:lnTo>
                <a:lnTo>
                  <a:pt x="332232" y="39624"/>
                </a:lnTo>
                <a:close/>
              </a:path>
              <a:path w="4596765" h="980439">
                <a:moveTo>
                  <a:pt x="339852" y="205740"/>
                </a:moveTo>
                <a:lnTo>
                  <a:pt x="332232" y="201168"/>
                </a:lnTo>
                <a:lnTo>
                  <a:pt x="327660" y="208788"/>
                </a:lnTo>
                <a:lnTo>
                  <a:pt x="335280" y="213360"/>
                </a:lnTo>
                <a:lnTo>
                  <a:pt x="339852" y="205740"/>
                </a:lnTo>
                <a:close/>
              </a:path>
              <a:path w="4596765" h="980439">
                <a:moveTo>
                  <a:pt x="347472" y="28956"/>
                </a:moveTo>
                <a:lnTo>
                  <a:pt x="342900" y="21336"/>
                </a:lnTo>
                <a:lnTo>
                  <a:pt x="335280" y="27432"/>
                </a:lnTo>
                <a:lnTo>
                  <a:pt x="339852" y="35052"/>
                </a:lnTo>
                <a:lnTo>
                  <a:pt x="347472" y="28956"/>
                </a:lnTo>
                <a:close/>
              </a:path>
              <a:path w="4596765" h="980439">
                <a:moveTo>
                  <a:pt x="356616" y="214884"/>
                </a:moveTo>
                <a:lnTo>
                  <a:pt x="348996" y="210312"/>
                </a:lnTo>
                <a:lnTo>
                  <a:pt x="342900" y="217932"/>
                </a:lnTo>
                <a:lnTo>
                  <a:pt x="352044" y="222504"/>
                </a:lnTo>
                <a:lnTo>
                  <a:pt x="356616" y="214884"/>
                </a:lnTo>
                <a:close/>
              </a:path>
              <a:path w="4596765" h="980439">
                <a:moveTo>
                  <a:pt x="364236" y="18288"/>
                </a:moveTo>
                <a:lnTo>
                  <a:pt x="358140" y="10668"/>
                </a:lnTo>
                <a:lnTo>
                  <a:pt x="350520" y="16764"/>
                </a:lnTo>
                <a:lnTo>
                  <a:pt x="355092" y="24384"/>
                </a:lnTo>
                <a:lnTo>
                  <a:pt x="364236" y="18288"/>
                </a:lnTo>
                <a:close/>
              </a:path>
              <a:path w="4596765" h="980439">
                <a:moveTo>
                  <a:pt x="373380" y="224028"/>
                </a:moveTo>
                <a:lnTo>
                  <a:pt x="364236" y="219456"/>
                </a:lnTo>
                <a:lnTo>
                  <a:pt x="359664" y="228600"/>
                </a:lnTo>
                <a:lnTo>
                  <a:pt x="368808" y="233172"/>
                </a:lnTo>
                <a:lnTo>
                  <a:pt x="373380" y="224028"/>
                </a:lnTo>
                <a:close/>
              </a:path>
              <a:path w="4596765" h="980439">
                <a:moveTo>
                  <a:pt x="379476" y="7620"/>
                </a:moveTo>
                <a:lnTo>
                  <a:pt x="373380" y="0"/>
                </a:lnTo>
                <a:lnTo>
                  <a:pt x="365760" y="4572"/>
                </a:lnTo>
                <a:lnTo>
                  <a:pt x="371856" y="13716"/>
                </a:lnTo>
                <a:lnTo>
                  <a:pt x="379476" y="7620"/>
                </a:lnTo>
                <a:close/>
              </a:path>
              <a:path w="4596765" h="980439">
                <a:moveTo>
                  <a:pt x="390144" y="234696"/>
                </a:moveTo>
                <a:lnTo>
                  <a:pt x="381000" y="230124"/>
                </a:lnTo>
                <a:lnTo>
                  <a:pt x="376428" y="237744"/>
                </a:lnTo>
                <a:lnTo>
                  <a:pt x="384048" y="242316"/>
                </a:lnTo>
                <a:lnTo>
                  <a:pt x="390144" y="234696"/>
                </a:lnTo>
                <a:close/>
              </a:path>
              <a:path w="4596765" h="980439">
                <a:moveTo>
                  <a:pt x="405384" y="243840"/>
                </a:moveTo>
                <a:lnTo>
                  <a:pt x="397764" y="239268"/>
                </a:lnTo>
                <a:lnTo>
                  <a:pt x="393192" y="246888"/>
                </a:lnTo>
                <a:lnTo>
                  <a:pt x="400812" y="252984"/>
                </a:lnTo>
                <a:lnTo>
                  <a:pt x="405384" y="243840"/>
                </a:lnTo>
                <a:close/>
              </a:path>
              <a:path w="4596765" h="980439">
                <a:moveTo>
                  <a:pt x="4578096" y="967740"/>
                </a:moveTo>
                <a:lnTo>
                  <a:pt x="4518660" y="966216"/>
                </a:lnTo>
                <a:lnTo>
                  <a:pt x="4518660" y="979932"/>
                </a:lnTo>
                <a:lnTo>
                  <a:pt x="4578096" y="979932"/>
                </a:lnTo>
                <a:lnTo>
                  <a:pt x="4578096" y="967740"/>
                </a:lnTo>
                <a:close/>
              </a:path>
              <a:path w="4596765" h="980439">
                <a:moveTo>
                  <a:pt x="4581144" y="827532"/>
                </a:moveTo>
                <a:lnTo>
                  <a:pt x="4562792" y="827532"/>
                </a:lnTo>
                <a:lnTo>
                  <a:pt x="4561332" y="534924"/>
                </a:lnTo>
                <a:lnTo>
                  <a:pt x="4549140" y="534924"/>
                </a:lnTo>
                <a:lnTo>
                  <a:pt x="4550600" y="827532"/>
                </a:lnTo>
                <a:lnTo>
                  <a:pt x="4530852" y="827532"/>
                </a:lnTo>
                <a:lnTo>
                  <a:pt x="4556760" y="903732"/>
                </a:lnTo>
                <a:lnTo>
                  <a:pt x="4577232" y="839724"/>
                </a:lnTo>
                <a:lnTo>
                  <a:pt x="4581144" y="827532"/>
                </a:lnTo>
                <a:close/>
              </a:path>
              <a:path w="4596765" h="980439">
                <a:moveTo>
                  <a:pt x="4587240" y="938784"/>
                </a:moveTo>
                <a:lnTo>
                  <a:pt x="4509516" y="938784"/>
                </a:lnTo>
                <a:lnTo>
                  <a:pt x="4509516" y="950976"/>
                </a:lnTo>
                <a:lnTo>
                  <a:pt x="4587240" y="952500"/>
                </a:lnTo>
                <a:lnTo>
                  <a:pt x="4587240" y="938784"/>
                </a:lnTo>
                <a:close/>
              </a:path>
              <a:path w="4596765" h="980439">
                <a:moveTo>
                  <a:pt x="4596384" y="911352"/>
                </a:moveTo>
                <a:lnTo>
                  <a:pt x="4498848" y="911352"/>
                </a:lnTo>
                <a:lnTo>
                  <a:pt x="4498848" y="923544"/>
                </a:lnTo>
                <a:lnTo>
                  <a:pt x="4596384" y="923544"/>
                </a:lnTo>
                <a:lnTo>
                  <a:pt x="4596384" y="9113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76106" y="1080007"/>
            <a:ext cx="8209280" cy="142494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85"/>
              </a:spcBef>
              <a:tabLst>
                <a:tab pos="899160" algn="l"/>
                <a:tab pos="2458085" algn="l"/>
                <a:tab pos="2988310" algn="l"/>
                <a:tab pos="4434840" algn="l"/>
                <a:tab pos="5688965" algn="l"/>
                <a:tab pos="6353810" algn="l"/>
                <a:tab pos="7653655" algn="l"/>
                <a:tab pos="806069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2.	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ме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ж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с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ой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двусвързания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преди друг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ключова стойност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852169">
              <a:lnSpc>
                <a:spcPts val="2280"/>
              </a:lnSpc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2000" dirty="0">
              <a:latin typeface="Courier New"/>
              <a:cs typeface="Courier New"/>
            </a:endParaRPr>
          </a:p>
          <a:p>
            <a:pPr marL="1001394">
              <a:lnSpc>
                <a:spcPts val="2039"/>
              </a:lnSpc>
              <a:tabLst>
                <a:tab pos="1426210" algn="l"/>
                <a:tab pos="1654810" algn="l"/>
              </a:tabLst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k	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05747" y="2776296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0744" y="1952243"/>
            <a:ext cx="2391410" cy="962025"/>
          </a:xfrm>
          <a:custGeom>
            <a:avLst/>
            <a:gdLst/>
            <a:ahLst/>
            <a:cxnLst/>
            <a:rect l="l" t="t" r="r" b="b"/>
            <a:pathLst>
              <a:path w="2391410" h="962025">
                <a:moveTo>
                  <a:pt x="341376" y="685800"/>
                </a:moveTo>
                <a:lnTo>
                  <a:pt x="265176" y="713232"/>
                </a:lnTo>
                <a:lnTo>
                  <a:pt x="277901" y="729005"/>
                </a:lnTo>
                <a:lnTo>
                  <a:pt x="0" y="952500"/>
                </a:lnTo>
                <a:lnTo>
                  <a:pt x="7620" y="961644"/>
                </a:lnTo>
                <a:lnTo>
                  <a:pt x="285381" y="738263"/>
                </a:lnTo>
                <a:lnTo>
                  <a:pt x="297180" y="752856"/>
                </a:lnTo>
                <a:lnTo>
                  <a:pt x="318262" y="720852"/>
                </a:lnTo>
                <a:lnTo>
                  <a:pt x="341376" y="685800"/>
                </a:lnTo>
                <a:close/>
              </a:path>
              <a:path w="2391410" h="962025">
                <a:moveTo>
                  <a:pt x="1100328" y="934212"/>
                </a:moveTo>
                <a:lnTo>
                  <a:pt x="1077214" y="899160"/>
                </a:lnTo>
                <a:lnTo>
                  <a:pt x="1056132" y="867156"/>
                </a:lnTo>
                <a:lnTo>
                  <a:pt x="1044333" y="881761"/>
                </a:lnTo>
                <a:lnTo>
                  <a:pt x="766572" y="658368"/>
                </a:lnTo>
                <a:lnTo>
                  <a:pt x="758952" y="667512"/>
                </a:lnTo>
                <a:lnTo>
                  <a:pt x="1036853" y="891019"/>
                </a:lnTo>
                <a:lnTo>
                  <a:pt x="1024128" y="906780"/>
                </a:lnTo>
                <a:lnTo>
                  <a:pt x="1100328" y="934212"/>
                </a:lnTo>
                <a:close/>
              </a:path>
              <a:path w="2391410" h="962025">
                <a:moveTo>
                  <a:pt x="2391156" y="201168"/>
                </a:moveTo>
                <a:lnTo>
                  <a:pt x="2371344" y="201168"/>
                </a:lnTo>
                <a:lnTo>
                  <a:pt x="2371344" y="6096"/>
                </a:lnTo>
                <a:lnTo>
                  <a:pt x="2365248" y="6096"/>
                </a:lnTo>
                <a:lnTo>
                  <a:pt x="2365248" y="0"/>
                </a:lnTo>
                <a:lnTo>
                  <a:pt x="1522476" y="0"/>
                </a:lnTo>
                <a:lnTo>
                  <a:pt x="1522476" y="6096"/>
                </a:lnTo>
                <a:lnTo>
                  <a:pt x="1514856" y="6096"/>
                </a:lnTo>
                <a:lnTo>
                  <a:pt x="1514856" y="406908"/>
                </a:lnTo>
                <a:lnTo>
                  <a:pt x="1181100" y="406908"/>
                </a:lnTo>
                <a:lnTo>
                  <a:pt x="1181100" y="420624"/>
                </a:lnTo>
                <a:lnTo>
                  <a:pt x="1519428" y="420624"/>
                </a:lnTo>
                <a:lnTo>
                  <a:pt x="1519428" y="414528"/>
                </a:lnTo>
                <a:lnTo>
                  <a:pt x="1528572" y="414528"/>
                </a:lnTo>
                <a:lnTo>
                  <a:pt x="1528572" y="12192"/>
                </a:lnTo>
                <a:lnTo>
                  <a:pt x="2359152" y="12192"/>
                </a:lnTo>
                <a:lnTo>
                  <a:pt x="2359152" y="201168"/>
                </a:lnTo>
                <a:lnTo>
                  <a:pt x="2339340" y="201168"/>
                </a:lnTo>
                <a:lnTo>
                  <a:pt x="2365248" y="277368"/>
                </a:lnTo>
                <a:lnTo>
                  <a:pt x="2386482" y="214884"/>
                </a:lnTo>
                <a:lnTo>
                  <a:pt x="2391156" y="2011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62211" y="3266859"/>
            <a:ext cx="8788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q-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&gt;n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xt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08988" y="1952244"/>
            <a:ext cx="5907405" cy="1643380"/>
            <a:chOff x="1808988" y="1952244"/>
            <a:chExt cx="5907405" cy="1643380"/>
          </a:xfrm>
        </p:grpSpPr>
        <p:sp>
          <p:nvSpPr>
            <p:cNvPr id="14" name="object 14"/>
            <p:cNvSpPr/>
            <p:nvPr/>
          </p:nvSpPr>
          <p:spPr>
            <a:xfrm>
              <a:off x="3720084" y="1952243"/>
              <a:ext cx="3424554" cy="1228725"/>
            </a:xfrm>
            <a:custGeom>
              <a:avLst/>
              <a:gdLst/>
              <a:ahLst/>
              <a:cxnLst/>
              <a:rect l="l" t="t" r="r" b="b"/>
              <a:pathLst>
                <a:path w="3424554" h="1228725">
                  <a:moveTo>
                    <a:pt x="32004" y="1178052"/>
                  </a:moveTo>
                  <a:lnTo>
                    <a:pt x="19812" y="1178052"/>
                  </a:lnTo>
                  <a:lnTo>
                    <a:pt x="19812" y="1228344"/>
                  </a:lnTo>
                  <a:lnTo>
                    <a:pt x="32004" y="1228344"/>
                  </a:lnTo>
                  <a:lnTo>
                    <a:pt x="32004" y="1178052"/>
                  </a:lnTo>
                  <a:close/>
                </a:path>
                <a:path w="3424554" h="1228725">
                  <a:moveTo>
                    <a:pt x="32004" y="1089660"/>
                  </a:moveTo>
                  <a:lnTo>
                    <a:pt x="19812" y="1089660"/>
                  </a:lnTo>
                  <a:lnTo>
                    <a:pt x="19812" y="1139952"/>
                  </a:lnTo>
                  <a:lnTo>
                    <a:pt x="32004" y="1139952"/>
                  </a:lnTo>
                  <a:lnTo>
                    <a:pt x="32004" y="1089660"/>
                  </a:lnTo>
                  <a:close/>
                </a:path>
                <a:path w="3424554" h="1228725">
                  <a:moveTo>
                    <a:pt x="32004" y="999744"/>
                  </a:moveTo>
                  <a:lnTo>
                    <a:pt x="19812" y="999744"/>
                  </a:lnTo>
                  <a:lnTo>
                    <a:pt x="19812" y="1051560"/>
                  </a:lnTo>
                  <a:lnTo>
                    <a:pt x="32004" y="1051560"/>
                  </a:lnTo>
                  <a:lnTo>
                    <a:pt x="32004" y="999744"/>
                  </a:lnTo>
                  <a:close/>
                </a:path>
                <a:path w="3424554" h="1228725">
                  <a:moveTo>
                    <a:pt x="32004" y="911352"/>
                  </a:moveTo>
                  <a:lnTo>
                    <a:pt x="19812" y="911352"/>
                  </a:lnTo>
                  <a:lnTo>
                    <a:pt x="19812" y="961644"/>
                  </a:lnTo>
                  <a:lnTo>
                    <a:pt x="32004" y="961644"/>
                  </a:lnTo>
                  <a:lnTo>
                    <a:pt x="32004" y="911352"/>
                  </a:lnTo>
                  <a:close/>
                </a:path>
                <a:path w="3424554" h="1228725">
                  <a:moveTo>
                    <a:pt x="32004" y="822960"/>
                  </a:moveTo>
                  <a:lnTo>
                    <a:pt x="19812" y="822960"/>
                  </a:lnTo>
                  <a:lnTo>
                    <a:pt x="19812" y="873252"/>
                  </a:lnTo>
                  <a:lnTo>
                    <a:pt x="32004" y="873252"/>
                  </a:lnTo>
                  <a:lnTo>
                    <a:pt x="32004" y="822960"/>
                  </a:lnTo>
                  <a:close/>
                </a:path>
                <a:path w="3424554" h="1228725">
                  <a:moveTo>
                    <a:pt x="32004" y="733044"/>
                  </a:moveTo>
                  <a:lnTo>
                    <a:pt x="19812" y="733044"/>
                  </a:lnTo>
                  <a:lnTo>
                    <a:pt x="19812" y="784860"/>
                  </a:lnTo>
                  <a:lnTo>
                    <a:pt x="32004" y="784860"/>
                  </a:lnTo>
                  <a:lnTo>
                    <a:pt x="32004" y="733044"/>
                  </a:lnTo>
                  <a:close/>
                </a:path>
                <a:path w="3424554" h="1228725">
                  <a:moveTo>
                    <a:pt x="32004" y="644652"/>
                  </a:moveTo>
                  <a:lnTo>
                    <a:pt x="19812" y="644652"/>
                  </a:lnTo>
                  <a:lnTo>
                    <a:pt x="19812" y="694944"/>
                  </a:lnTo>
                  <a:lnTo>
                    <a:pt x="32004" y="694944"/>
                  </a:lnTo>
                  <a:lnTo>
                    <a:pt x="32004" y="644652"/>
                  </a:lnTo>
                  <a:close/>
                </a:path>
                <a:path w="3424554" h="1228725">
                  <a:moveTo>
                    <a:pt x="51816" y="626364"/>
                  </a:moveTo>
                  <a:lnTo>
                    <a:pt x="25908" y="550164"/>
                  </a:lnTo>
                  <a:lnTo>
                    <a:pt x="0" y="626364"/>
                  </a:lnTo>
                  <a:lnTo>
                    <a:pt x="51816" y="626364"/>
                  </a:lnTo>
                  <a:close/>
                </a:path>
                <a:path w="3424554" h="1228725">
                  <a:moveTo>
                    <a:pt x="1737360" y="201168"/>
                  </a:moveTo>
                  <a:lnTo>
                    <a:pt x="1719072" y="201168"/>
                  </a:lnTo>
                  <a:lnTo>
                    <a:pt x="1719072" y="6096"/>
                  </a:lnTo>
                  <a:lnTo>
                    <a:pt x="1712976" y="6096"/>
                  </a:lnTo>
                  <a:lnTo>
                    <a:pt x="1712976" y="0"/>
                  </a:lnTo>
                  <a:lnTo>
                    <a:pt x="868680" y="0"/>
                  </a:lnTo>
                  <a:lnTo>
                    <a:pt x="868680" y="6096"/>
                  </a:lnTo>
                  <a:lnTo>
                    <a:pt x="862584" y="6096"/>
                  </a:lnTo>
                  <a:lnTo>
                    <a:pt x="862584" y="406908"/>
                  </a:lnTo>
                  <a:lnTo>
                    <a:pt x="528828" y="406908"/>
                  </a:lnTo>
                  <a:lnTo>
                    <a:pt x="528828" y="420624"/>
                  </a:lnTo>
                  <a:lnTo>
                    <a:pt x="865632" y="420624"/>
                  </a:lnTo>
                  <a:lnTo>
                    <a:pt x="865632" y="414528"/>
                  </a:lnTo>
                  <a:lnTo>
                    <a:pt x="874776" y="414528"/>
                  </a:lnTo>
                  <a:lnTo>
                    <a:pt x="874776" y="12192"/>
                  </a:lnTo>
                  <a:lnTo>
                    <a:pt x="1705356" y="12192"/>
                  </a:lnTo>
                  <a:lnTo>
                    <a:pt x="1705356" y="201168"/>
                  </a:lnTo>
                  <a:lnTo>
                    <a:pt x="1687068" y="201168"/>
                  </a:lnTo>
                  <a:lnTo>
                    <a:pt x="1712976" y="277368"/>
                  </a:lnTo>
                  <a:lnTo>
                    <a:pt x="1732965" y="214884"/>
                  </a:lnTo>
                  <a:lnTo>
                    <a:pt x="1737360" y="201168"/>
                  </a:lnTo>
                  <a:close/>
                </a:path>
                <a:path w="3424554" h="1228725">
                  <a:moveTo>
                    <a:pt x="2561844" y="6096"/>
                  </a:moveTo>
                  <a:lnTo>
                    <a:pt x="2549652" y="6096"/>
                  </a:lnTo>
                  <a:lnTo>
                    <a:pt x="2549652" y="406908"/>
                  </a:lnTo>
                  <a:lnTo>
                    <a:pt x="2215896" y="406908"/>
                  </a:lnTo>
                  <a:lnTo>
                    <a:pt x="2215896" y="420624"/>
                  </a:lnTo>
                  <a:lnTo>
                    <a:pt x="2552700" y="420624"/>
                  </a:lnTo>
                  <a:lnTo>
                    <a:pt x="2552700" y="414528"/>
                  </a:lnTo>
                  <a:lnTo>
                    <a:pt x="2561844" y="414528"/>
                  </a:lnTo>
                  <a:lnTo>
                    <a:pt x="2561844" y="6096"/>
                  </a:lnTo>
                  <a:close/>
                </a:path>
                <a:path w="3424554" h="1228725">
                  <a:moveTo>
                    <a:pt x="3424428" y="201168"/>
                  </a:moveTo>
                  <a:lnTo>
                    <a:pt x="3404616" y="201168"/>
                  </a:lnTo>
                  <a:lnTo>
                    <a:pt x="3404616" y="6096"/>
                  </a:lnTo>
                  <a:lnTo>
                    <a:pt x="3398520" y="6096"/>
                  </a:lnTo>
                  <a:lnTo>
                    <a:pt x="3398520" y="0"/>
                  </a:lnTo>
                  <a:lnTo>
                    <a:pt x="3061716" y="0"/>
                  </a:lnTo>
                  <a:lnTo>
                    <a:pt x="3061716" y="12192"/>
                  </a:lnTo>
                  <a:lnTo>
                    <a:pt x="3392424" y="12192"/>
                  </a:lnTo>
                  <a:lnTo>
                    <a:pt x="3392424" y="201168"/>
                  </a:lnTo>
                  <a:lnTo>
                    <a:pt x="3374136" y="201168"/>
                  </a:lnTo>
                  <a:lnTo>
                    <a:pt x="3398520" y="277368"/>
                  </a:lnTo>
                  <a:lnTo>
                    <a:pt x="3419754" y="214884"/>
                  </a:lnTo>
                  <a:lnTo>
                    <a:pt x="3424428" y="2011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25184" y="1958340"/>
              <a:ext cx="318770" cy="0"/>
            </a:xfrm>
            <a:custGeom>
              <a:avLst/>
              <a:gdLst/>
              <a:ahLst/>
              <a:cxnLst/>
              <a:rect l="l" t="t" r="r" b="b"/>
              <a:pathLst>
                <a:path w="318770">
                  <a:moveTo>
                    <a:pt x="0" y="0"/>
                  </a:moveTo>
                  <a:lnTo>
                    <a:pt x="318515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08988" y="1952243"/>
              <a:ext cx="5907405" cy="1371600"/>
            </a:xfrm>
            <a:custGeom>
              <a:avLst/>
              <a:gdLst/>
              <a:ahLst/>
              <a:cxnLst/>
              <a:rect l="l" t="t" r="r" b="b"/>
              <a:pathLst>
                <a:path w="5907405" h="1371600">
                  <a:moveTo>
                    <a:pt x="112776" y="847344"/>
                  </a:moveTo>
                  <a:lnTo>
                    <a:pt x="53340" y="845820"/>
                  </a:lnTo>
                  <a:lnTo>
                    <a:pt x="53340" y="859536"/>
                  </a:lnTo>
                  <a:lnTo>
                    <a:pt x="112776" y="859536"/>
                  </a:lnTo>
                  <a:lnTo>
                    <a:pt x="112776" y="847344"/>
                  </a:lnTo>
                  <a:close/>
                </a:path>
                <a:path w="5907405" h="1371600">
                  <a:moveTo>
                    <a:pt x="123444" y="818388"/>
                  </a:moveTo>
                  <a:lnTo>
                    <a:pt x="44196" y="818388"/>
                  </a:lnTo>
                  <a:lnTo>
                    <a:pt x="44196" y="830580"/>
                  </a:lnTo>
                  <a:lnTo>
                    <a:pt x="123444" y="832104"/>
                  </a:lnTo>
                  <a:lnTo>
                    <a:pt x="123444" y="818388"/>
                  </a:lnTo>
                  <a:close/>
                </a:path>
                <a:path w="5907405" h="1371600">
                  <a:moveTo>
                    <a:pt x="132588" y="790956"/>
                  </a:moveTo>
                  <a:lnTo>
                    <a:pt x="35052" y="790956"/>
                  </a:lnTo>
                  <a:lnTo>
                    <a:pt x="35052" y="803148"/>
                  </a:lnTo>
                  <a:lnTo>
                    <a:pt x="132588" y="803148"/>
                  </a:lnTo>
                  <a:lnTo>
                    <a:pt x="132588" y="790956"/>
                  </a:lnTo>
                  <a:close/>
                </a:path>
                <a:path w="5907405" h="1371600">
                  <a:moveTo>
                    <a:pt x="659892" y="1313688"/>
                  </a:moveTo>
                  <a:lnTo>
                    <a:pt x="646176" y="1313688"/>
                  </a:lnTo>
                  <a:lnTo>
                    <a:pt x="646176" y="1365504"/>
                  </a:lnTo>
                  <a:lnTo>
                    <a:pt x="659892" y="1365504"/>
                  </a:lnTo>
                  <a:lnTo>
                    <a:pt x="659892" y="1313688"/>
                  </a:lnTo>
                  <a:close/>
                </a:path>
                <a:path w="5907405" h="1371600">
                  <a:moveTo>
                    <a:pt x="659892" y="1225296"/>
                  </a:moveTo>
                  <a:lnTo>
                    <a:pt x="646176" y="1225296"/>
                  </a:lnTo>
                  <a:lnTo>
                    <a:pt x="646176" y="1275588"/>
                  </a:lnTo>
                  <a:lnTo>
                    <a:pt x="659892" y="1275588"/>
                  </a:lnTo>
                  <a:lnTo>
                    <a:pt x="659892" y="1225296"/>
                  </a:lnTo>
                  <a:close/>
                </a:path>
                <a:path w="5907405" h="1371600">
                  <a:moveTo>
                    <a:pt x="659892" y="1136904"/>
                  </a:moveTo>
                  <a:lnTo>
                    <a:pt x="646176" y="1136904"/>
                  </a:lnTo>
                  <a:lnTo>
                    <a:pt x="646176" y="1187196"/>
                  </a:lnTo>
                  <a:lnTo>
                    <a:pt x="659892" y="1187196"/>
                  </a:lnTo>
                  <a:lnTo>
                    <a:pt x="659892" y="1136904"/>
                  </a:lnTo>
                  <a:close/>
                </a:path>
                <a:path w="5907405" h="1371600">
                  <a:moveTo>
                    <a:pt x="699516" y="1086612"/>
                  </a:moveTo>
                  <a:lnTo>
                    <a:pt x="646176" y="1086612"/>
                  </a:lnTo>
                  <a:lnTo>
                    <a:pt x="646176" y="1098804"/>
                  </a:lnTo>
                  <a:lnTo>
                    <a:pt x="653796" y="1098804"/>
                  </a:lnTo>
                  <a:lnTo>
                    <a:pt x="659892" y="1098804"/>
                  </a:lnTo>
                  <a:lnTo>
                    <a:pt x="699516" y="1098804"/>
                  </a:lnTo>
                  <a:lnTo>
                    <a:pt x="699516" y="1092708"/>
                  </a:lnTo>
                  <a:lnTo>
                    <a:pt x="699516" y="1086612"/>
                  </a:lnTo>
                  <a:close/>
                </a:path>
                <a:path w="5907405" h="1371600">
                  <a:moveTo>
                    <a:pt x="733044" y="1357884"/>
                  </a:moveTo>
                  <a:lnTo>
                    <a:pt x="682752" y="1357884"/>
                  </a:lnTo>
                  <a:lnTo>
                    <a:pt x="682752" y="1371600"/>
                  </a:lnTo>
                  <a:lnTo>
                    <a:pt x="733044" y="1371600"/>
                  </a:lnTo>
                  <a:lnTo>
                    <a:pt x="733044" y="1357884"/>
                  </a:lnTo>
                  <a:close/>
                </a:path>
                <a:path w="5907405" h="1371600">
                  <a:moveTo>
                    <a:pt x="787908" y="1086612"/>
                  </a:moveTo>
                  <a:lnTo>
                    <a:pt x="737616" y="1086612"/>
                  </a:lnTo>
                  <a:lnTo>
                    <a:pt x="737616" y="1098804"/>
                  </a:lnTo>
                  <a:lnTo>
                    <a:pt x="787908" y="1098804"/>
                  </a:lnTo>
                  <a:lnTo>
                    <a:pt x="787908" y="1086612"/>
                  </a:lnTo>
                  <a:close/>
                </a:path>
                <a:path w="5907405" h="1371600">
                  <a:moveTo>
                    <a:pt x="856488" y="269748"/>
                  </a:moveTo>
                  <a:lnTo>
                    <a:pt x="842772" y="269748"/>
                  </a:lnTo>
                  <a:lnTo>
                    <a:pt x="842772" y="281940"/>
                  </a:lnTo>
                  <a:lnTo>
                    <a:pt x="842772" y="541020"/>
                  </a:lnTo>
                  <a:lnTo>
                    <a:pt x="687324" y="541020"/>
                  </a:lnTo>
                  <a:lnTo>
                    <a:pt x="687324" y="281940"/>
                  </a:lnTo>
                  <a:lnTo>
                    <a:pt x="842772" y="281940"/>
                  </a:lnTo>
                  <a:lnTo>
                    <a:pt x="842772" y="269748"/>
                  </a:lnTo>
                  <a:lnTo>
                    <a:pt x="687324" y="269748"/>
                  </a:lnTo>
                  <a:lnTo>
                    <a:pt x="675132" y="269748"/>
                  </a:lnTo>
                  <a:lnTo>
                    <a:pt x="675132" y="281940"/>
                  </a:lnTo>
                  <a:lnTo>
                    <a:pt x="675132" y="541020"/>
                  </a:lnTo>
                  <a:lnTo>
                    <a:pt x="181356" y="541020"/>
                  </a:lnTo>
                  <a:lnTo>
                    <a:pt x="181356" y="281940"/>
                  </a:lnTo>
                  <a:lnTo>
                    <a:pt x="675132" y="281940"/>
                  </a:lnTo>
                  <a:lnTo>
                    <a:pt x="675132" y="269748"/>
                  </a:lnTo>
                  <a:lnTo>
                    <a:pt x="181356" y="269748"/>
                  </a:lnTo>
                  <a:lnTo>
                    <a:pt x="169164" y="269748"/>
                  </a:lnTo>
                  <a:lnTo>
                    <a:pt x="169164" y="281940"/>
                  </a:lnTo>
                  <a:lnTo>
                    <a:pt x="169164" y="541020"/>
                  </a:lnTo>
                  <a:lnTo>
                    <a:pt x="97536" y="541020"/>
                  </a:lnTo>
                  <a:lnTo>
                    <a:pt x="97536" y="414528"/>
                  </a:lnTo>
                  <a:lnTo>
                    <a:pt x="83820" y="414528"/>
                  </a:lnTo>
                  <a:lnTo>
                    <a:pt x="84442" y="541020"/>
                  </a:lnTo>
                  <a:lnTo>
                    <a:pt x="12192" y="541020"/>
                  </a:lnTo>
                  <a:lnTo>
                    <a:pt x="12192" y="281940"/>
                  </a:lnTo>
                  <a:lnTo>
                    <a:pt x="169164" y="281940"/>
                  </a:lnTo>
                  <a:lnTo>
                    <a:pt x="169164" y="269748"/>
                  </a:lnTo>
                  <a:lnTo>
                    <a:pt x="0" y="269748"/>
                  </a:lnTo>
                  <a:lnTo>
                    <a:pt x="0" y="553212"/>
                  </a:lnTo>
                  <a:lnTo>
                    <a:pt x="84505" y="553212"/>
                  </a:lnTo>
                  <a:lnTo>
                    <a:pt x="85280" y="707136"/>
                  </a:lnTo>
                  <a:lnTo>
                    <a:pt x="65532" y="707136"/>
                  </a:lnTo>
                  <a:lnTo>
                    <a:pt x="91440" y="783336"/>
                  </a:lnTo>
                  <a:lnTo>
                    <a:pt x="113195" y="719328"/>
                  </a:lnTo>
                  <a:lnTo>
                    <a:pt x="117348" y="707136"/>
                  </a:lnTo>
                  <a:lnTo>
                    <a:pt x="97536" y="707136"/>
                  </a:lnTo>
                  <a:lnTo>
                    <a:pt x="97536" y="553212"/>
                  </a:lnTo>
                  <a:lnTo>
                    <a:pt x="169164" y="553212"/>
                  </a:lnTo>
                  <a:lnTo>
                    <a:pt x="181356" y="553212"/>
                  </a:lnTo>
                  <a:lnTo>
                    <a:pt x="675132" y="553212"/>
                  </a:lnTo>
                  <a:lnTo>
                    <a:pt x="687324" y="553212"/>
                  </a:lnTo>
                  <a:lnTo>
                    <a:pt x="856488" y="553212"/>
                  </a:lnTo>
                  <a:lnTo>
                    <a:pt x="856488" y="547116"/>
                  </a:lnTo>
                  <a:lnTo>
                    <a:pt x="856488" y="541020"/>
                  </a:lnTo>
                  <a:lnTo>
                    <a:pt x="856488" y="281940"/>
                  </a:lnTo>
                  <a:lnTo>
                    <a:pt x="856488" y="275844"/>
                  </a:lnTo>
                  <a:lnTo>
                    <a:pt x="856488" y="269748"/>
                  </a:lnTo>
                  <a:close/>
                </a:path>
                <a:path w="5907405" h="1371600">
                  <a:moveTo>
                    <a:pt x="867156" y="1086612"/>
                  </a:moveTo>
                  <a:lnTo>
                    <a:pt x="815340" y="1086612"/>
                  </a:lnTo>
                  <a:lnTo>
                    <a:pt x="815340" y="1097280"/>
                  </a:lnTo>
                  <a:lnTo>
                    <a:pt x="815340" y="1098804"/>
                  </a:lnTo>
                  <a:lnTo>
                    <a:pt x="815340" y="1357884"/>
                  </a:lnTo>
                  <a:lnTo>
                    <a:pt x="771144" y="1357884"/>
                  </a:lnTo>
                  <a:lnTo>
                    <a:pt x="771144" y="1371600"/>
                  </a:lnTo>
                  <a:lnTo>
                    <a:pt x="821436" y="1371600"/>
                  </a:lnTo>
                  <a:lnTo>
                    <a:pt x="827532" y="1371600"/>
                  </a:lnTo>
                  <a:lnTo>
                    <a:pt x="865632" y="1371600"/>
                  </a:lnTo>
                  <a:lnTo>
                    <a:pt x="865632" y="1365504"/>
                  </a:lnTo>
                  <a:lnTo>
                    <a:pt x="865632" y="1357884"/>
                  </a:lnTo>
                  <a:lnTo>
                    <a:pt x="827532" y="1357884"/>
                  </a:lnTo>
                  <a:lnTo>
                    <a:pt x="827532" y="1325880"/>
                  </a:lnTo>
                  <a:lnTo>
                    <a:pt x="827532" y="1313688"/>
                  </a:lnTo>
                  <a:lnTo>
                    <a:pt x="827532" y="1098804"/>
                  </a:lnTo>
                  <a:lnTo>
                    <a:pt x="867156" y="1098804"/>
                  </a:lnTo>
                  <a:lnTo>
                    <a:pt x="867156" y="1092708"/>
                  </a:lnTo>
                  <a:lnTo>
                    <a:pt x="867156" y="1086612"/>
                  </a:lnTo>
                  <a:close/>
                </a:path>
                <a:path w="5907405" h="1371600">
                  <a:moveTo>
                    <a:pt x="954024" y="1357884"/>
                  </a:moveTo>
                  <a:lnTo>
                    <a:pt x="903732" y="1357884"/>
                  </a:lnTo>
                  <a:lnTo>
                    <a:pt x="903732" y="1371600"/>
                  </a:lnTo>
                  <a:lnTo>
                    <a:pt x="954024" y="1371600"/>
                  </a:lnTo>
                  <a:lnTo>
                    <a:pt x="954024" y="1357884"/>
                  </a:lnTo>
                  <a:close/>
                </a:path>
                <a:path w="5907405" h="1371600">
                  <a:moveTo>
                    <a:pt x="957072" y="1086612"/>
                  </a:moveTo>
                  <a:lnTo>
                    <a:pt x="905256" y="1086612"/>
                  </a:lnTo>
                  <a:lnTo>
                    <a:pt x="905256" y="1098804"/>
                  </a:lnTo>
                  <a:lnTo>
                    <a:pt x="957072" y="1098804"/>
                  </a:lnTo>
                  <a:lnTo>
                    <a:pt x="957072" y="1086612"/>
                  </a:lnTo>
                  <a:close/>
                </a:path>
                <a:path w="5907405" h="1371600">
                  <a:moveTo>
                    <a:pt x="1043940" y="1357884"/>
                  </a:moveTo>
                  <a:lnTo>
                    <a:pt x="992124" y="1357884"/>
                  </a:lnTo>
                  <a:lnTo>
                    <a:pt x="992124" y="1371600"/>
                  </a:lnTo>
                  <a:lnTo>
                    <a:pt x="1043940" y="1371600"/>
                  </a:lnTo>
                  <a:lnTo>
                    <a:pt x="1043940" y="1357884"/>
                  </a:lnTo>
                  <a:close/>
                </a:path>
                <a:path w="5907405" h="1371600">
                  <a:moveTo>
                    <a:pt x="1045464" y="1086612"/>
                  </a:moveTo>
                  <a:lnTo>
                    <a:pt x="995172" y="1086612"/>
                  </a:lnTo>
                  <a:lnTo>
                    <a:pt x="995172" y="1098804"/>
                  </a:lnTo>
                  <a:lnTo>
                    <a:pt x="1045464" y="1098804"/>
                  </a:lnTo>
                  <a:lnTo>
                    <a:pt x="1045464" y="1086612"/>
                  </a:lnTo>
                  <a:close/>
                </a:path>
                <a:path w="5907405" h="1371600">
                  <a:moveTo>
                    <a:pt x="1132332" y="1357884"/>
                  </a:moveTo>
                  <a:lnTo>
                    <a:pt x="1082040" y="1357884"/>
                  </a:lnTo>
                  <a:lnTo>
                    <a:pt x="1082040" y="1371600"/>
                  </a:lnTo>
                  <a:lnTo>
                    <a:pt x="1132332" y="1371600"/>
                  </a:lnTo>
                  <a:lnTo>
                    <a:pt x="1132332" y="1357884"/>
                  </a:lnTo>
                  <a:close/>
                </a:path>
                <a:path w="5907405" h="1371600">
                  <a:moveTo>
                    <a:pt x="1133856" y="1086612"/>
                  </a:moveTo>
                  <a:lnTo>
                    <a:pt x="1083564" y="1086612"/>
                  </a:lnTo>
                  <a:lnTo>
                    <a:pt x="1083564" y="1098804"/>
                  </a:lnTo>
                  <a:lnTo>
                    <a:pt x="1133856" y="1098804"/>
                  </a:lnTo>
                  <a:lnTo>
                    <a:pt x="1133856" y="1086612"/>
                  </a:lnTo>
                  <a:close/>
                </a:path>
                <a:path w="5907405" h="1371600">
                  <a:moveTo>
                    <a:pt x="1220724" y="1357884"/>
                  </a:moveTo>
                  <a:lnTo>
                    <a:pt x="1170432" y="1357884"/>
                  </a:lnTo>
                  <a:lnTo>
                    <a:pt x="1170432" y="1371600"/>
                  </a:lnTo>
                  <a:lnTo>
                    <a:pt x="1220724" y="1371600"/>
                  </a:lnTo>
                  <a:lnTo>
                    <a:pt x="1220724" y="1357884"/>
                  </a:lnTo>
                  <a:close/>
                </a:path>
                <a:path w="5907405" h="1371600">
                  <a:moveTo>
                    <a:pt x="1223772" y="1086612"/>
                  </a:moveTo>
                  <a:lnTo>
                    <a:pt x="1171956" y="1086612"/>
                  </a:lnTo>
                  <a:lnTo>
                    <a:pt x="1171956" y="1098804"/>
                  </a:lnTo>
                  <a:lnTo>
                    <a:pt x="1223772" y="1098804"/>
                  </a:lnTo>
                  <a:lnTo>
                    <a:pt x="1223772" y="1086612"/>
                  </a:lnTo>
                  <a:close/>
                </a:path>
                <a:path w="5907405" h="1371600">
                  <a:moveTo>
                    <a:pt x="1310640" y="1357884"/>
                  </a:moveTo>
                  <a:lnTo>
                    <a:pt x="1258824" y="1357884"/>
                  </a:lnTo>
                  <a:lnTo>
                    <a:pt x="1258824" y="1371600"/>
                  </a:lnTo>
                  <a:lnTo>
                    <a:pt x="1310640" y="1371600"/>
                  </a:lnTo>
                  <a:lnTo>
                    <a:pt x="1310640" y="1357884"/>
                  </a:lnTo>
                  <a:close/>
                </a:path>
                <a:path w="5907405" h="1371600">
                  <a:moveTo>
                    <a:pt x="1312164" y="1086612"/>
                  </a:moveTo>
                  <a:lnTo>
                    <a:pt x="1261872" y="1086612"/>
                  </a:lnTo>
                  <a:lnTo>
                    <a:pt x="1261872" y="1098804"/>
                  </a:lnTo>
                  <a:lnTo>
                    <a:pt x="1312164" y="1098804"/>
                  </a:lnTo>
                  <a:lnTo>
                    <a:pt x="1312164" y="1086612"/>
                  </a:lnTo>
                  <a:close/>
                </a:path>
                <a:path w="5907405" h="1371600">
                  <a:moveTo>
                    <a:pt x="1333500" y="1293876"/>
                  </a:moveTo>
                  <a:lnTo>
                    <a:pt x="1321308" y="1293876"/>
                  </a:lnTo>
                  <a:lnTo>
                    <a:pt x="1321308" y="1313688"/>
                  </a:lnTo>
                  <a:lnTo>
                    <a:pt x="1321308" y="1344168"/>
                  </a:lnTo>
                  <a:lnTo>
                    <a:pt x="1321308" y="1365504"/>
                  </a:lnTo>
                  <a:lnTo>
                    <a:pt x="1333500" y="1365504"/>
                  </a:lnTo>
                  <a:lnTo>
                    <a:pt x="1333500" y="1344168"/>
                  </a:lnTo>
                  <a:lnTo>
                    <a:pt x="1333500" y="1313688"/>
                  </a:lnTo>
                  <a:lnTo>
                    <a:pt x="1333500" y="1293876"/>
                  </a:lnTo>
                  <a:close/>
                </a:path>
                <a:path w="5907405" h="1371600">
                  <a:moveTo>
                    <a:pt x="1333500" y="1203960"/>
                  </a:moveTo>
                  <a:lnTo>
                    <a:pt x="1321308" y="1203960"/>
                  </a:lnTo>
                  <a:lnTo>
                    <a:pt x="1321308" y="1225296"/>
                  </a:lnTo>
                  <a:lnTo>
                    <a:pt x="1321308" y="1255776"/>
                  </a:lnTo>
                  <a:lnTo>
                    <a:pt x="1321308" y="1275588"/>
                  </a:lnTo>
                  <a:lnTo>
                    <a:pt x="1333500" y="1275588"/>
                  </a:lnTo>
                  <a:lnTo>
                    <a:pt x="1333500" y="1255776"/>
                  </a:lnTo>
                  <a:lnTo>
                    <a:pt x="1333500" y="1225296"/>
                  </a:lnTo>
                  <a:lnTo>
                    <a:pt x="1333500" y="1203960"/>
                  </a:lnTo>
                  <a:close/>
                </a:path>
                <a:path w="5907405" h="1371600">
                  <a:moveTo>
                    <a:pt x="1333500" y="1115568"/>
                  </a:moveTo>
                  <a:lnTo>
                    <a:pt x="1321308" y="1115568"/>
                  </a:lnTo>
                  <a:lnTo>
                    <a:pt x="1321308" y="1136904"/>
                  </a:lnTo>
                  <a:lnTo>
                    <a:pt x="1321308" y="1165860"/>
                  </a:lnTo>
                  <a:lnTo>
                    <a:pt x="1321308" y="1187196"/>
                  </a:lnTo>
                  <a:lnTo>
                    <a:pt x="1333500" y="1187196"/>
                  </a:lnTo>
                  <a:lnTo>
                    <a:pt x="1333500" y="1165860"/>
                  </a:lnTo>
                  <a:lnTo>
                    <a:pt x="1333500" y="1136904"/>
                  </a:lnTo>
                  <a:lnTo>
                    <a:pt x="1333500" y="1115568"/>
                  </a:lnTo>
                  <a:close/>
                </a:path>
                <a:path w="5907405" h="1371600">
                  <a:moveTo>
                    <a:pt x="1373124" y="1086612"/>
                  </a:moveTo>
                  <a:lnTo>
                    <a:pt x="1321308" y="1086612"/>
                  </a:lnTo>
                  <a:lnTo>
                    <a:pt x="1321308" y="1098804"/>
                  </a:lnTo>
                  <a:lnTo>
                    <a:pt x="1327404" y="1098804"/>
                  </a:lnTo>
                  <a:lnTo>
                    <a:pt x="1333500" y="1098804"/>
                  </a:lnTo>
                  <a:lnTo>
                    <a:pt x="1373124" y="1098804"/>
                  </a:lnTo>
                  <a:lnTo>
                    <a:pt x="1373124" y="1092708"/>
                  </a:lnTo>
                  <a:lnTo>
                    <a:pt x="1373124" y="1086612"/>
                  </a:lnTo>
                  <a:close/>
                </a:path>
                <a:path w="5907405" h="1371600">
                  <a:moveTo>
                    <a:pt x="1408176" y="1357884"/>
                  </a:moveTo>
                  <a:lnTo>
                    <a:pt x="1357884" y="1357884"/>
                  </a:lnTo>
                  <a:lnTo>
                    <a:pt x="1357884" y="1371600"/>
                  </a:lnTo>
                  <a:lnTo>
                    <a:pt x="1408176" y="1371600"/>
                  </a:lnTo>
                  <a:lnTo>
                    <a:pt x="1408176" y="1357884"/>
                  </a:lnTo>
                  <a:close/>
                </a:path>
                <a:path w="5907405" h="1371600">
                  <a:moveTo>
                    <a:pt x="1463040" y="1086612"/>
                  </a:moveTo>
                  <a:lnTo>
                    <a:pt x="1411224" y="1086612"/>
                  </a:lnTo>
                  <a:lnTo>
                    <a:pt x="1411224" y="1098804"/>
                  </a:lnTo>
                  <a:lnTo>
                    <a:pt x="1463040" y="1098804"/>
                  </a:lnTo>
                  <a:lnTo>
                    <a:pt x="1463040" y="1086612"/>
                  </a:lnTo>
                  <a:close/>
                </a:path>
                <a:path w="5907405" h="1371600">
                  <a:moveTo>
                    <a:pt x="1502664" y="1363980"/>
                  </a:moveTo>
                  <a:lnTo>
                    <a:pt x="1491691" y="1363980"/>
                  </a:lnTo>
                  <a:lnTo>
                    <a:pt x="1496555" y="1357884"/>
                  </a:lnTo>
                  <a:lnTo>
                    <a:pt x="1446276" y="1357884"/>
                  </a:lnTo>
                  <a:lnTo>
                    <a:pt x="1446276" y="1371600"/>
                  </a:lnTo>
                  <a:lnTo>
                    <a:pt x="1502664" y="1371600"/>
                  </a:lnTo>
                  <a:lnTo>
                    <a:pt x="1502664" y="1365504"/>
                  </a:lnTo>
                  <a:lnTo>
                    <a:pt x="1502664" y="1363980"/>
                  </a:lnTo>
                  <a:close/>
                </a:path>
                <a:path w="5907405" h="1371600">
                  <a:moveTo>
                    <a:pt x="1502664" y="1275588"/>
                  </a:moveTo>
                  <a:lnTo>
                    <a:pt x="1490472" y="1275588"/>
                  </a:lnTo>
                  <a:lnTo>
                    <a:pt x="1490472" y="1325880"/>
                  </a:lnTo>
                  <a:lnTo>
                    <a:pt x="1502664" y="1325880"/>
                  </a:lnTo>
                  <a:lnTo>
                    <a:pt x="1502664" y="1275588"/>
                  </a:lnTo>
                  <a:close/>
                </a:path>
                <a:path w="5907405" h="1371600">
                  <a:moveTo>
                    <a:pt x="1502664" y="1185672"/>
                  </a:moveTo>
                  <a:lnTo>
                    <a:pt x="1490472" y="1185672"/>
                  </a:lnTo>
                  <a:lnTo>
                    <a:pt x="1490472" y="1237488"/>
                  </a:lnTo>
                  <a:lnTo>
                    <a:pt x="1502664" y="1237488"/>
                  </a:lnTo>
                  <a:lnTo>
                    <a:pt x="1502664" y="1185672"/>
                  </a:lnTo>
                  <a:close/>
                </a:path>
                <a:path w="5907405" h="1371600">
                  <a:moveTo>
                    <a:pt x="1502664" y="1097280"/>
                  </a:moveTo>
                  <a:lnTo>
                    <a:pt x="1490472" y="1097280"/>
                  </a:lnTo>
                  <a:lnTo>
                    <a:pt x="1490472" y="1147572"/>
                  </a:lnTo>
                  <a:lnTo>
                    <a:pt x="1502664" y="1147572"/>
                  </a:lnTo>
                  <a:lnTo>
                    <a:pt x="1502664" y="1097280"/>
                  </a:lnTo>
                  <a:close/>
                </a:path>
                <a:path w="5907405" h="1371600">
                  <a:moveTo>
                    <a:pt x="4297680" y="815340"/>
                  </a:moveTo>
                  <a:lnTo>
                    <a:pt x="3966972" y="815340"/>
                  </a:lnTo>
                  <a:lnTo>
                    <a:pt x="3966972" y="626364"/>
                  </a:lnTo>
                  <a:lnTo>
                    <a:pt x="3986784" y="626364"/>
                  </a:lnTo>
                  <a:lnTo>
                    <a:pt x="3982110" y="612648"/>
                  </a:lnTo>
                  <a:lnTo>
                    <a:pt x="3962946" y="556260"/>
                  </a:lnTo>
                  <a:lnTo>
                    <a:pt x="4029456" y="556260"/>
                  </a:lnTo>
                  <a:lnTo>
                    <a:pt x="4041648" y="556260"/>
                  </a:lnTo>
                  <a:lnTo>
                    <a:pt x="4210812" y="556260"/>
                  </a:lnTo>
                  <a:lnTo>
                    <a:pt x="4210812" y="550164"/>
                  </a:lnTo>
                  <a:lnTo>
                    <a:pt x="4210812" y="544068"/>
                  </a:lnTo>
                  <a:lnTo>
                    <a:pt x="4210812" y="284988"/>
                  </a:lnTo>
                  <a:lnTo>
                    <a:pt x="4210812" y="277368"/>
                  </a:lnTo>
                  <a:lnTo>
                    <a:pt x="4210812" y="271272"/>
                  </a:lnTo>
                  <a:lnTo>
                    <a:pt x="4198620" y="271272"/>
                  </a:lnTo>
                  <a:lnTo>
                    <a:pt x="4198620" y="284988"/>
                  </a:lnTo>
                  <a:lnTo>
                    <a:pt x="4198620" y="544068"/>
                  </a:lnTo>
                  <a:lnTo>
                    <a:pt x="4041648" y="544068"/>
                  </a:lnTo>
                  <a:lnTo>
                    <a:pt x="4041648" y="284988"/>
                  </a:lnTo>
                  <a:lnTo>
                    <a:pt x="4198620" y="284988"/>
                  </a:lnTo>
                  <a:lnTo>
                    <a:pt x="4198620" y="271272"/>
                  </a:lnTo>
                  <a:lnTo>
                    <a:pt x="4041648" y="271272"/>
                  </a:lnTo>
                  <a:lnTo>
                    <a:pt x="4029456" y="271272"/>
                  </a:lnTo>
                  <a:lnTo>
                    <a:pt x="4029456" y="284988"/>
                  </a:lnTo>
                  <a:lnTo>
                    <a:pt x="4029456" y="544068"/>
                  </a:lnTo>
                  <a:lnTo>
                    <a:pt x="3535680" y="544068"/>
                  </a:lnTo>
                  <a:lnTo>
                    <a:pt x="3535680" y="284988"/>
                  </a:lnTo>
                  <a:lnTo>
                    <a:pt x="4029456" y="284988"/>
                  </a:lnTo>
                  <a:lnTo>
                    <a:pt x="4029456" y="271272"/>
                  </a:lnTo>
                  <a:lnTo>
                    <a:pt x="3535680" y="271272"/>
                  </a:lnTo>
                  <a:lnTo>
                    <a:pt x="3523488" y="271272"/>
                  </a:lnTo>
                  <a:lnTo>
                    <a:pt x="3523488" y="284988"/>
                  </a:lnTo>
                  <a:lnTo>
                    <a:pt x="3523488" y="544068"/>
                  </a:lnTo>
                  <a:lnTo>
                    <a:pt x="3368040" y="544068"/>
                  </a:lnTo>
                  <a:lnTo>
                    <a:pt x="3368040" y="420624"/>
                  </a:lnTo>
                  <a:lnTo>
                    <a:pt x="3454908" y="420624"/>
                  </a:lnTo>
                  <a:lnTo>
                    <a:pt x="3454908" y="406908"/>
                  </a:lnTo>
                  <a:lnTo>
                    <a:pt x="3368040" y="406908"/>
                  </a:lnTo>
                  <a:lnTo>
                    <a:pt x="3368040" y="284988"/>
                  </a:lnTo>
                  <a:lnTo>
                    <a:pt x="3523488" y="284988"/>
                  </a:lnTo>
                  <a:lnTo>
                    <a:pt x="3523488" y="271272"/>
                  </a:lnTo>
                  <a:lnTo>
                    <a:pt x="3354324" y="271272"/>
                  </a:lnTo>
                  <a:lnTo>
                    <a:pt x="3354324" y="406908"/>
                  </a:lnTo>
                  <a:lnTo>
                    <a:pt x="3118104" y="406908"/>
                  </a:lnTo>
                  <a:lnTo>
                    <a:pt x="3118104" y="414528"/>
                  </a:lnTo>
                  <a:lnTo>
                    <a:pt x="3110484" y="414528"/>
                  </a:lnTo>
                  <a:lnTo>
                    <a:pt x="3110484" y="815340"/>
                  </a:lnTo>
                  <a:lnTo>
                    <a:pt x="2278329" y="815340"/>
                  </a:lnTo>
                  <a:lnTo>
                    <a:pt x="2276945" y="626364"/>
                  </a:lnTo>
                  <a:lnTo>
                    <a:pt x="2296668" y="626364"/>
                  </a:lnTo>
                  <a:lnTo>
                    <a:pt x="2291994" y="612648"/>
                  </a:lnTo>
                  <a:lnTo>
                    <a:pt x="2272830" y="556260"/>
                  </a:lnTo>
                  <a:lnTo>
                    <a:pt x="2342388" y="556260"/>
                  </a:lnTo>
                  <a:lnTo>
                    <a:pt x="2356104" y="556260"/>
                  </a:lnTo>
                  <a:lnTo>
                    <a:pt x="2523744" y="556260"/>
                  </a:lnTo>
                  <a:lnTo>
                    <a:pt x="2523744" y="550164"/>
                  </a:lnTo>
                  <a:lnTo>
                    <a:pt x="2523744" y="544068"/>
                  </a:lnTo>
                  <a:lnTo>
                    <a:pt x="2523744" y="284988"/>
                  </a:lnTo>
                  <a:lnTo>
                    <a:pt x="2523744" y="277368"/>
                  </a:lnTo>
                  <a:lnTo>
                    <a:pt x="2523744" y="271272"/>
                  </a:lnTo>
                  <a:lnTo>
                    <a:pt x="2511552" y="271272"/>
                  </a:lnTo>
                  <a:lnTo>
                    <a:pt x="2511552" y="284988"/>
                  </a:lnTo>
                  <a:lnTo>
                    <a:pt x="2511552" y="544068"/>
                  </a:lnTo>
                  <a:lnTo>
                    <a:pt x="2356104" y="544068"/>
                  </a:lnTo>
                  <a:lnTo>
                    <a:pt x="2356104" y="284988"/>
                  </a:lnTo>
                  <a:lnTo>
                    <a:pt x="2511552" y="284988"/>
                  </a:lnTo>
                  <a:lnTo>
                    <a:pt x="2511552" y="271272"/>
                  </a:lnTo>
                  <a:lnTo>
                    <a:pt x="2356104" y="271272"/>
                  </a:lnTo>
                  <a:lnTo>
                    <a:pt x="2342388" y="271272"/>
                  </a:lnTo>
                  <a:lnTo>
                    <a:pt x="2342388" y="284988"/>
                  </a:lnTo>
                  <a:lnTo>
                    <a:pt x="2342388" y="544068"/>
                  </a:lnTo>
                  <a:lnTo>
                    <a:pt x="1850136" y="544068"/>
                  </a:lnTo>
                  <a:lnTo>
                    <a:pt x="1850136" y="284988"/>
                  </a:lnTo>
                  <a:lnTo>
                    <a:pt x="2342388" y="284988"/>
                  </a:lnTo>
                  <a:lnTo>
                    <a:pt x="2342388" y="271272"/>
                  </a:lnTo>
                  <a:lnTo>
                    <a:pt x="1850136" y="271272"/>
                  </a:lnTo>
                  <a:lnTo>
                    <a:pt x="1836420" y="271272"/>
                  </a:lnTo>
                  <a:lnTo>
                    <a:pt x="1836420" y="284988"/>
                  </a:lnTo>
                  <a:lnTo>
                    <a:pt x="1836420" y="544068"/>
                  </a:lnTo>
                  <a:lnTo>
                    <a:pt x="1680972" y="544068"/>
                  </a:lnTo>
                  <a:lnTo>
                    <a:pt x="1680972" y="284988"/>
                  </a:lnTo>
                  <a:lnTo>
                    <a:pt x="1836420" y="284988"/>
                  </a:lnTo>
                  <a:lnTo>
                    <a:pt x="1836420" y="271272"/>
                  </a:lnTo>
                  <a:lnTo>
                    <a:pt x="1668780" y="271272"/>
                  </a:lnTo>
                  <a:lnTo>
                    <a:pt x="1668780" y="556260"/>
                  </a:lnTo>
                  <a:lnTo>
                    <a:pt x="1836420" y="556260"/>
                  </a:lnTo>
                  <a:lnTo>
                    <a:pt x="1850136" y="556260"/>
                  </a:lnTo>
                  <a:lnTo>
                    <a:pt x="2268804" y="556260"/>
                  </a:lnTo>
                  <a:lnTo>
                    <a:pt x="2246376" y="626364"/>
                  </a:lnTo>
                  <a:lnTo>
                    <a:pt x="2264664" y="626364"/>
                  </a:lnTo>
                  <a:lnTo>
                    <a:pt x="2264664" y="821436"/>
                  </a:lnTo>
                  <a:lnTo>
                    <a:pt x="2273808" y="821436"/>
                  </a:lnTo>
                  <a:lnTo>
                    <a:pt x="2273808" y="827532"/>
                  </a:lnTo>
                  <a:lnTo>
                    <a:pt x="3118104" y="827532"/>
                  </a:lnTo>
                  <a:lnTo>
                    <a:pt x="3118104" y="821436"/>
                  </a:lnTo>
                  <a:lnTo>
                    <a:pt x="3124200" y="821436"/>
                  </a:lnTo>
                  <a:lnTo>
                    <a:pt x="3124200" y="420624"/>
                  </a:lnTo>
                  <a:lnTo>
                    <a:pt x="3354324" y="420624"/>
                  </a:lnTo>
                  <a:lnTo>
                    <a:pt x="3354324" y="556260"/>
                  </a:lnTo>
                  <a:lnTo>
                    <a:pt x="3523488" y="556260"/>
                  </a:lnTo>
                  <a:lnTo>
                    <a:pt x="3535680" y="556260"/>
                  </a:lnTo>
                  <a:lnTo>
                    <a:pt x="3958793" y="556260"/>
                  </a:lnTo>
                  <a:lnTo>
                    <a:pt x="3934968" y="626364"/>
                  </a:lnTo>
                  <a:lnTo>
                    <a:pt x="3954780" y="626364"/>
                  </a:lnTo>
                  <a:lnTo>
                    <a:pt x="3954780" y="821436"/>
                  </a:lnTo>
                  <a:lnTo>
                    <a:pt x="3960876" y="821436"/>
                  </a:lnTo>
                  <a:lnTo>
                    <a:pt x="3960876" y="827532"/>
                  </a:lnTo>
                  <a:lnTo>
                    <a:pt x="4297680" y="827532"/>
                  </a:lnTo>
                  <a:lnTo>
                    <a:pt x="4297680" y="815340"/>
                  </a:lnTo>
                  <a:close/>
                </a:path>
                <a:path w="5907405" h="1371600">
                  <a:moveTo>
                    <a:pt x="4568952" y="0"/>
                  </a:moveTo>
                  <a:lnTo>
                    <a:pt x="4457700" y="0"/>
                  </a:lnTo>
                  <a:lnTo>
                    <a:pt x="4457700" y="12192"/>
                  </a:lnTo>
                  <a:lnTo>
                    <a:pt x="4568952" y="12192"/>
                  </a:lnTo>
                  <a:lnTo>
                    <a:pt x="4568952" y="0"/>
                  </a:lnTo>
                  <a:close/>
                </a:path>
                <a:path w="5907405" h="1371600">
                  <a:moveTo>
                    <a:pt x="5907024" y="271272"/>
                  </a:moveTo>
                  <a:lnTo>
                    <a:pt x="5893308" y="271272"/>
                  </a:lnTo>
                  <a:lnTo>
                    <a:pt x="5893308" y="284988"/>
                  </a:lnTo>
                  <a:lnTo>
                    <a:pt x="5893308" y="544068"/>
                  </a:lnTo>
                  <a:lnTo>
                    <a:pt x="5737860" y="544068"/>
                  </a:lnTo>
                  <a:lnTo>
                    <a:pt x="5737860" y="284988"/>
                  </a:lnTo>
                  <a:lnTo>
                    <a:pt x="5893308" y="284988"/>
                  </a:lnTo>
                  <a:lnTo>
                    <a:pt x="5893308" y="271272"/>
                  </a:lnTo>
                  <a:lnTo>
                    <a:pt x="5737860" y="271272"/>
                  </a:lnTo>
                  <a:lnTo>
                    <a:pt x="5725668" y="271272"/>
                  </a:lnTo>
                  <a:lnTo>
                    <a:pt x="5725668" y="284988"/>
                  </a:lnTo>
                  <a:lnTo>
                    <a:pt x="5725668" y="544068"/>
                  </a:lnTo>
                  <a:lnTo>
                    <a:pt x="5231892" y="544068"/>
                  </a:lnTo>
                  <a:lnTo>
                    <a:pt x="5231892" y="284988"/>
                  </a:lnTo>
                  <a:lnTo>
                    <a:pt x="5725668" y="284988"/>
                  </a:lnTo>
                  <a:lnTo>
                    <a:pt x="5725668" y="271272"/>
                  </a:lnTo>
                  <a:lnTo>
                    <a:pt x="5231892" y="271272"/>
                  </a:lnTo>
                  <a:lnTo>
                    <a:pt x="5219700" y="271272"/>
                  </a:lnTo>
                  <a:lnTo>
                    <a:pt x="5219700" y="284988"/>
                  </a:lnTo>
                  <a:lnTo>
                    <a:pt x="5219700" y="544068"/>
                  </a:lnTo>
                  <a:lnTo>
                    <a:pt x="5062728" y="544068"/>
                  </a:lnTo>
                  <a:lnTo>
                    <a:pt x="5062728" y="420624"/>
                  </a:lnTo>
                  <a:lnTo>
                    <a:pt x="5141976" y="420624"/>
                  </a:lnTo>
                  <a:lnTo>
                    <a:pt x="5141976" y="406908"/>
                  </a:lnTo>
                  <a:lnTo>
                    <a:pt x="5062728" y="406908"/>
                  </a:lnTo>
                  <a:lnTo>
                    <a:pt x="5062728" y="284988"/>
                  </a:lnTo>
                  <a:lnTo>
                    <a:pt x="5219700" y="284988"/>
                  </a:lnTo>
                  <a:lnTo>
                    <a:pt x="5219700" y="271272"/>
                  </a:lnTo>
                  <a:lnTo>
                    <a:pt x="5050536" y="271272"/>
                  </a:lnTo>
                  <a:lnTo>
                    <a:pt x="5050536" y="406908"/>
                  </a:lnTo>
                  <a:lnTo>
                    <a:pt x="4803635" y="406908"/>
                  </a:lnTo>
                  <a:lnTo>
                    <a:pt x="4803635" y="414528"/>
                  </a:lnTo>
                  <a:lnTo>
                    <a:pt x="4797552" y="414528"/>
                  </a:lnTo>
                  <a:lnTo>
                    <a:pt x="4797552" y="821436"/>
                  </a:lnTo>
                  <a:lnTo>
                    <a:pt x="4809731" y="821436"/>
                  </a:lnTo>
                  <a:lnTo>
                    <a:pt x="4809731" y="420624"/>
                  </a:lnTo>
                  <a:lnTo>
                    <a:pt x="5050536" y="420624"/>
                  </a:lnTo>
                  <a:lnTo>
                    <a:pt x="5050536" y="556260"/>
                  </a:lnTo>
                  <a:lnTo>
                    <a:pt x="5219700" y="556260"/>
                  </a:lnTo>
                  <a:lnTo>
                    <a:pt x="5231892" y="556260"/>
                  </a:lnTo>
                  <a:lnTo>
                    <a:pt x="5725668" y="556260"/>
                  </a:lnTo>
                  <a:lnTo>
                    <a:pt x="5737860" y="556260"/>
                  </a:lnTo>
                  <a:lnTo>
                    <a:pt x="5907024" y="556260"/>
                  </a:lnTo>
                  <a:lnTo>
                    <a:pt x="5907024" y="550164"/>
                  </a:lnTo>
                  <a:lnTo>
                    <a:pt x="5907024" y="544068"/>
                  </a:lnTo>
                  <a:lnTo>
                    <a:pt x="5907024" y="284988"/>
                  </a:lnTo>
                  <a:lnTo>
                    <a:pt x="5907024" y="277368"/>
                  </a:lnTo>
                  <a:lnTo>
                    <a:pt x="5907024" y="2712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44767" y="2773680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92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71344" y="2359151"/>
              <a:ext cx="4241800" cy="1236345"/>
            </a:xfrm>
            <a:custGeom>
              <a:avLst/>
              <a:gdLst/>
              <a:ahLst/>
              <a:cxnLst/>
              <a:rect l="l" t="t" r="r" b="b"/>
              <a:pathLst>
                <a:path w="4241800" h="1236345">
                  <a:moveTo>
                    <a:pt x="582168" y="1223772"/>
                  </a:moveTo>
                  <a:lnTo>
                    <a:pt x="531876" y="1223772"/>
                  </a:lnTo>
                  <a:lnTo>
                    <a:pt x="531876" y="1235964"/>
                  </a:lnTo>
                  <a:lnTo>
                    <a:pt x="582168" y="1235964"/>
                  </a:lnTo>
                  <a:lnTo>
                    <a:pt x="582168" y="1223772"/>
                  </a:lnTo>
                  <a:close/>
                </a:path>
                <a:path w="4241800" h="1236345">
                  <a:moveTo>
                    <a:pt x="670560" y="1223772"/>
                  </a:moveTo>
                  <a:lnTo>
                    <a:pt x="620268" y="1223772"/>
                  </a:lnTo>
                  <a:lnTo>
                    <a:pt x="620268" y="1235964"/>
                  </a:lnTo>
                  <a:lnTo>
                    <a:pt x="670560" y="1235964"/>
                  </a:lnTo>
                  <a:lnTo>
                    <a:pt x="670560" y="1223772"/>
                  </a:lnTo>
                  <a:close/>
                </a:path>
                <a:path w="4241800" h="1236345">
                  <a:moveTo>
                    <a:pt x="760476" y="1223772"/>
                  </a:moveTo>
                  <a:lnTo>
                    <a:pt x="708660" y="1223772"/>
                  </a:lnTo>
                  <a:lnTo>
                    <a:pt x="708660" y="1235964"/>
                  </a:lnTo>
                  <a:lnTo>
                    <a:pt x="760476" y="1235964"/>
                  </a:lnTo>
                  <a:lnTo>
                    <a:pt x="760476" y="1223772"/>
                  </a:lnTo>
                  <a:close/>
                </a:path>
                <a:path w="4241800" h="1236345">
                  <a:moveTo>
                    <a:pt x="848868" y="1223772"/>
                  </a:moveTo>
                  <a:lnTo>
                    <a:pt x="798576" y="1223772"/>
                  </a:lnTo>
                  <a:lnTo>
                    <a:pt x="798576" y="1235964"/>
                  </a:lnTo>
                  <a:lnTo>
                    <a:pt x="848868" y="1235964"/>
                  </a:lnTo>
                  <a:lnTo>
                    <a:pt x="848868" y="1223772"/>
                  </a:lnTo>
                  <a:close/>
                </a:path>
                <a:path w="4241800" h="1236345">
                  <a:moveTo>
                    <a:pt x="937247" y="1223772"/>
                  </a:moveTo>
                  <a:lnTo>
                    <a:pt x="886968" y="1223772"/>
                  </a:lnTo>
                  <a:lnTo>
                    <a:pt x="886968" y="1235964"/>
                  </a:lnTo>
                  <a:lnTo>
                    <a:pt x="937247" y="1235964"/>
                  </a:lnTo>
                  <a:lnTo>
                    <a:pt x="937247" y="1223772"/>
                  </a:lnTo>
                  <a:close/>
                </a:path>
                <a:path w="4241800" h="1236345">
                  <a:moveTo>
                    <a:pt x="1027176" y="1223772"/>
                  </a:moveTo>
                  <a:lnTo>
                    <a:pt x="975360" y="1223772"/>
                  </a:lnTo>
                  <a:lnTo>
                    <a:pt x="975360" y="1235964"/>
                  </a:lnTo>
                  <a:lnTo>
                    <a:pt x="1027176" y="1235964"/>
                  </a:lnTo>
                  <a:lnTo>
                    <a:pt x="1027176" y="1223772"/>
                  </a:lnTo>
                  <a:close/>
                </a:path>
                <a:path w="4241800" h="1236345">
                  <a:moveTo>
                    <a:pt x="1115568" y="1223772"/>
                  </a:moveTo>
                  <a:lnTo>
                    <a:pt x="1065276" y="1223772"/>
                  </a:lnTo>
                  <a:lnTo>
                    <a:pt x="1065276" y="1235964"/>
                  </a:lnTo>
                  <a:lnTo>
                    <a:pt x="1115568" y="1235964"/>
                  </a:lnTo>
                  <a:lnTo>
                    <a:pt x="1115568" y="1223772"/>
                  </a:lnTo>
                  <a:close/>
                </a:path>
                <a:path w="4241800" h="1236345">
                  <a:moveTo>
                    <a:pt x="1203960" y="1223772"/>
                  </a:moveTo>
                  <a:lnTo>
                    <a:pt x="1153668" y="1223772"/>
                  </a:lnTo>
                  <a:lnTo>
                    <a:pt x="1153668" y="1235964"/>
                  </a:lnTo>
                  <a:lnTo>
                    <a:pt x="1203960" y="1235964"/>
                  </a:lnTo>
                  <a:lnTo>
                    <a:pt x="1203960" y="1223772"/>
                  </a:lnTo>
                  <a:close/>
                </a:path>
                <a:path w="4241800" h="1236345">
                  <a:moveTo>
                    <a:pt x="1208532" y="0"/>
                  </a:moveTo>
                  <a:lnTo>
                    <a:pt x="871728" y="0"/>
                  </a:lnTo>
                  <a:lnTo>
                    <a:pt x="871728" y="7620"/>
                  </a:lnTo>
                  <a:lnTo>
                    <a:pt x="865632" y="7620"/>
                  </a:lnTo>
                  <a:lnTo>
                    <a:pt x="865632" y="408432"/>
                  </a:lnTo>
                  <a:lnTo>
                    <a:pt x="32004" y="408432"/>
                  </a:lnTo>
                  <a:lnTo>
                    <a:pt x="32004" y="219456"/>
                  </a:lnTo>
                  <a:lnTo>
                    <a:pt x="50292" y="219456"/>
                  </a:lnTo>
                  <a:lnTo>
                    <a:pt x="45897" y="205740"/>
                  </a:lnTo>
                  <a:lnTo>
                    <a:pt x="25908" y="143256"/>
                  </a:lnTo>
                  <a:lnTo>
                    <a:pt x="0" y="219456"/>
                  </a:lnTo>
                  <a:lnTo>
                    <a:pt x="18288" y="219456"/>
                  </a:lnTo>
                  <a:lnTo>
                    <a:pt x="18288" y="414528"/>
                  </a:lnTo>
                  <a:lnTo>
                    <a:pt x="27432" y="414528"/>
                  </a:lnTo>
                  <a:lnTo>
                    <a:pt x="27432" y="420624"/>
                  </a:lnTo>
                  <a:lnTo>
                    <a:pt x="871728" y="420624"/>
                  </a:lnTo>
                  <a:lnTo>
                    <a:pt x="871728" y="414528"/>
                  </a:lnTo>
                  <a:lnTo>
                    <a:pt x="877824" y="414528"/>
                  </a:lnTo>
                  <a:lnTo>
                    <a:pt x="877824" y="13716"/>
                  </a:lnTo>
                  <a:lnTo>
                    <a:pt x="1208532" y="13716"/>
                  </a:lnTo>
                  <a:lnTo>
                    <a:pt x="1208532" y="0"/>
                  </a:lnTo>
                  <a:close/>
                </a:path>
                <a:path w="4241800" h="1236345">
                  <a:moveTo>
                    <a:pt x="4241279" y="408432"/>
                  </a:moveTo>
                  <a:lnTo>
                    <a:pt x="4128516" y="408432"/>
                  </a:lnTo>
                  <a:lnTo>
                    <a:pt x="4128516" y="420624"/>
                  </a:lnTo>
                  <a:lnTo>
                    <a:pt x="4241279" y="420624"/>
                  </a:lnTo>
                  <a:lnTo>
                    <a:pt x="4241279" y="408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6827" y="2382012"/>
              <a:ext cx="0" cy="1207135"/>
            </a:xfrm>
            <a:custGeom>
              <a:avLst/>
              <a:gdLst/>
              <a:ahLst/>
              <a:cxnLst/>
              <a:rect l="l" t="t" r="r" b="b"/>
              <a:pathLst>
                <a:path h="1207135">
                  <a:moveTo>
                    <a:pt x="0" y="0"/>
                  </a:moveTo>
                  <a:lnTo>
                    <a:pt x="0" y="1207008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61032" y="2426207"/>
              <a:ext cx="1574800" cy="1160145"/>
            </a:xfrm>
            <a:custGeom>
              <a:avLst/>
              <a:gdLst/>
              <a:ahLst/>
              <a:cxnLst/>
              <a:rect l="l" t="t" r="r" b="b"/>
              <a:pathLst>
                <a:path w="1574800" h="1160145">
                  <a:moveTo>
                    <a:pt x="45720" y="704088"/>
                  </a:moveTo>
                  <a:lnTo>
                    <a:pt x="32004" y="704088"/>
                  </a:lnTo>
                  <a:lnTo>
                    <a:pt x="32004" y="754380"/>
                  </a:lnTo>
                  <a:lnTo>
                    <a:pt x="45720" y="754380"/>
                  </a:lnTo>
                  <a:lnTo>
                    <a:pt x="45720" y="704088"/>
                  </a:lnTo>
                  <a:close/>
                </a:path>
                <a:path w="1574800" h="1160145">
                  <a:moveTo>
                    <a:pt x="45720" y="615696"/>
                  </a:moveTo>
                  <a:lnTo>
                    <a:pt x="32004" y="615696"/>
                  </a:lnTo>
                  <a:lnTo>
                    <a:pt x="32004" y="665988"/>
                  </a:lnTo>
                  <a:lnTo>
                    <a:pt x="45720" y="665988"/>
                  </a:lnTo>
                  <a:lnTo>
                    <a:pt x="45720" y="615696"/>
                  </a:lnTo>
                  <a:close/>
                </a:path>
                <a:path w="1574800" h="1160145">
                  <a:moveTo>
                    <a:pt x="45720" y="525780"/>
                  </a:moveTo>
                  <a:lnTo>
                    <a:pt x="32004" y="525780"/>
                  </a:lnTo>
                  <a:lnTo>
                    <a:pt x="32004" y="577596"/>
                  </a:lnTo>
                  <a:lnTo>
                    <a:pt x="45720" y="577596"/>
                  </a:lnTo>
                  <a:lnTo>
                    <a:pt x="45720" y="525780"/>
                  </a:lnTo>
                  <a:close/>
                </a:path>
                <a:path w="1574800" h="1160145">
                  <a:moveTo>
                    <a:pt x="45720" y="437388"/>
                  </a:moveTo>
                  <a:lnTo>
                    <a:pt x="32004" y="437388"/>
                  </a:lnTo>
                  <a:lnTo>
                    <a:pt x="32004" y="487680"/>
                  </a:lnTo>
                  <a:lnTo>
                    <a:pt x="45720" y="487680"/>
                  </a:lnTo>
                  <a:lnTo>
                    <a:pt x="45720" y="437388"/>
                  </a:lnTo>
                  <a:close/>
                </a:path>
                <a:path w="1574800" h="1160145">
                  <a:moveTo>
                    <a:pt x="45720" y="348996"/>
                  </a:moveTo>
                  <a:lnTo>
                    <a:pt x="32004" y="348996"/>
                  </a:lnTo>
                  <a:lnTo>
                    <a:pt x="32004" y="399288"/>
                  </a:lnTo>
                  <a:lnTo>
                    <a:pt x="45720" y="399288"/>
                  </a:lnTo>
                  <a:lnTo>
                    <a:pt x="45720" y="348996"/>
                  </a:lnTo>
                  <a:close/>
                </a:path>
                <a:path w="1574800" h="1160145">
                  <a:moveTo>
                    <a:pt x="45720" y="259080"/>
                  </a:moveTo>
                  <a:lnTo>
                    <a:pt x="32004" y="259080"/>
                  </a:lnTo>
                  <a:lnTo>
                    <a:pt x="32004" y="310896"/>
                  </a:lnTo>
                  <a:lnTo>
                    <a:pt x="45720" y="310896"/>
                  </a:lnTo>
                  <a:lnTo>
                    <a:pt x="45720" y="259080"/>
                  </a:lnTo>
                  <a:close/>
                </a:path>
                <a:path w="1574800" h="1160145">
                  <a:moveTo>
                    <a:pt x="45720" y="170688"/>
                  </a:moveTo>
                  <a:lnTo>
                    <a:pt x="32004" y="170688"/>
                  </a:lnTo>
                  <a:lnTo>
                    <a:pt x="32004" y="220980"/>
                  </a:lnTo>
                  <a:lnTo>
                    <a:pt x="45720" y="220980"/>
                  </a:lnTo>
                  <a:lnTo>
                    <a:pt x="45720" y="170688"/>
                  </a:lnTo>
                  <a:close/>
                </a:path>
                <a:path w="1574800" h="1160145">
                  <a:moveTo>
                    <a:pt x="76200" y="152400"/>
                  </a:moveTo>
                  <a:lnTo>
                    <a:pt x="38100" y="76200"/>
                  </a:lnTo>
                  <a:lnTo>
                    <a:pt x="0" y="152400"/>
                  </a:lnTo>
                  <a:lnTo>
                    <a:pt x="76200" y="152400"/>
                  </a:lnTo>
                  <a:close/>
                </a:path>
                <a:path w="1574800" h="1160145">
                  <a:moveTo>
                    <a:pt x="109728" y="748284"/>
                  </a:moveTo>
                  <a:lnTo>
                    <a:pt x="57912" y="748284"/>
                  </a:lnTo>
                  <a:lnTo>
                    <a:pt x="57912" y="762000"/>
                  </a:lnTo>
                  <a:lnTo>
                    <a:pt x="109728" y="762000"/>
                  </a:lnTo>
                  <a:lnTo>
                    <a:pt x="109728" y="748284"/>
                  </a:lnTo>
                  <a:close/>
                </a:path>
                <a:path w="1574800" h="1160145">
                  <a:moveTo>
                    <a:pt x="198120" y="748284"/>
                  </a:moveTo>
                  <a:lnTo>
                    <a:pt x="147828" y="748284"/>
                  </a:lnTo>
                  <a:lnTo>
                    <a:pt x="147828" y="762000"/>
                  </a:lnTo>
                  <a:lnTo>
                    <a:pt x="198120" y="762000"/>
                  </a:lnTo>
                  <a:lnTo>
                    <a:pt x="198120" y="748284"/>
                  </a:lnTo>
                  <a:close/>
                </a:path>
                <a:path w="1574800" h="1160145">
                  <a:moveTo>
                    <a:pt x="286512" y="748284"/>
                  </a:moveTo>
                  <a:lnTo>
                    <a:pt x="236220" y="748284"/>
                  </a:lnTo>
                  <a:lnTo>
                    <a:pt x="236220" y="762000"/>
                  </a:lnTo>
                  <a:lnTo>
                    <a:pt x="286512" y="762000"/>
                  </a:lnTo>
                  <a:lnTo>
                    <a:pt x="286512" y="748284"/>
                  </a:lnTo>
                  <a:close/>
                </a:path>
                <a:path w="1574800" h="1160145">
                  <a:moveTo>
                    <a:pt x="376428" y="748284"/>
                  </a:moveTo>
                  <a:lnTo>
                    <a:pt x="324612" y="748284"/>
                  </a:lnTo>
                  <a:lnTo>
                    <a:pt x="324612" y="762000"/>
                  </a:lnTo>
                  <a:lnTo>
                    <a:pt x="376428" y="762000"/>
                  </a:lnTo>
                  <a:lnTo>
                    <a:pt x="376428" y="748284"/>
                  </a:lnTo>
                  <a:close/>
                </a:path>
                <a:path w="1574800" h="1160145">
                  <a:moveTo>
                    <a:pt x="650748" y="445008"/>
                  </a:moveTo>
                  <a:lnTo>
                    <a:pt x="638556" y="445008"/>
                  </a:lnTo>
                  <a:lnTo>
                    <a:pt x="638556" y="495300"/>
                  </a:lnTo>
                  <a:lnTo>
                    <a:pt x="650748" y="495300"/>
                  </a:lnTo>
                  <a:lnTo>
                    <a:pt x="650748" y="445008"/>
                  </a:lnTo>
                  <a:close/>
                </a:path>
                <a:path w="1574800" h="1160145">
                  <a:moveTo>
                    <a:pt x="650748" y="356616"/>
                  </a:moveTo>
                  <a:lnTo>
                    <a:pt x="638556" y="356616"/>
                  </a:lnTo>
                  <a:lnTo>
                    <a:pt x="638556" y="406908"/>
                  </a:lnTo>
                  <a:lnTo>
                    <a:pt x="650748" y="406908"/>
                  </a:lnTo>
                  <a:lnTo>
                    <a:pt x="650748" y="356616"/>
                  </a:lnTo>
                  <a:close/>
                </a:path>
                <a:path w="1574800" h="1160145">
                  <a:moveTo>
                    <a:pt x="650748" y="266700"/>
                  </a:moveTo>
                  <a:lnTo>
                    <a:pt x="638556" y="266700"/>
                  </a:lnTo>
                  <a:lnTo>
                    <a:pt x="638556" y="318516"/>
                  </a:lnTo>
                  <a:lnTo>
                    <a:pt x="650748" y="318516"/>
                  </a:lnTo>
                  <a:lnTo>
                    <a:pt x="650748" y="266700"/>
                  </a:lnTo>
                  <a:close/>
                </a:path>
                <a:path w="1574800" h="1160145">
                  <a:moveTo>
                    <a:pt x="650748" y="178308"/>
                  </a:moveTo>
                  <a:lnTo>
                    <a:pt x="638556" y="178308"/>
                  </a:lnTo>
                  <a:lnTo>
                    <a:pt x="638556" y="228600"/>
                  </a:lnTo>
                  <a:lnTo>
                    <a:pt x="650748" y="228600"/>
                  </a:lnTo>
                  <a:lnTo>
                    <a:pt x="650748" y="178308"/>
                  </a:lnTo>
                  <a:close/>
                </a:path>
                <a:path w="1574800" h="1160145">
                  <a:moveTo>
                    <a:pt x="650748" y="89916"/>
                  </a:moveTo>
                  <a:lnTo>
                    <a:pt x="638556" y="89916"/>
                  </a:lnTo>
                  <a:lnTo>
                    <a:pt x="638556" y="140208"/>
                  </a:lnTo>
                  <a:lnTo>
                    <a:pt x="650748" y="140208"/>
                  </a:lnTo>
                  <a:lnTo>
                    <a:pt x="650748" y="89916"/>
                  </a:lnTo>
                  <a:close/>
                </a:path>
                <a:path w="1574800" h="1160145">
                  <a:moveTo>
                    <a:pt x="650748" y="0"/>
                  </a:moveTo>
                  <a:lnTo>
                    <a:pt x="638556" y="0"/>
                  </a:lnTo>
                  <a:lnTo>
                    <a:pt x="638556" y="51816"/>
                  </a:lnTo>
                  <a:lnTo>
                    <a:pt x="650748" y="51816"/>
                  </a:lnTo>
                  <a:lnTo>
                    <a:pt x="650748" y="0"/>
                  </a:lnTo>
                  <a:close/>
                </a:path>
                <a:path w="1574800" h="1160145">
                  <a:moveTo>
                    <a:pt x="670560" y="544068"/>
                  </a:moveTo>
                  <a:lnTo>
                    <a:pt x="650748" y="544068"/>
                  </a:lnTo>
                  <a:lnTo>
                    <a:pt x="650748" y="533400"/>
                  </a:lnTo>
                  <a:lnTo>
                    <a:pt x="638556" y="533400"/>
                  </a:lnTo>
                  <a:lnTo>
                    <a:pt x="638556" y="544068"/>
                  </a:lnTo>
                  <a:lnTo>
                    <a:pt x="620268" y="544068"/>
                  </a:lnTo>
                  <a:lnTo>
                    <a:pt x="644652" y="620268"/>
                  </a:lnTo>
                  <a:lnTo>
                    <a:pt x="665886" y="557784"/>
                  </a:lnTo>
                  <a:lnTo>
                    <a:pt x="670560" y="544068"/>
                  </a:lnTo>
                  <a:close/>
                </a:path>
                <a:path w="1574800" h="1160145">
                  <a:moveTo>
                    <a:pt x="748284" y="1109472"/>
                  </a:moveTo>
                  <a:lnTo>
                    <a:pt x="734568" y="1109472"/>
                  </a:lnTo>
                  <a:lnTo>
                    <a:pt x="734568" y="1159764"/>
                  </a:lnTo>
                  <a:lnTo>
                    <a:pt x="748284" y="1159764"/>
                  </a:lnTo>
                  <a:lnTo>
                    <a:pt x="748284" y="1109472"/>
                  </a:lnTo>
                  <a:close/>
                </a:path>
                <a:path w="1574800" h="1160145">
                  <a:moveTo>
                    <a:pt x="748284" y="1021080"/>
                  </a:moveTo>
                  <a:lnTo>
                    <a:pt x="734568" y="1021080"/>
                  </a:lnTo>
                  <a:lnTo>
                    <a:pt x="734568" y="1071372"/>
                  </a:lnTo>
                  <a:lnTo>
                    <a:pt x="748284" y="1071372"/>
                  </a:lnTo>
                  <a:lnTo>
                    <a:pt x="748284" y="1021080"/>
                  </a:lnTo>
                  <a:close/>
                </a:path>
                <a:path w="1574800" h="1160145">
                  <a:moveTo>
                    <a:pt x="766572" y="967740"/>
                  </a:moveTo>
                  <a:lnTo>
                    <a:pt x="762177" y="954024"/>
                  </a:lnTo>
                  <a:lnTo>
                    <a:pt x="742188" y="891540"/>
                  </a:lnTo>
                  <a:lnTo>
                    <a:pt x="716280" y="967740"/>
                  </a:lnTo>
                  <a:lnTo>
                    <a:pt x="734568" y="967740"/>
                  </a:lnTo>
                  <a:lnTo>
                    <a:pt x="734568" y="982980"/>
                  </a:lnTo>
                  <a:lnTo>
                    <a:pt x="748284" y="982980"/>
                  </a:lnTo>
                  <a:lnTo>
                    <a:pt x="748284" y="967740"/>
                  </a:lnTo>
                  <a:lnTo>
                    <a:pt x="766572" y="967740"/>
                  </a:lnTo>
                  <a:close/>
                </a:path>
                <a:path w="1574800" h="1160145">
                  <a:moveTo>
                    <a:pt x="920496" y="77724"/>
                  </a:moveTo>
                  <a:lnTo>
                    <a:pt x="912876" y="71628"/>
                  </a:lnTo>
                  <a:lnTo>
                    <a:pt x="906780" y="79248"/>
                  </a:lnTo>
                  <a:lnTo>
                    <a:pt x="914400" y="85344"/>
                  </a:lnTo>
                  <a:lnTo>
                    <a:pt x="920496" y="77724"/>
                  </a:lnTo>
                  <a:close/>
                </a:path>
                <a:path w="1574800" h="1160145">
                  <a:moveTo>
                    <a:pt x="923544" y="342900"/>
                  </a:moveTo>
                  <a:lnTo>
                    <a:pt x="917448" y="335280"/>
                  </a:lnTo>
                  <a:lnTo>
                    <a:pt x="911352" y="341376"/>
                  </a:lnTo>
                  <a:lnTo>
                    <a:pt x="915924" y="348996"/>
                  </a:lnTo>
                  <a:lnTo>
                    <a:pt x="923544" y="342900"/>
                  </a:lnTo>
                  <a:close/>
                </a:path>
                <a:path w="1574800" h="1160145">
                  <a:moveTo>
                    <a:pt x="935736" y="89916"/>
                  </a:moveTo>
                  <a:lnTo>
                    <a:pt x="928116" y="83820"/>
                  </a:lnTo>
                  <a:lnTo>
                    <a:pt x="922020" y="91440"/>
                  </a:lnTo>
                  <a:lnTo>
                    <a:pt x="929640" y="97536"/>
                  </a:lnTo>
                  <a:lnTo>
                    <a:pt x="935736" y="89916"/>
                  </a:lnTo>
                  <a:close/>
                </a:path>
                <a:path w="1574800" h="1160145">
                  <a:moveTo>
                    <a:pt x="938784" y="330708"/>
                  </a:moveTo>
                  <a:lnTo>
                    <a:pt x="932688" y="323088"/>
                  </a:lnTo>
                  <a:lnTo>
                    <a:pt x="925068" y="329184"/>
                  </a:lnTo>
                  <a:lnTo>
                    <a:pt x="931164" y="336804"/>
                  </a:lnTo>
                  <a:lnTo>
                    <a:pt x="938784" y="330708"/>
                  </a:lnTo>
                  <a:close/>
                </a:path>
                <a:path w="1574800" h="1160145">
                  <a:moveTo>
                    <a:pt x="949452" y="102108"/>
                  </a:moveTo>
                  <a:lnTo>
                    <a:pt x="943356" y="96012"/>
                  </a:lnTo>
                  <a:lnTo>
                    <a:pt x="937260" y="103632"/>
                  </a:lnTo>
                  <a:lnTo>
                    <a:pt x="944880" y="109728"/>
                  </a:lnTo>
                  <a:lnTo>
                    <a:pt x="949452" y="102108"/>
                  </a:lnTo>
                  <a:close/>
                </a:path>
                <a:path w="1574800" h="1160145">
                  <a:moveTo>
                    <a:pt x="954024" y="318516"/>
                  </a:moveTo>
                  <a:lnTo>
                    <a:pt x="947928" y="310896"/>
                  </a:lnTo>
                  <a:lnTo>
                    <a:pt x="940308" y="316992"/>
                  </a:lnTo>
                  <a:lnTo>
                    <a:pt x="946404" y="324612"/>
                  </a:lnTo>
                  <a:lnTo>
                    <a:pt x="954024" y="318516"/>
                  </a:lnTo>
                  <a:close/>
                </a:path>
                <a:path w="1574800" h="1160145">
                  <a:moveTo>
                    <a:pt x="964692" y="114300"/>
                  </a:moveTo>
                  <a:lnTo>
                    <a:pt x="957072" y="108204"/>
                  </a:lnTo>
                  <a:lnTo>
                    <a:pt x="950976" y="115824"/>
                  </a:lnTo>
                  <a:lnTo>
                    <a:pt x="958596" y="121920"/>
                  </a:lnTo>
                  <a:lnTo>
                    <a:pt x="964692" y="114300"/>
                  </a:lnTo>
                  <a:close/>
                </a:path>
                <a:path w="1574800" h="1160145">
                  <a:moveTo>
                    <a:pt x="969264" y="306324"/>
                  </a:moveTo>
                  <a:lnTo>
                    <a:pt x="963168" y="298704"/>
                  </a:lnTo>
                  <a:lnTo>
                    <a:pt x="955548" y="304800"/>
                  </a:lnTo>
                  <a:lnTo>
                    <a:pt x="961644" y="312420"/>
                  </a:lnTo>
                  <a:lnTo>
                    <a:pt x="969264" y="306324"/>
                  </a:lnTo>
                  <a:close/>
                </a:path>
                <a:path w="1574800" h="1160145">
                  <a:moveTo>
                    <a:pt x="979932" y="126492"/>
                  </a:moveTo>
                  <a:lnTo>
                    <a:pt x="972312" y="120396"/>
                  </a:lnTo>
                  <a:lnTo>
                    <a:pt x="966216" y="128016"/>
                  </a:lnTo>
                  <a:lnTo>
                    <a:pt x="973836" y="132588"/>
                  </a:lnTo>
                  <a:lnTo>
                    <a:pt x="979932" y="126492"/>
                  </a:lnTo>
                  <a:close/>
                </a:path>
                <a:path w="1574800" h="1160145">
                  <a:moveTo>
                    <a:pt x="982980" y="294132"/>
                  </a:moveTo>
                  <a:lnTo>
                    <a:pt x="976884" y="286512"/>
                  </a:lnTo>
                  <a:lnTo>
                    <a:pt x="969264" y="292608"/>
                  </a:lnTo>
                  <a:lnTo>
                    <a:pt x="975360" y="300228"/>
                  </a:lnTo>
                  <a:lnTo>
                    <a:pt x="982980" y="294132"/>
                  </a:lnTo>
                  <a:close/>
                </a:path>
                <a:path w="1574800" h="1160145">
                  <a:moveTo>
                    <a:pt x="995172" y="137160"/>
                  </a:moveTo>
                  <a:lnTo>
                    <a:pt x="987552" y="132588"/>
                  </a:lnTo>
                  <a:lnTo>
                    <a:pt x="981456" y="138684"/>
                  </a:lnTo>
                  <a:lnTo>
                    <a:pt x="989076" y="144780"/>
                  </a:lnTo>
                  <a:lnTo>
                    <a:pt x="995172" y="137160"/>
                  </a:lnTo>
                  <a:close/>
                </a:path>
                <a:path w="1574800" h="1160145">
                  <a:moveTo>
                    <a:pt x="998220" y="281940"/>
                  </a:moveTo>
                  <a:lnTo>
                    <a:pt x="992124" y="275844"/>
                  </a:lnTo>
                  <a:lnTo>
                    <a:pt x="984504" y="281940"/>
                  </a:lnTo>
                  <a:lnTo>
                    <a:pt x="990600" y="288036"/>
                  </a:lnTo>
                  <a:lnTo>
                    <a:pt x="998220" y="281940"/>
                  </a:lnTo>
                  <a:close/>
                </a:path>
                <a:path w="1574800" h="1160145">
                  <a:moveTo>
                    <a:pt x="1008888" y="149352"/>
                  </a:moveTo>
                  <a:lnTo>
                    <a:pt x="1002792" y="143256"/>
                  </a:lnTo>
                  <a:lnTo>
                    <a:pt x="996696" y="150876"/>
                  </a:lnTo>
                  <a:lnTo>
                    <a:pt x="1002792" y="156972"/>
                  </a:lnTo>
                  <a:lnTo>
                    <a:pt x="1008888" y="149352"/>
                  </a:lnTo>
                  <a:close/>
                </a:path>
                <a:path w="1574800" h="1160145">
                  <a:moveTo>
                    <a:pt x="1013460" y="271272"/>
                  </a:moveTo>
                  <a:lnTo>
                    <a:pt x="1007364" y="263652"/>
                  </a:lnTo>
                  <a:lnTo>
                    <a:pt x="999744" y="269748"/>
                  </a:lnTo>
                  <a:lnTo>
                    <a:pt x="1005840" y="277368"/>
                  </a:lnTo>
                  <a:lnTo>
                    <a:pt x="1013460" y="271272"/>
                  </a:lnTo>
                  <a:close/>
                </a:path>
                <a:path w="1574800" h="1160145">
                  <a:moveTo>
                    <a:pt x="1024128" y="161544"/>
                  </a:moveTo>
                  <a:lnTo>
                    <a:pt x="1016508" y="155448"/>
                  </a:lnTo>
                  <a:lnTo>
                    <a:pt x="1010412" y="163068"/>
                  </a:lnTo>
                  <a:lnTo>
                    <a:pt x="1018032" y="169164"/>
                  </a:lnTo>
                  <a:lnTo>
                    <a:pt x="1024128" y="161544"/>
                  </a:lnTo>
                  <a:close/>
                </a:path>
                <a:path w="1574800" h="1160145">
                  <a:moveTo>
                    <a:pt x="1027176" y="259080"/>
                  </a:moveTo>
                  <a:lnTo>
                    <a:pt x="1022604" y="251460"/>
                  </a:lnTo>
                  <a:lnTo>
                    <a:pt x="1014984" y="257556"/>
                  </a:lnTo>
                  <a:lnTo>
                    <a:pt x="1021080" y="265176"/>
                  </a:lnTo>
                  <a:lnTo>
                    <a:pt x="1027176" y="259080"/>
                  </a:lnTo>
                  <a:close/>
                </a:path>
                <a:path w="1574800" h="1160145">
                  <a:moveTo>
                    <a:pt x="1039368" y="173736"/>
                  </a:moveTo>
                  <a:lnTo>
                    <a:pt x="1031748" y="167640"/>
                  </a:lnTo>
                  <a:lnTo>
                    <a:pt x="1025652" y="175260"/>
                  </a:lnTo>
                  <a:lnTo>
                    <a:pt x="1033272" y="181356"/>
                  </a:lnTo>
                  <a:lnTo>
                    <a:pt x="1039368" y="173736"/>
                  </a:lnTo>
                  <a:close/>
                </a:path>
                <a:path w="1574800" h="1160145">
                  <a:moveTo>
                    <a:pt x="1042416" y="246888"/>
                  </a:moveTo>
                  <a:lnTo>
                    <a:pt x="1036320" y="239268"/>
                  </a:lnTo>
                  <a:lnTo>
                    <a:pt x="1028700" y="245364"/>
                  </a:lnTo>
                  <a:lnTo>
                    <a:pt x="1034796" y="252984"/>
                  </a:lnTo>
                  <a:lnTo>
                    <a:pt x="1042416" y="246888"/>
                  </a:lnTo>
                  <a:close/>
                </a:path>
                <a:path w="1574800" h="1160145">
                  <a:moveTo>
                    <a:pt x="1054608" y="185928"/>
                  </a:moveTo>
                  <a:lnTo>
                    <a:pt x="1046988" y="179832"/>
                  </a:lnTo>
                  <a:lnTo>
                    <a:pt x="1040892" y="187452"/>
                  </a:lnTo>
                  <a:lnTo>
                    <a:pt x="1048512" y="193548"/>
                  </a:lnTo>
                  <a:lnTo>
                    <a:pt x="1054608" y="185928"/>
                  </a:lnTo>
                  <a:close/>
                </a:path>
                <a:path w="1574800" h="1160145">
                  <a:moveTo>
                    <a:pt x="1057656" y="234696"/>
                  </a:moveTo>
                  <a:lnTo>
                    <a:pt x="1051560" y="227076"/>
                  </a:lnTo>
                  <a:lnTo>
                    <a:pt x="1043940" y="233172"/>
                  </a:lnTo>
                  <a:lnTo>
                    <a:pt x="1050036" y="240792"/>
                  </a:lnTo>
                  <a:lnTo>
                    <a:pt x="1057656" y="234696"/>
                  </a:lnTo>
                  <a:close/>
                </a:path>
                <a:path w="1574800" h="1160145">
                  <a:moveTo>
                    <a:pt x="1068324" y="198120"/>
                  </a:moveTo>
                  <a:lnTo>
                    <a:pt x="1060704" y="192024"/>
                  </a:lnTo>
                  <a:lnTo>
                    <a:pt x="1056132" y="199644"/>
                  </a:lnTo>
                  <a:lnTo>
                    <a:pt x="1062228" y="205740"/>
                  </a:lnTo>
                  <a:lnTo>
                    <a:pt x="1068324" y="198120"/>
                  </a:lnTo>
                  <a:close/>
                </a:path>
                <a:path w="1574800" h="1160145">
                  <a:moveTo>
                    <a:pt x="1072896" y="222504"/>
                  </a:moveTo>
                  <a:lnTo>
                    <a:pt x="1066800" y="214884"/>
                  </a:lnTo>
                  <a:lnTo>
                    <a:pt x="1059180" y="220980"/>
                  </a:lnTo>
                  <a:lnTo>
                    <a:pt x="1065276" y="228600"/>
                  </a:lnTo>
                  <a:lnTo>
                    <a:pt x="1072896" y="222504"/>
                  </a:lnTo>
                  <a:close/>
                </a:path>
                <a:path w="1574800" h="1160145">
                  <a:moveTo>
                    <a:pt x="1086612" y="210312"/>
                  </a:moveTo>
                  <a:lnTo>
                    <a:pt x="1080516" y="204216"/>
                  </a:lnTo>
                  <a:lnTo>
                    <a:pt x="1078484" y="205740"/>
                  </a:lnTo>
                  <a:lnTo>
                    <a:pt x="1075944" y="204216"/>
                  </a:lnTo>
                  <a:lnTo>
                    <a:pt x="1069848" y="210312"/>
                  </a:lnTo>
                  <a:lnTo>
                    <a:pt x="1077468" y="216408"/>
                  </a:lnTo>
                  <a:lnTo>
                    <a:pt x="1078992" y="214503"/>
                  </a:lnTo>
                  <a:lnTo>
                    <a:pt x="1080516" y="216408"/>
                  </a:lnTo>
                  <a:lnTo>
                    <a:pt x="1086612" y="210312"/>
                  </a:lnTo>
                  <a:close/>
                </a:path>
                <a:path w="1574800" h="1160145">
                  <a:moveTo>
                    <a:pt x="1098804" y="220980"/>
                  </a:moveTo>
                  <a:lnTo>
                    <a:pt x="1091171" y="214884"/>
                  </a:lnTo>
                  <a:lnTo>
                    <a:pt x="1085088" y="222504"/>
                  </a:lnTo>
                  <a:lnTo>
                    <a:pt x="1092708" y="228600"/>
                  </a:lnTo>
                  <a:lnTo>
                    <a:pt x="1098804" y="220980"/>
                  </a:lnTo>
                  <a:close/>
                </a:path>
                <a:path w="1574800" h="1160145">
                  <a:moveTo>
                    <a:pt x="1101852" y="199644"/>
                  </a:moveTo>
                  <a:lnTo>
                    <a:pt x="1095756" y="192024"/>
                  </a:lnTo>
                  <a:lnTo>
                    <a:pt x="1088136" y="198120"/>
                  </a:lnTo>
                  <a:lnTo>
                    <a:pt x="1094232" y="205740"/>
                  </a:lnTo>
                  <a:lnTo>
                    <a:pt x="1101852" y="199644"/>
                  </a:lnTo>
                  <a:close/>
                </a:path>
                <a:path w="1574800" h="1160145">
                  <a:moveTo>
                    <a:pt x="1114044" y="233172"/>
                  </a:moveTo>
                  <a:lnTo>
                    <a:pt x="1106411" y="227076"/>
                  </a:lnTo>
                  <a:lnTo>
                    <a:pt x="1100328" y="234696"/>
                  </a:lnTo>
                  <a:lnTo>
                    <a:pt x="1107935" y="240792"/>
                  </a:lnTo>
                  <a:lnTo>
                    <a:pt x="1114044" y="233172"/>
                  </a:lnTo>
                  <a:close/>
                </a:path>
                <a:path w="1574800" h="1160145">
                  <a:moveTo>
                    <a:pt x="1117092" y="187452"/>
                  </a:moveTo>
                  <a:lnTo>
                    <a:pt x="1110996" y="179832"/>
                  </a:lnTo>
                  <a:lnTo>
                    <a:pt x="1103376" y="185928"/>
                  </a:lnTo>
                  <a:lnTo>
                    <a:pt x="1109459" y="193548"/>
                  </a:lnTo>
                  <a:lnTo>
                    <a:pt x="1117092" y="187452"/>
                  </a:lnTo>
                  <a:close/>
                </a:path>
                <a:path w="1574800" h="1160145">
                  <a:moveTo>
                    <a:pt x="1127747" y="245364"/>
                  </a:moveTo>
                  <a:lnTo>
                    <a:pt x="1120140" y="239268"/>
                  </a:lnTo>
                  <a:lnTo>
                    <a:pt x="1115568" y="246888"/>
                  </a:lnTo>
                  <a:lnTo>
                    <a:pt x="1121664" y="252984"/>
                  </a:lnTo>
                  <a:lnTo>
                    <a:pt x="1127747" y="245364"/>
                  </a:lnTo>
                  <a:close/>
                </a:path>
                <a:path w="1574800" h="1160145">
                  <a:moveTo>
                    <a:pt x="1129271" y="748284"/>
                  </a:moveTo>
                  <a:lnTo>
                    <a:pt x="1078992" y="748284"/>
                  </a:lnTo>
                  <a:lnTo>
                    <a:pt x="1078992" y="762000"/>
                  </a:lnTo>
                  <a:lnTo>
                    <a:pt x="1129271" y="762000"/>
                  </a:lnTo>
                  <a:lnTo>
                    <a:pt x="1129271" y="748284"/>
                  </a:lnTo>
                  <a:close/>
                </a:path>
                <a:path w="1574800" h="1160145">
                  <a:moveTo>
                    <a:pt x="1132332" y="175260"/>
                  </a:moveTo>
                  <a:lnTo>
                    <a:pt x="1126223" y="167640"/>
                  </a:lnTo>
                  <a:lnTo>
                    <a:pt x="1118616" y="173736"/>
                  </a:lnTo>
                  <a:lnTo>
                    <a:pt x="1124712" y="181356"/>
                  </a:lnTo>
                  <a:lnTo>
                    <a:pt x="1132332" y="175260"/>
                  </a:lnTo>
                  <a:close/>
                </a:path>
                <a:path w="1574800" h="1160145">
                  <a:moveTo>
                    <a:pt x="1143000" y="257556"/>
                  </a:moveTo>
                  <a:lnTo>
                    <a:pt x="1135380" y="251460"/>
                  </a:lnTo>
                  <a:lnTo>
                    <a:pt x="1129271" y="259080"/>
                  </a:lnTo>
                  <a:lnTo>
                    <a:pt x="1136904" y="265176"/>
                  </a:lnTo>
                  <a:lnTo>
                    <a:pt x="1143000" y="257556"/>
                  </a:lnTo>
                  <a:close/>
                </a:path>
                <a:path w="1574800" h="1160145">
                  <a:moveTo>
                    <a:pt x="1146035" y="163068"/>
                  </a:moveTo>
                  <a:lnTo>
                    <a:pt x="1139952" y="155448"/>
                  </a:lnTo>
                  <a:lnTo>
                    <a:pt x="1133856" y="161544"/>
                  </a:lnTo>
                  <a:lnTo>
                    <a:pt x="1138428" y="169164"/>
                  </a:lnTo>
                  <a:lnTo>
                    <a:pt x="1146035" y="163068"/>
                  </a:lnTo>
                  <a:close/>
                </a:path>
                <a:path w="1574800" h="1160145">
                  <a:moveTo>
                    <a:pt x="1158240" y="269748"/>
                  </a:moveTo>
                  <a:lnTo>
                    <a:pt x="1150620" y="263652"/>
                  </a:lnTo>
                  <a:lnTo>
                    <a:pt x="1144511" y="271272"/>
                  </a:lnTo>
                  <a:lnTo>
                    <a:pt x="1152144" y="277368"/>
                  </a:lnTo>
                  <a:lnTo>
                    <a:pt x="1158240" y="269748"/>
                  </a:lnTo>
                  <a:close/>
                </a:path>
                <a:path w="1574800" h="1160145">
                  <a:moveTo>
                    <a:pt x="1161288" y="150876"/>
                  </a:moveTo>
                  <a:lnTo>
                    <a:pt x="1155192" y="143256"/>
                  </a:lnTo>
                  <a:lnTo>
                    <a:pt x="1147559" y="149352"/>
                  </a:lnTo>
                  <a:lnTo>
                    <a:pt x="1153668" y="156972"/>
                  </a:lnTo>
                  <a:lnTo>
                    <a:pt x="1161288" y="150876"/>
                  </a:lnTo>
                  <a:close/>
                </a:path>
                <a:path w="1574800" h="1160145">
                  <a:moveTo>
                    <a:pt x="1171956" y="281940"/>
                  </a:moveTo>
                  <a:lnTo>
                    <a:pt x="1165847" y="275844"/>
                  </a:lnTo>
                  <a:lnTo>
                    <a:pt x="1159764" y="281940"/>
                  </a:lnTo>
                  <a:lnTo>
                    <a:pt x="1167371" y="288036"/>
                  </a:lnTo>
                  <a:lnTo>
                    <a:pt x="1171956" y="281940"/>
                  </a:lnTo>
                  <a:close/>
                </a:path>
                <a:path w="1574800" h="1160145">
                  <a:moveTo>
                    <a:pt x="1176528" y="138684"/>
                  </a:moveTo>
                  <a:lnTo>
                    <a:pt x="1170432" y="132588"/>
                  </a:lnTo>
                  <a:lnTo>
                    <a:pt x="1162812" y="137160"/>
                  </a:lnTo>
                  <a:lnTo>
                    <a:pt x="1168908" y="144780"/>
                  </a:lnTo>
                  <a:lnTo>
                    <a:pt x="1176528" y="138684"/>
                  </a:lnTo>
                  <a:close/>
                </a:path>
                <a:path w="1574800" h="1160145">
                  <a:moveTo>
                    <a:pt x="1187196" y="292608"/>
                  </a:moveTo>
                  <a:lnTo>
                    <a:pt x="1179576" y="286512"/>
                  </a:lnTo>
                  <a:lnTo>
                    <a:pt x="1173480" y="294132"/>
                  </a:lnTo>
                  <a:lnTo>
                    <a:pt x="1181100" y="300228"/>
                  </a:lnTo>
                  <a:lnTo>
                    <a:pt x="1187196" y="292608"/>
                  </a:lnTo>
                  <a:close/>
                </a:path>
                <a:path w="1574800" h="1160145">
                  <a:moveTo>
                    <a:pt x="1191768" y="128016"/>
                  </a:moveTo>
                  <a:lnTo>
                    <a:pt x="1185672" y="120396"/>
                  </a:lnTo>
                  <a:lnTo>
                    <a:pt x="1178052" y="126492"/>
                  </a:lnTo>
                  <a:lnTo>
                    <a:pt x="1184148" y="132588"/>
                  </a:lnTo>
                  <a:lnTo>
                    <a:pt x="1191768" y="128016"/>
                  </a:lnTo>
                  <a:close/>
                </a:path>
                <a:path w="1574800" h="1160145">
                  <a:moveTo>
                    <a:pt x="1202436" y="304800"/>
                  </a:moveTo>
                  <a:lnTo>
                    <a:pt x="1194816" y="298704"/>
                  </a:lnTo>
                  <a:lnTo>
                    <a:pt x="1188720" y="306324"/>
                  </a:lnTo>
                  <a:lnTo>
                    <a:pt x="1196340" y="312420"/>
                  </a:lnTo>
                  <a:lnTo>
                    <a:pt x="1202436" y="304800"/>
                  </a:lnTo>
                  <a:close/>
                </a:path>
                <a:path w="1574800" h="1160145">
                  <a:moveTo>
                    <a:pt x="1205484" y="115824"/>
                  </a:moveTo>
                  <a:lnTo>
                    <a:pt x="1199388" y="108204"/>
                  </a:lnTo>
                  <a:lnTo>
                    <a:pt x="1191768" y="114300"/>
                  </a:lnTo>
                  <a:lnTo>
                    <a:pt x="1197864" y="121920"/>
                  </a:lnTo>
                  <a:lnTo>
                    <a:pt x="1205484" y="115824"/>
                  </a:lnTo>
                  <a:close/>
                </a:path>
                <a:path w="1574800" h="1160145">
                  <a:moveTo>
                    <a:pt x="1217676" y="316992"/>
                  </a:moveTo>
                  <a:lnTo>
                    <a:pt x="1210056" y="310896"/>
                  </a:lnTo>
                  <a:lnTo>
                    <a:pt x="1203960" y="318516"/>
                  </a:lnTo>
                  <a:lnTo>
                    <a:pt x="1211580" y="324612"/>
                  </a:lnTo>
                  <a:lnTo>
                    <a:pt x="1217676" y="316992"/>
                  </a:lnTo>
                  <a:close/>
                </a:path>
                <a:path w="1574800" h="1160145">
                  <a:moveTo>
                    <a:pt x="1219200" y="748284"/>
                  </a:moveTo>
                  <a:lnTo>
                    <a:pt x="1167371" y="748284"/>
                  </a:lnTo>
                  <a:lnTo>
                    <a:pt x="1167371" y="762000"/>
                  </a:lnTo>
                  <a:lnTo>
                    <a:pt x="1219200" y="762000"/>
                  </a:lnTo>
                  <a:lnTo>
                    <a:pt x="1219200" y="748284"/>
                  </a:lnTo>
                  <a:close/>
                </a:path>
                <a:path w="1574800" h="1160145">
                  <a:moveTo>
                    <a:pt x="1220724" y="103632"/>
                  </a:moveTo>
                  <a:lnTo>
                    <a:pt x="1214628" y="96012"/>
                  </a:lnTo>
                  <a:lnTo>
                    <a:pt x="1207008" y="102108"/>
                  </a:lnTo>
                  <a:lnTo>
                    <a:pt x="1213104" y="109728"/>
                  </a:lnTo>
                  <a:lnTo>
                    <a:pt x="1220724" y="103632"/>
                  </a:lnTo>
                  <a:close/>
                </a:path>
                <a:path w="1574800" h="1160145">
                  <a:moveTo>
                    <a:pt x="1231392" y="329184"/>
                  </a:moveTo>
                  <a:lnTo>
                    <a:pt x="1225296" y="323088"/>
                  </a:lnTo>
                  <a:lnTo>
                    <a:pt x="1219200" y="330708"/>
                  </a:lnTo>
                  <a:lnTo>
                    <a:pt x="1226820" y="336804"/>
                  </a:lnTo>
                  <a:lnTo>
                    <a:pt x="1231392" y="329184"/>
                  </a:lnTo>
                  <a:close/>
                </a:path>
                <a:path w="1574800" h="1160145">
                  <a:moveTo>
                    <a:pt x="1235964" y="91440"/>
                  </a:moveTo>
                  <a:lnTo>
                    <a:pt x="1229868" y="83820"/>
                  </a:lnTo>
                  <a:lnTo>
                    <a:pt x="1222248" y="89916"/>
                  </a:lnTo>
                  <a:lnTo>
                    <a:pt x="1228344" y="97536"/>
                  </a:lnTo>
                  <a:lnTo>
                    <a:pt x="1235964" y="91440"/>
                  </a:lnTo>
                  <a:close/>
                </a:path>
                <a:path w="1574800" h="1160145">
                  <a:moveTo>
                    <a:pt x="1246632" y="341376"/>
                  </a:moveTo>
                  <a:lnTo>
                    <a:pt x="1239012" y="335280"/>
                  </a:lnTo>
                  <a:lnTo>
                    <a:pt x="1232916" y="342900"/>
                  </a:lnTo>
                  <a:lnTo>
                    <a:pt x="1240536" y="348996"/>
                  </a:lnTo>
                  <a:lnTo>
                    <a:pt x="1246632" y="341376"/>
                  </a:lnTo>
                  <a:close/>
                </a:path>
                <a:path w="1574800" h="1160145">
                  <a:moveTo>
                    <a:pt x="1249680" y="79248"/>
                  </a:moveTo>
                  <a:lnTo>
                    <a:pt x="1245108" y="71628"/>
                  </a:lnTo>
                  <a:lnTo>
                    <a:pt x="1237488" y="77724"/>
                  </a:lnTo>
                  <a:lnTo>
                    <a:pt x="1243584" y="85344"/>
                  </a:lnTo>
                  <a:lnTo>
                    <a:pt x="1249680" y="79248"/>
                  </a:lnTo>
                  <a:close/>
                </a:path>
                <a:path w="1574800" h="1160145">
                  <a:moveTo>
                    <a:pt x="1307592" y="748284"/>
                  </a:moveTo>
                  <a:lnTo>
                    <a:pt x="1257300" y="748284"/>
                  </a:lnTo>
                  <a:lnTo>
                    <a:pt x="1257300" y="762000"/>
                  </a:lnTo>
                  <a:lnTo>
                    <a:pt x="1307592" y="762000"/>
                  </a:lnTo>
                  <a:lnTo>
                    <a:pt x="1307592" y="748284"/>
                  </a:lnTo>
                  <a:close/>
                </a:path>
                <a:path w="1574800" h="1160145">
                  <a:moveTo>
                    <a:pt x="1395984" y="748284"/>
                  </a:moveTo>
                  <a:lnTo>
                    <a:pt x="1345692" y="748284"/>
                  </a:lnTo>
                  <a:lnTo>
                    <a:pt x="1345692" y="762000"/>
                  </a:lnTo>
                  <a:lnTo>
                    <a:pt x="1395984" y="762000"/>
                  </a:lnTo>
                  <a:lnTo>
                    <a:pt x="1395984" y="748284"/>
                  </a:lnTo>
                  <a:close/>
                </a:path>
                <a:path w="1574800" h="1160145">
                  <a:moveTo>
                    <a:pt x="1485900" y="748284"/>
                  </a:moveTo>
                  <a:lnTo>
                    <a:pt x="1434084" y="748284"/>
                  </a:lnTo>
                  <a:lnTo>
                    <a:pt x="1434084" y="762000"/>
                  </a:lnTo>
                  <a:lnTo>
                    <a:pt x="1485900" y="762000"/>
                  </a:lnTo>
                  <a:lnTo>
                    <a:pt x="1485900" y="748284"/>
                  </a:lnTo>
                  <a:close/>
                </a:path>
                <a:path w="1574800" h="1160145">
                  <a:moveTo>
                    <a:pt x="1574292" y="748284"/>
                  </a:moveTo>
                  <a:lnTo>
                    <a:pt x="1524000" y="748284"/>
                  </a:lnTo>
                  <a:lnTo>
                    <a:pt x="1524000" y="762000"/>
                  </a:lnTo>
                  <a:lnTo>
                    <a:pt x="1574292" y="762000"/>
                  </a:lnTo>
                  <a:lnTo>
                    <a:pt x="1574292" y="7482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84337" y="2753398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91933" y="2799207"/>
            <a:ext cx="705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19194" y="5054650"/>
            <a:ext cx="332422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//пренасочване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194" y="6091010"/>
            <a:ext cx="1579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//на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връзките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106" y="3591483"/>
            <a:ext cx="2379980" cy="331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add3(int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n, int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52400" marR="281940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(p-&gt;key!=k)</a:t>
            </a:r>
            <a:endParaRPr sz="2000" dirty="0">
              <a:latin typeface="Arial"/>
              <a:cs typeface="Arial"/>
            </a:endParaRPr>
          </a:p>
          <a:p>
            <a:pPr marL="290830" marR="632460" indent="210185" algn="just">
              <a:lnSpc>
                <a:spcPct val="8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p=p-&gt;next;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q-&gt;key=n;</a:t>
            </a:r>
            <a:endParaRPr sz="2000" dirty="0">
              <a:latin typeface="Arial"/>
              <a:cs typeface="Arial"/>
            </a:endParaRPr>
          </a:p>
          <a:p>
            <a:pPr marL="290830">
              <a:lnSpc>
                <a:spcPts val="192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q-&gt;next=p-&gt;next;</a:t>
            </a:r>
            <a:endParaRPr sz="2000" dirty="0">
              <a:latin typeface="Arial"/>
              <a:cs typeface="Arial"/>
            </a:endParaRPr>
          </a:p>
          <a:p>
            <a:pPr marL="290830" marR="123189">
              <a:lnSpc>
                <a:spcPct val="8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red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p-&gt;next=q;</a:t>
            </a:r>
            <a:endParaRPr sz="2000" dirty="0">
              <a:latin typeface="Arial"/>
              <a:cs typeface="Arial"/>
            </a:endParaRPr>
          </a:p>
          <a:p>
            <a:pPr marL="290830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q-&gt;pred=p;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46020" y="1760220"/>
            <a:ext cx="5126990" cy="1386840"/>
            <a:chOff x="2446020" y="1760220"/>
            <a:chExt cx="5126990" cy="1386840"/>
          </a:xfrm>
        </p:grpSpPr>
        <p:sp>
          <p:nvSpPr>
            <p:cNvPr id="7" name="object 7"/>
            <p:cNvSpPr/>
            <p:nvPr/>
          </p:nvSpPr>
          <p:spPr>
            <a:xfrm>
              <a:off x="2446020" y="1760219"/>
              <a:ext cx="3446145" cy="1386840"/>
            </a:xfrm>
            <a:custGeom>
              <a:avLst/>
              <a:gdLst/>
              <a:ahLst/>
              <a:cxnLst/>
              <a:rect l="l" t="t" r="r" b="b"/>
              <a:pathLst>
                <a:path w="3446145" h="1386839">
                  <a:moveTo>
                    <a:pt x="208788" y="358140"/>
                  </a:moveTo>
                  <a:lnTo>
                    <a:pt x="188976" y="358140"/>
                  </a:lnTo>
                  <a:lnTo>
                    <a:pt x="188976" y="156972"/>
                  </a:lnTo>
                  <a:lnTo>
                    <a:pt x="181356" y="156972"/>
                  </a:lnTo>
                  <a:lnTo>
                    <a:pt x="181356" y="152400"/>
                  </a:lnTo>
                  <a:lnTo>
                    <a:pt x="0" y="150876"/>
                  </a:lnTo>
                  <a:lnTo>
                    <a:pt x="0" y="164592"/>
                  </a:lnTo>
                  <a:lnTo>
                    <a:pt x="175310" y="164592"/>
                  </a:lnTo>
                  <a:lnTo>
                    <a:pt x="176695" y="358140"/>
                  </a:lnTo>
                  <a:lnTo>
                    <a:pt x="156972" y="358140"/>
                  </a:lnTo>
                  <a:lnTo>
                    <a:pt x="182880" y="434340"/>
                  </a:lnTo>
                  <a:lnTo>
                    <a:pt x="204635" y="370332"/>
                  </a:lnTo>
                  <a:lnTo>
                    <a:pt x="208788" y="358140"/>
                  </a:lnTo>
                  <a:close/>
                </a:path>
                <a:path w="3446145" h="1386839">
                  <a:moveTo>
                    <a:pt x="867156" y="903732"/>
                  </a:moveTo>
                  <a:lnTo>
                    <a:pt x="854964" y="903732"/>
                  </a:lnTo>
                  <a:lnTo>
                    <a:pt x="854964" y="918972"/>
                  </a:lnTo>
                  <a:lnTo>
                    <a:pt x="867156" y="918972"/>
                  </a:lnTo>
                  <a:lnTo>
                    <a:pt x="867156" y="903732"/>
                  </a:lnTo>
                  <a:close/>
                </a:path>
                <a:path w="3446145" h="1386839">
                  <a:moveTo>
                    <a:pt x="867156" y="813816"/>
                  </a:moveTo>
                  <a:lnTo>
                    <a:pt x="854964" y="813816"/>
                  </a:lnTo>
                  <a:lnTo>
                    <a:pt x="854964" y="865632"/>
                  </a:lnTo>
                  <a:lnTo>
                    <a:pt x="867156" y="865632"/>
                  </a:lnTo>
                  <a:lnTo>
                    <a:pt x="867156" y="813816"/>
                  </a:lnTo>
                  <a:close/>
                </a:path>
                <a:path w="3446145" h="1386839">
                  <a:moveTo>
                    <a:pt x="867156" y="725424"/>
                  </a:moveTo>
                  <a:lnTo>
                    <a:pt x="854964" y="725424"/>
                  </a:lnTo>
                  <a:lnTo>
                    <a:pt x="854964" y="775716"/>
                  </a:lnTo>
                  <a:lnTo>
                    <a:pt x="867156" y="775716"/>
                  </a:lnTo>
                  <a:lnTo>
                    <a:pt x="867156" y="725424"/>
                  </a:lnTo>
                  <a:close/>
                </a:path>
                <a:path w="3446145" h="1386839">
                  <a:moveTo>
                    <a:pt x="867156" y="637032"/>
                  </a:moveTo>
                  <a:lnTo>
                    <a:pt x="854964" y="637032"/>
                  </a:lnTo>
                  <a:lnTo>
                    <a:pt x="854964" y="687324"/>
                  </a:lnTo>
                  <a:lnTo>
                    <a:pt x="867156" y="687324"/>
                  </a:lnTo>
                  <a:lnTo>
                    <a:pt x="867156" y="637032"/>
                  </a:lnTo>
                  <a:close/>
                </a:path>
                <a:path w="3446145" h="1386839">
                  <a:moveTo>
                    <a:pt x="911352" y="928116"/>
                  </a:moveTo>
                  <a:lnTo>
                    <a:pt x="861047" y="928116"/>
                  </a:lnTo>
                  <a:lnTo>
                    <a:pt x="861047" y="940308"/>
                  </a:lnTo>
                  <a:lnTo>
                    <a:pt x="911352" y="940308"/>
                  </a:lnTo>
                  <a:lnTo>
                    <a:pt x="911352" y="928116"/>
                  </a:lnTo>
                  <a:close/>
                </a:path>
                <a:path w="3446145" h="1386839">
                  <a:moveTo>
                    <a:pt x="1001268" y="928116"/>
                  </a:moveTo>
                  <a:lnTo>
                    <a:pt x="949452" y="928116"/>
                  </a:lnTo>
                  <a:lnTo>
                    <a:pt x="949452" y="940308"/>
                  </a:lnTo>
                  <a:lnTo>
                    <a:pt x="1001268" y="940308"/>
                  </a:lnTo>
                  <a:lnTo>
                    <a:pt x="1001268" y="928116"/>
                  </a:lnTo>
                  <a:close/>
                </a:path>
                <a:path w="3446145" h="1386839">
                  <a:moveTo>
                    <a:pt x="1089660" y="928116"/>
                  </a:moveTo>
                  <a:lnTo>
                    <a:pt x="1039368" y="928116"/>
                  </a:lnTo>
                  <a:lnTo>
                    <a:pt x="1039368" y="940308"/>
                  </a:lnTo>
                  <a:lnTo>
                    <a:pt x="1089660" y="940308"/>
                  </a:lnTo>
                  <a:lnTo>
                    <a:pt x="1089660" y="928116"/>
                  </a:lnTo>
                  <a:close/>
                </a:path>
                <a:path w="3446145" h="1386839">
                  <a:moveTo>
                    <a:pt x="1178052" y="928116"/>
                  </a:moveTo>
                  <a:lnTo>
                    <a:pt x="1127760" y="928116"/>
                  </a:lnTo>
                  <a:lnTo>
                    <a:pt x="1127760" y="940308"/>
                  </a:lnTo>
                  <a:lnTo>
                    <a:pt x="1178052" y="940308"/>
                  </a:lnTo>
                  <a:lnTo>
                    <a:pt x="1178052" y="928116"/>
                  </a:lnTo>
                  <a:close/>
                </a:path>
                <a:path w="3446145" h="1386839">
                  <a:moveTo>
                    <a:pt x="1267968" y="928116"/>
                  </a:moveTo>
                  <a:lnTo>
                    <a:pt x="1216152" y="928116"/>
                  </a:lnTo>
                  <a:lnTo>
                    <a:pt x="1216152" y="940308"/>
                  </a:lnTo>
                  <a:lnTo>
                    <a:pt x="1267968" y="940308"/>
                  </a:lnTo>
                  <a:lnTo>
                    <a:pt x="1267968" y="928116"/>
                  </a:lnTo>
                  <a:close/>
                </a:path>
                <a:path w="3446145" h="1386839">
                  <a:moveTo>
                    <a:pt x="1296924" y="1022604"/>
                  </a:moveTo>
                  <a:lnTo>
                    <a:pt x="1284732" y="1022604"/>
                  </a:lnTo>
                  <a:lnTo>
                    <a:pt x="1284732" y="1074420"/>
                  </a:lnTo>
                  <a:lnTo>
                    <a:pt x="1296924" y="1074420"/>
                  </a:lnTo>
                  <a:lnTo>
                    <a:pt x="1296924" y="1022604"/>
                  </a:lnTo>
                  <a:close/>
                </a:path>
                <a:path w="3446145" h="1386839">
                  <a:moveTo>
                    <a:pt x="1296924" y="934212"/>
                  </a:moveTo>
                  <a:lnTo>
                    <a:pt x="1284732" y="934212"/>
                  </a:lnTo>
                  <a:lnTo>
                    <a:pt x="1284732" y="984504"/>
                  </a:lnTo>
                  <a:lnTo>
                    <a:pt x="1296924" y="984504"/>
                  </a:lnTo>
                  <a:lnTo>
                    <a:pt x="1296924" y="934212"/>
                  </a:lnTo>
                  <a:close/>
                </a:path>
                <a:path w="3446145" h="1386839">
                  <a:moveTo>
                    <a:pt x="1316736" y="1155192"/>
                  </a:moveTo>
                  <a:lnTo>
                    <a:pt x="1296924" y="1155192"/>
                  </a:lnTo>
                  <a:lnTo>
                    <a:pt x="1296924" y="1112520"/>
                  </a:lnTo>
                  <a:lnTo>
                    <a:pt x="1284732" y="1112520"/>
                  </a:lnTo>
                  <a:lnTo>
                    <a:pt x="1284732" y="1155192"/>
                  </a:lnTo>
                  <a:lnTo>
                    <a:pt x="1264920" y="1155192"/>
                  </a:lnTo>
                  <a:lnTo>
                    <a:pt x="1290828" y="1231392"/>
                  </a:lnTo>
                  <a:lnTo>
                    <a:pt x="1314132" y="1162812"/>
                  </a:lnTo>
                  <a:lnTo>
                    <a:pt x="1316736" y="1155192"/>
                  </a:lnTo>
                  <a:close/>
                </a:path>
                <a:path w="3446145" h="1386839">
                  <a:moveTo>
                    <a:pt x="1589532" y="16764"/>
                  </a:moveTo>
                  <a:lnTo>
                    <a:pt x="1556004" y="0"/>
                  </a:lnTo>
                  <a:lnTo>
                    <a:pt x="1551432" y="7620"/>
                  </a:lnTo>
                  <a:lnTo>
                    <a:pt x="1584960" y="25908"/>
                  </a:lnTo>
                  <a:lnTo>
                    <a:pt x="1589532" y="16764"/>
                  </a:lnTo>
                  <a:close/>
                </a:path>
                <a:path w="3446145" h="1386839">
                  <a:moveTo>
                    <a:pt x="1598676" y="283464"/>
                  </a:moveTo>
                  <a:lnTo>
                    <a:pt x="1594104" y="275844"/>
                  </a:lnTo>
                  <a:lnTo>
                    <a:pt x="1575816" y="284988"/>
                  </a:lnTo>
                  <a:lnTo>
                    <a:pt x="1580388" y="294132"/>
                  </a:lnTo>
                  <a:lnTo>
                    <a:pt x="1598676" y="283464"/>
                  </a:lnTo>
                  <a:close/>
                </a:path>
                <a:path w="3446145" h="1386839">
                  <a:moveTo>
                    <a:pt x="1648968" y="47244"/>
                  </a:moveTo>
                  <a:lnTo>
                    <a:pt x="1615440" y="30480"/>
                  </a:lnTo>
                  <a:lnTo>
                    <a:pt x="1610868" y="38100"/>
                  </a:lnTo>
                  <a:lnTo>
                    <a:pt x="1644396" y="56388"/>
                  </a:lnTo>
                  <a:lnTo>
                    <a:pt x="1648968" y="47244"/>
                  </a:lnTo>
                  <a:close/>
                </a:path>
                <a:path w="3446145" h="1386839">
                  <a:moveTo>
                    <a:pt x="1655064" y="249936"/>
                  </a:moveTo>
                  <a:lnTo>
                    <a:pt x="1650492" y="240792"/>
                  </a:lnTo>
                  <a:lnTo>
                    <a:pt x="1618488" y="260604"/>
                  </a:lnTo>
                  <a:lnTo>
                    <a:pt x="1623060" y="268224"/>
                  </a:lnTo>
                  <a:lnTo>
                    <a:pt x="1655064" y="249936"/>
                  </a:lnTo>
                  <a:close/>
                </a:path>
                <a:path w="3446145" h="1386839">
                  <a:moveTo>
                    <a:pt x="1708404" y="77724"/>
                  </a:moveTo>
                  <a:lnTo>
                    <a:pt x="1674876" y="59436"/>
                  </a:lnTo>
                  <a:lnTo>
                    <a:pt x="1670304" y="68580"/>
                  </a:lnTo>
                  <a:lnTo>
                    <a:pt x="1703832" y="85344"/>
                  </a:lnTo>
                  <a:lnTo>
                    <a:pt x="1708404" y="77724"/>
                  </a:lnTo>
                  <a:close/>
                </a:path>
                <a:path w="3446145" h="1386839">
                  <a:moveTo>
                    <a:pt x="1712976" y="214884"/>
                  </a:moveTo>
                  <a:lnTo>
                    <a:pt x="1708404" y="207264"/>
                  </a:lnTo>
                  <a:lnTo>
                    <a:pt x="1674876" y="227076"/>
                  </a:lnTo>
                  <a:lnTo>
                    <a:pt x="1680972" y="234696"/>
                  </a:lnTo>
                  <a:lnTo>
                    <a:pt x="1712976" y="214884"/>
                  </a:lnTo>
                  <a:close/>
                </a:path>
                <a:path w="3446145" h="1386839">
                  <a:moveTo>
                    <a:pt x="1767840" y="108204"/>
                  </a:moveTo>
                  <a:lnTo>
                    <a:pt x="1734312" y="89916"/>
                  </a:lnTo>
                  <a:lnTo>
                    <a:pt x="1729740" y="99060"/>
                  </a:lnTo>
                  <a:lnTo>
                    <a:pt x="1763268" y="115824"/>
                  </a:lnTo>
                  <a:lnTo>
                    <a:pt x="1767840" y="108204"/>
                  </a:lnTo>
                  <a:close/>
                </a:path>
                <a:path w="3446145" h="1386839">
                  <a:moveTo>
                    <a:pt x="1770888" y="181356"/>
                  </a:moveTo>
                  <a:lnTo>
                    <a:pt x="1766316" y="173736"/>
                  </a:lnTo>
                  <a:lnTo>
                    <a:pt x="1732788" y="192024"/>
                  </a:lnTo>
                  <a:lnTo>
                    <a:pt x="1737360" y="201168"/>
                  </a:lnTo>
                  <a:lnTo>
                    <a:pt x="1770888" y="181356"/>
                  </a:lnTo>
                  <a:close/>
                </a:path>
                <a:path w="3446145" h="1386839">
                  <a:moveTo>
                    <a:pt x="1885188" y="112776"/>
                  </a:moveTo>
                  <a:lnTo>
                    <a:pt x="1880616" y="105156"/>
                  </a:lnTo>
                  <a:lnTo>
                    <a:pt x="1847088" y="124968"/>
                  </a:lnTo>
                  <a:lnTo>
                    <a:pt x="1851660" y="132588"/>
                  </a:lnTo>
                  <a:lnTo>
                    <a:pt x="1885188" y="112776"/>
                  </a:lnTo>
                  <a:close/>
                </a:path>
                <a:path w="3446145" h="1386839">
                  <a:moveTo>
                    <a:pt x="1886712" y="167640"/>
                  </a:moveTo>
                  <a:lnTo>
                    <a:pt x="1853184" y="150876"/>
                  </a:lnTo>
                  <a:lnTo>
                    <a:pt x="1848612" y="160020"/>
                  </a:lnTo>
                  <a:lnTo>
                    <a:pt x="1882140" y="176784"/>
                  </a:lnTo>
                  <a:lnTo>
                    <a:pt x="1886712" y="167640"/>
                  </a:lnTo>
                  <a:close/>
                </a:path>
                <a:path w="3446145" h="1386839">
                  <a:moveTo>
                    <a:pt x="1943100" y="79248"/>
                  </a:moveTo>
                  <a:lnTo>
                    <a:pt x="1937004" y="71628"/>
                  </a:lnTo>
                  <a:lnTo>
                    <a:pt x="1905000" y="89916"/>
                  </a:lnTo>
                  <a:lnTo>
                    <a:pt x="1909572" y="99060"/>
                  </a:lnTo>
                  <a:lnTo>
                    <a:pt x="1943100" y="79248"/>
                  </a:lnTo>
                  <a:close/>
                </a:path>
                <a:path w="3446145" h="1386839">
                  <a:moveTo>
                    <a:pt x="1946148" y="198120"/>
                  </a:moveTo>
                  <a:lnTo>
                    <a:pt x="1912620" y="181356"/>
                  </a:lnTo>
                  <a:lnTo>
                    <a:pt x="1908048" y="188976"/>
                  </a:lnTo>
                  <a:lnTo>
                    <a:pt x="1941576" y="207264"/>
                  </a:lnTo>
                  <a:lnTo>
                    <a:pt x="1946148" y="198120"/>
                  </a:lnTo>
                  <a:close/>
                </a:path>
                <a:path w="3446145" h="1386839">
                  <a:moveTo>
                    <a:pt x="1985772" y="1373124"/>
                  </a:moveTo>
                  <a:lnTo>
                    <a:pt x="1935480" y="1373124"/>
                  </a:lnTo>
                  <a:lnTo>
                    <a:pt x="1935480" y="1386840"/>
                  </a:lnTo>
                  <a:lnTo>
                    <a:pt x="1985772" y="1386840"/>
                  </a:lnTo>
                  <a:lnTo>
                    <a:pt x="1985772" y="1373124"/>
                  </a:lnTo>
                  <a:close/>
                </a:path>
                <a:path w="3446145" h="1386839">
                  <a:moveTo>
                    <a:pt x="1999488" y="45720"/>
                  </a:moveTo>
                  <a:lnTo>
                    <a:pt x="1994916" y="36576"/>
                  </a:lnTo>
                  <a:lnTo>
                    <a:pt x="1962912" y="56388"/>
                  </a:lnTo>
                  <a:lnTo>
                    <a:pt x="1967484" y="64008"/>
                  </a:lnTo>
                  <a:lnTo>
                    <a:pt x="1999488" y="45720"/>
                  </a:lnTo>
                  <a:close/>
                </a:path>
                <a:path w="3446145" h="1386839">
                  <a:moveTo>
                    <a:pt x="2005584" y="228600"/>
                  </a:moveTo>
                  <a:lnTo>
                    <a:pt x="1972056" y="211836"/>
                  </a:lnTo>
                  <a:lnTo>
                    <a:pt x="1967484" y="219456"/>
                  </a:lnTo>
                  <a:lnTo>
                    <a:pt x="2001012" y="237744"/>
                  </a:lnTo>
                  <a:lnTo>
                    <a:pt x="2005584" y="228600"/>
                  </a:lnTo>
                  <a:close/>
                </a:path>
                <a:path w="3446145" h="1386839">
                  <a:moveTo>
                    <a:pt x="2057400" y="10668"/>
                  </a:moveTo>
                  <a:lnTo>
                    <a:pt x="2052828" y="3048"/>
                  </a:lnTo>
                  <a:lnTo>
                    <a:pt x="2019300" y="22860"/>
                  </a:lnTo>
                  <a:lnTo>
                    <a:pt x="2023872" y="30480"/>
                  </a:lnTo>
                  <a:lnTo>
                    <a:pt x="2057400" y="10668"/>
                  </a:lnTo>
                  <a:close/>
                </a:path>
                <a:path w="3446145" h="1386839">
                  <a:moveTo>
                    <a:pt x="2065020" y="259080"/>
                  </a:moveTo>
                  <a:lnTo>
                    <a:pt x="2031492" y="240792"/>
                  </a:lnTo>
                  <a:lnTo>
                    <a:pt x="2026920" y="249936"/>
                  </a:lnTo>
                  <a:lnTo>
                    <a:pt x="2060448" y="266700"/>
                  </a:lnTo>
                  <a:lnTo>
                    <a:pt x="2065020" y="259080"/>
                  </a:lnTo>
                  <a:close/>
                </a:path>
                <a:path w="3446145" h="1386839">
                  <a:moveTo>
                    <a:pt x="2075688" y="1373124"/>
                  </a:moveTo>
                  <a:lnTo>
                    <a:pt x="2023872" y="1373124"/>
                  </a:lnTo>
                  <a:lnTo>
                    <a:pt x="2023872" y="1386840"/>
                  </a:lnTo>
                  <a:lnTo>
                    <a:pt x="2075688" y="1386840"/>
                  </a:lnTo>
                  <a:lnTo>
                    <a:pt x="2075688" y="1373124"/>
                  </a:lnTo>
                  <a:close/>
                </a:path>
                <a:path w="3446145" h="1386839">
                  <a:moveTo>
                    <a:pt x="2164080" y="1373124"/>
                  </a:moveTo>
                  <a:lnTo>
                    <a:pt x="2113788" y="1373124"/>
                  </a:lnTo>
                  <a:lnTo>
                    <a:pt x="2113788" y="1386840"/>
                  </a:lnTo>
                  <a:lnTo>
                    <a:pt x="2164080" y="1386840"/>
                  </a:lnTo>
                  <a:lnTo>
                    <a:pt x="2164080" y="1373124"/>
                  </a:lnTo>
                  <a:close/>
                </a:path>
                <a:path w="3446145" h="1386839">
                  <a:moveTo>
                    <a:pt x="2252472" y="1373124"/>
                  </a:moveTo>
                  <a:lnTo>
                    <a:pt x="2202180" y="1373124"/>
                  </a:lnTo>
                  <a:lnTo>
                    <a:pt x="2202180" y="1386840"/>
                  </a:lnTo>
                  <a:lnTo>
                    <a:pt x="2252472" y="1386840"/>
                  </a:lnTo>
                  <a:lnTo>
                    <a:pt x="2252472" y="1373124"/>
                  </a:lnTo>
                  <a:close/>
                </a:path>
                <a:path w="3446145" h="1386839">
                  <a:moveTo>
                    <a:pt x="2340864" y="1373124"/>
                  </a:moveTo>
                  <a:lnTo>
                    <a:pt x="2290572" y="1373124"/>
                  </a:lnTo>
                  <a:lnTo>
                    <a:pt x="2290572" y="1386840"/>
                  </a:lnTo>
                  <a:lnTo>
                    <a:pt x="2340864" y="1386840"/>
                  </a:lnTo>
                  <a:lnTo>
                    <a:pt x="2340864" y="1373124"/>
                  </a:lnTo>
                  <a:close/>
                </a:path>
                <a:path w="3446145" h="1386839">
                  <a:moveTo>
                    <a:pt x="2391156" y="362712"/>
                  </a:moveTo>
                  <a:lnTo>
                    <a:pt x="2371344" y="362712"/>
                  </a:lnTo>
                  <a:lnTo>
                    <a:pt x="2371344" y="141732"/>
                  </a:lnTo>
                  <a:lnTo>
                    <a:pt x="2365248" y="141732"/>
                  </a:lnTo>
                  <a:lnTo>
                    <a:pt x="2365248" y="134112"/>
                  </a:lnTo>
                  <a:lnTo>
                    <a:pt x="1821180" y="134112"/>
                  </a:lnTo>
                  <a:lnTo>
                    <a:pt x="1793748" y="120396"/>
                  </a:lnTo>
                  <a:lnTo>
                    <a:pt x="1789176" y="129540"/>
                  </a:lnTo>
                  <a:lnTo>
                    <a:pt x="1798307" y="134112"/>
                  </a:lnTo>
                  <a:lnTo>
                    <a:pt x="1290828" y="134112"/>
                  </a:lnTo>
                  <a:lnTo>
                    <a:pt x="1290828" y="141732"/>
                  </a:lnTo>
                  <a:lnTo>
                    <a:pt x="1284732" y="141732"/>
                  </a:lnTo>
                  <a:lnTo>
                    <a:pt x="1284732" y="580644"/>
                  </a:lnTo>
                  <a:lnTo>
                    <a:pt x="858012" y="580644"/>
                  </a:lnTo>
                  <a:lnTo>
                    <a:pt x="858012" y="592836"/>
                  </a:lnTo>
                  <a:lnTo>
                    <a:pt x="1287780" y="592836"/>
                  </a:lnTo>
                  <a:lnTo>
                    <a:pt x="1287780" y="586740"/>
                  </a:lnTo>
                  <a:lnTo>
                    <a:pt x="1296924" y="586740"/>
                  </a:lnTo>
                  <a:lnTo>
                    <a:pt x="1296924" y="147828"/>
                  </a:lnTo>
                  <a:lnTo>
                    <a:pt x="1807921" y="147828"/>
                  </a:lnTo>
                  <a:lnTo>
                    <a:pt x="1790700" y="158496"/>
                  </a:lnTo>
                  <a:lnTo>
                    <a:pt x="1795272" y="166116"/>
                  </a:lnTo>
                  <a:lnTo>
                    <a:pt x="1827276" y="147828"/>
                  </a:lnTo>
                  <a:lnTo>
                    <a:pt x="2359152" y="147828"/>
                  </a:lnTo>
                  <a:lnTo>
                    <a:pt x="2359152" y="362712"/>
                  </a:lnTo>
                  <a:lnTo>
                    <a:pt x="2339340" y="362712"/>
                  </a:lnTo>
                  <a:lnTo>
                    <a:pt x="2365248" y="438912"/>
                  </a:lnTo>
                  <a:lnTo>
                    <a:pt x="2387003" y="374904"/>
                  </a:lnTo>
                  <a:lnTo>
                    <a:pt x="2391156" y="362712"/>
                  </a:lnTo>
                  <a:close/>
                </a:path>
                <a:path w="3446145" h="1386839">
                  <a:moveTo>
                    <a:pt x="3445764" y="141732"/>
                  </a:moveTo>
                  <a:lnTo>
                    <a:pt x="3433572" y="141732"/>
                  </a:lnTo>
                  <a:lnTo>
                    <a:pt x="3433572" y="580644"/>
                  </a:lnTo>
                  <a:lnTo>
                    <a:pt x="3006852" y="580644"/>
                  </a:lnTo>
                  <a:lnTo>
                    <a:pt x="3006852" y="592836"/>
                  </a:lnTo>
                  <a:lnTo>
                    <a:pt x="3436620" y="592836"/>
                  </a:lnTo>
                  <a:lnTo>
                    <a:pt x="3436620" y="586740"/>
                  </a:lnTo>
                  <a:lnTo>
                    <a:pt x="3445764" y="586740"/>
                  </a:lnTo>
                  <a:lnTo>
                    <a:pt x="3445764" y="1417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76188" y="1901190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715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3496" y="1894331"/>
              <a:ext cx="1699260" cy="940435"/>
            </a:xfrm>
            <a:custGeom>
              <a:avLst/>
              <a:gdLst/>
              <a:ahLst/>
              <a:cxnLst/>
              <a:rect l="l" t="t" r="r" b="b"/>
              <a:pathLst>
                <a:path w="1699259" h="940435">
                  <a:moveTo>
                    <a:pt x="143256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143256" y="13716"/>
                  </a:lnTo>
                  <a:lnTo>
                    <a:pt x="143256" y="0"/>
                  </a:lnTo>
                  <a:close/>
                </a:path>
                <a:path w="1699259" h="940435">
                  <a:moveTo>
                    <a:pt x="1110996" y="228600"/>
                  </a:moveTo>
                  <a:lnTo>
                    <a:pt x="1092708" y="228600"/>
                  </a:lnTo>
                  <a:lnTo>
                    <a:pt x="1092708" y="7620"/>
                  </a:lnTo>
                  <a:lnTo>
                    <a:pt x="1086612" y="7620"/>
                  </a:lnTo>
                  <a:lnTo>
                    <a:pt x="1086612" y="0"/>
                  </a:lnTo>
                  <a:lnTo>
                    <a:pt x="656844" y="0"/>
                  </a:lnTo>
                  <a:lnTo>
                    <a:pt x="656844" y="13716"/>
                  </a:lnTo>
                  <a:lnTo>
                    <a:pt x="1080516" y="13716"/>
                  </a:lnTo>
                  <a:lnTo>
                    <a:pt x="1080516" y="228600"/>
                  </a:lnTo>
                  <a:lnTo>
                    <a:pt x="1060704" y="228600"/>
                  </a:lnTo>
                  <a:lnTo>
                    <a:pt x="1086612" y="304800"/>
                  </a:lnTo>
                  <a:lnTo>
                    <a:pt x="1107084" y="240792"/>
                  </a:lnTo>
                  <a:lnTo>
                    <a:pt x="1110996" y="228600"/>
                  </a:lnTo>
                  <a:close/>
                </a:path>
                <a:path w="1699259" h="940435">
                  <a:moveTo>
                    <a:pt x="1650492" y="780288"/>
                  </a:moveTo>
                  <a:lnTo>
                    <a:pt x="1630616" y="780288"/>
                  </a:lnTo>
                  <a:lnTo>
                    <a:pt x="1629156" y="452628"/>
                  </a:lnTo>
                  <a:lnTo>
                    <a:pt x="1616964" y="452628"/>
                  </a:lnTo>
                  <a:lnTo>
                    <a:pt x="1618424" y="780288"/>
                  </a:lnTo>
                  <a:lnTo>
                    <a:pt x="1598676" y="780288"/>
                  </a:lnTo>
                  <a:lnTo>
                    <a:pt x="1624584" y="856488"/>
                  </a:lnTo>
                  <a:lnTo>
                    <a:pt x="1645818" y="794004"/>
                  </a:lnTo>
                  <a:lnTo>
                    <a:pt x="1650492" y="780288"/>
                  </a:lnTo>
                  <a:close/>
                </a:path>
                <a:path w="1699259" h="940435">
                  <a:moveTo>
                    <a:pt x="1674876" y="928116"/>
                  </a:moveTo>
                  <a:lnTo>
                    <a:pt x="1600200" y="926592"/>
                  </a:lnTo>
                  <a:lnTo>
                    <a:pt x="1600200" y="938784"/>
                  </a:lnTo>
                  <a:lnTo>
                    <a:pt x="1674876" y="940308"/>
                  </a:lnTo>
                  <a:lnTo>
                    <a:pt x="1674876" y="928116"/>
                  </a:lnTo>
                  <a:close/>
                </a:path>
                <a:path w="1699259" h="940435">
                  <a:moveTo>
                    <a:pt x="1688592" y="896112"/>
                  </a:moveTo>
                  <a:lnTo>
                    <a:pt x="1588008" y="896112"/>
                  </a:lnTo>
                  <a:lnTo>
                    <a:pt x="1588008" y="908304"/>
                  </a:lnTo>
                  <a:lnTo>
                    <a:pt x="1688592" y="909828"/>
                  </a:lnTo>
                  <a:lnTo>
                    <a:pt x="1688592" y="896112"/>
                  </a:lnTo>
                  <a:close/>
                </a:path>
                <a:path w="1699259" h="940435">
                  <a:moveTo>
                    <a:pt x="1699260" y="865632"/>
                  </a:moveTo>
                  <a:lnTo>
                    <a:pt x="1575816" y="865632"/>
                  </a:lnTo>
                  <a:lnTo>
                    <a:pt x="1575816" y="877824"/>
                  </a:lnTo>
                  <a:lnTo>
                    <a:pt x="1699260" y="879348"/>
                  </a:lnTo>
                  <a:lnTo>
                    <a:pt x="1699260" y="8656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76019" y="1087526"/>
            <a:ext cx="8209915" cy="14116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  <a:tabLst>
                <a:tab pos="4628515" algn="l"/>
              </a:tabLst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1.3.3.  Включване  на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междинен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елемент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със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стойност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двусвързания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списък след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друг елемент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 ключова стойност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 dirty="0">
              <a:latin typeface="Arial"/>
              <a:cs typeface="Arial"/>
            </a:endParaRPr>
          </a:p>
          <a:p>
            <a:pPr marL="1541145" marR="6471285" indent="36195">
              <a:lnSpc>
                <a:spcPts val="222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   k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9427" y="29342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2576" y="2176271"/>
            <a:ext cx="5288280" cy="1111250"/>
          </a:xfrm>
          <a:custGeom>
            <a:avLst/>
            <a:gdLst/>
            <a:ahLst/>
            <a:cxnLst/>
            <a:rect l="l" t="t" r="r" b="b"/>
            <a:pathLst>
              <a:path w="5288280" h="1111250">
                <a:moveTo>
                  <a:pt x="1074420" y="964692"/>
                </a:moveTo>
                <a:lnTo>
                  <a:pt x="1062228" y="964692"/>
                </a:lnTo>
                <a:lnTo>
                  <a:pt x="1062228" y="1014984"/>
                </a:lnTo>
                <a:lnTo>
                  <a:pt x="1074420" y="1014984"/>
                </a:lnTo>
                <a:lnTo>
                  <a:pt x="1074420" y="964692"/>
                </a:lnTo>
                <a:close/>
              </a:path>
              <a:path w="5288280" h="1111250">
                <a:moveTo>
                  <a:pt x="1074420" y="876300"/>
                </a:moveTo>
                <a:lnTo>
                  <a:pt x="1062228" y="876300"/>
                </a:lnTo>
                <a:lnTo>
                  <a:pt x="1062228" y="926592"/>
                </a:lnTo>
                <a:lnTo>
                  <a:pt x="1074420" y="926592"/>
                </a:lnTo>
                <a:lnTo>
                  <a:pt x="1074420" y="876300"/>
                </a:lnTo>
                <a:close/>
              </a:path>
              <a:path w="5288280" h="1111250">
                <a:moveTo>
                  <a:pt x="1086612" y="0"/>
                </a:moveTo>
                <a:lnTo>
                  <a:pt x="1074420" y="0"/>
                </a:lnTo>
                <a:lnTo>
                  <a:pt x="1074420" y="12192"/>
                </a:lnTo>
                <a:lnTo>
                  <a:pt x="1074420" y="297180"/>
                </a:lnTo>
                <a:lnTo>
                  <a:pt x="871728" y="297180"/>
                </a:lnTo>
                <a:lnTo>
                  <a:pt x="871728" y="12192"/>
                </a:lnTo>
                <a:lnTo>
                  <a:pt x="1074420" y="12192"/>
                </a:lnTo>
                <a:lnTo>
                  <a:pt x="1074420" y="0"/>
                </a:lnTo>
                <a:lnTo>
                  <a:pt x="871728" y="0"/>
                </a:lnTo>
                <a:lnTo>
                  <a:pt x="859536" y="0"/>
                </a:lnTo>
                <a:lnTo>
                  <a:pt x="859536" y="12192"/>
                </a:lnTo>
                <a:lnTo>
                  <a:pt x="859536" y="297180"/>
                </a:lnTo>
                <a:lnTo>
                  <a:pt x="227076" y="297180"/>
                </a:lnTo>
                <a:lnTo>
                  <a:pt x="227076" y="12192"/>
                </a:lnTo>
                <a:lnTo>
                  <a:pt x="859536" y="12192"/>
                </a:lnTo>
                <a:lnTo>
                  <a:pt x="859536" y="0"/>
                </a:lnTo>
                <a:lnTo>
                  <a:pt x="227076" y="0"/>
                </a:lnTo>
                <a:lnTo>
                  <a:pt x="214884" y="0"/>
                </a:lnTo>
                <a:lnTo>
                  <a:pt x="214884" y="12192"/>
                </a:lnTo>
                <a:lnTo>
                  <a:pt x="214884" y="297180"/>
                </a:lnTo>
                <a:lnTo>
                  <a:pt x="114935" y="297180"/>
                </a:lnTo>
                <a:lnTo>
                  <a:pt x="114300" y="153924"/>
                </a:lnTo>
                <a:lnTo>
                  <a:pt x="102108" y="153924"/>
                </a:lnTo>
                <a:lnTo>
                  <a:pt x="102743" y="297180"/>
                </a:lnTo>
                <a:lnTo>
                  <a:pt x="12192" y="297180"/>
                </a:lnTo>
                <a:lnTo>
                  <a:pt x="12192" y="12192"/>
                </a:lnTo>
                <a:lnTo>
                  <a:pt x="214884" y="12192"/>
                </a:lnTo>
                <a:lnTo>
                  <a:pt x="214884" y="0"/>
                </a:lnTo>
                <a:lnTo>
                  <a:pt x="0" y="0"/>
                </a:lnTo>
                <a:lnTo>
                  <a:pt x="0" y="309372"/>
                </a:lnTo>
                <a:lnTo>
                  <a:pt x="102793" y="309372"/>
                </a:lnTo>
                <a:lnTo>
                  <a:pt x="103568" y="482511"/>
                </a:lnTo>
                <a:lnTo>
                  <a:pt x="83820" y="483108"/>
                </a:lnTo>
                <a:lnTo>
                  <a:pt x="109728" y="557784"/>
                </a:lnTo>
                <a:lnTo>
                  <a:pt x="129717" y="495300"/>
                </a:lnTo>
                <a:lnTo>
                  <a:pt x="134112" y="481584"/>
                </a:lnTo>
                <a:lnTo>
                  <a:pt x="115760" y="482142"/>
                </a:lnTo>
                <a:lnTo>
                  <a:pt x="114985" y="309372"/>
                </a:lnTo>
                <a:lnTo>
                  <a:pt x="214884" y="309372"/>
                </a:lnTo>
                <a:lnTo>
                  <a:pt x="227076" y="309372"/>
                </a:lnTo>
                <a:lnTo>
                  <a:pt x="859536" y="309372"/>
                </a:lnTo>
                <a:lnTo>
                  <a:pt x="871728" y="309372"/>
                </a:lnTo>
                <a:lnTo>
                  <a:pt x="1086612" y="309372"/>
                </a:lnTo>
                <a:lnTo>
                  <a:pt x="1086612" y="303276"/>
                </a:lnTo>
                <a:lnTo>
                  <a:pt x="1086612" y="297180"/>
                </a:lnTo>
                <a:lnTo>
                  <a:pt x="1086612" y="12192"/>
                </a:lnTo>
                <a:lnTo>
                  <a:pt x="1086612" y="6096"/>
                </a:lnTo>
                <a:lnTo>
                  <a:pt x="1086612" y="0"/>
                </a:lnTo>
                <a:close/>
              </a:path>
              <a:path w="5288280" h="1111250">
                <a:moveTo>
                  <a:pt x="1088136" y="800100"/>
                </a:moveTo>
                <a:lnTo>
                  <a:pt x="1062228" y="800100"/>
                </a:lnTo>
                <a:lnTo>
                  <a:pt x="1062228" y="838200"/>
                </a:lnTo>
                <a:lnTo>
                  <a:pt x="1074420" y="838200"/>
                </a:lnTo>
                <a:lnTo>
                  <a:pt x="1074420" y="813816"/>
                </a:lnTo>
                <a:lnTo>
                  <a:pt x="1088136" y="813816"/>
                </a:lnTo>
                <a:lnTo>
                  <a:pt x="1088136" y="807720"/>
                </a:lnTo>
                <a:lnTo>
                  <a:pt x="1088136" y="800100"/>
                </a:lnTo>
                <a:close/>
              </a:path>
              <a:path w="5288280" h="1111250">
                <a:moveTo>
                  <a:pt x="1114044" y="1098804"/>
                </a:moveTo>
                <a:lnTo>
                  <a:pt x="1074420" y="1098804"/>
                </a:lnTo>
                <a:lnTo>
                  <a:pt x="1074420" y="1053084"/>
                </a:lnTo>
                <a:lnTo>
                  <a:pt x="1062228" y="1053084"/>
                </a:lnTo>
                <a:lnTo>
                  <a:pt x="1062228" y="1104900"/>
                </a:lnTo>
                <a:lnTo>
                  <a:pt x="1068324" y="1104900"/>
                </a:lnTo>
                <a:lnTo>
                  <a:pt x="1068324" y="1110996"/>
                </a:lnTo>
                <a:lnTo>
                  <a:pt x="1114044" y="1110996"/>
                </a:lnTo>
                <a:lnTo>
                  <a:pt x="1114044" y="1104900"/>
                </a:lnTo>
                <a:lnTo>
                  <a:pt x="1114044" y="1098804"/>
                </a:lnTo>
                <a:close/>
              </a:path>
              <a:path w="5288280" h="1111250">
                <a:moveTo>
                  <a:pt x="1176528" y="800100"/>
                </a:moveTo>
                <a:lnTo>
                  <a:pt x="1126236" y="800100"/>
                </a:lnTo>
                <a:lnTo>
                  <a:pt x="1126236" y="813816"/>
                </a:lnTo>
                <a:lnTo>
                  <a:pt x="1176528" y="813816"/>
                </a:lnTo>
                <a:lnTo>
                  <a:pt x="1176528" y="800100"/>
                </a:lnTo>
                <a:close/>
              </a:path>
              <a:path w="5288280" h="1111250">
                <a:moveTo>
                  <a:pt x="1203960" y="1098804"/>
                </a:moveTo>
                <a:lnTo>
                  <a:pt x="1152144" y="1098804"/>
                </a:lnTo>
                <a:lnTo>
                  <a:pt x="1152144" y="1110996"/>
                </a:lnTo>
                <a:lnTo>
                  <a:pt x="1203960" y="1110996"/>
                </a:lnTo>
                <a:lnTo>
                  <a:pt x="1203960" y="1098804"/>
                </a:lnTo>
                <a:close/>
              </a:path>
              <a:path w="5288280" h="1111250">
                <a:moveTo>
                  <a:pt x="1266444" y="800100"/>
                </a:moveTo>
                <a:lnTo>
                  <a:pt x="1214628" y="800100"/>
                </a:lnTo>
                <a:lnTo>
                  <a:pt x="1214628" y="813816"/>
                </a:lnTo>
                <a:lnTo>
                  <a:pt x="1266444" y="813816"/>
                </a:lnTo>
                <a:lnTo>
                  <a:pt x="1266444" y="800100"/>
                </a:lnTo>
                <a:close/>
              </a:path>
              <a:path w="5288280" h="1111250">
                <a:moveTo>
                  <a:pt x="1303020" y="800100"/>
                </a:moveTo>
                <a:lnTo>
                  <a:pt x="1277112" y="800100"/>
                </a:lnTo>
                <a:lnTo>
                  <a:pt x="1277112" y="829056"/>
                </a:lnTo>
                <a:lnTo>
                  <a:pt x="1277112" y="838200"/>
                </a:lnTo>
                <a:lnTo>
                  <a:pt x="1277112" y="1098804"/>
                </a:lnTo>
                <a:lnTo>
                  <a:pt x="1242060" y="1098804"/>
                </a:lnTo>
                <a:lnTo>
                  <a:pt x="1242060" y="1110996"/>
                </a:lnTo>
                <a:lnTo>
                  <a:pt x="1283208" y="1110996"/>
                </a:lnTo>
                <a:lnTo>
                  <a:pt x="1289304" y="1110996"/>
                </a:lnTo>
                <a:lnTo>
                  <a:pt x="1299972" y="1110996"/>
                </a:lnTo>
                <a:lnTo>
                  <a:pt x="1299972" y="1104900"/>
                </a:lnTo>
                <a:lnTo>
                  <a:pt x="1299972" y="1098804"/>
                </a:lnTo>
                <a:lnTo>
                  <a:pt x="1289304" y="1098804"/>
                </a:lnTo>
                <a:lnTo>
                  <a:pt x="1289304" y="1095756"/>
                </a:lnTo>
                <a:lnTo>
                  <a:pt x="1289304" y="1057656"/>
                </a:lnTo>
                <a:lnTo>
                  <a:pt x="1289304" y="813816"/>
                </a:lnTo>
                <a:lnTo>
                  <a:pt x="1303020" y="813816"/>
                </a:lnTo>
                <a:lnTo>
                  <a:pt x="1303020" y="807720"/>
                </a:lnTo>
                <a:lnTo>
                  <a:pt x="1303020" y="800100"/>
                </a:lnTo>
                <a:close/>
              </a:path>
              <a:path w="5288280" h="1111250">
                <a:moveTo>
                  <a:pt x="1388364" y="1098804"/>
                </a:moveTo>
                <a:lnTo>
                  <a:pt x="1338072" y="1098804"/>
                </a:lnTo>
                <a:lnTo>
                  <a:pt x="1338072" y="1110996"/>
                </a:lnTo>
                <a:lnTo>
                  <a:pt x="1388364" y="1110996"/>
                </a:lnTo>
                <a:lnTo>
                  <a:pt x="1388364" y="1098804"/>
                </a:lnTo>
                <a:close/>
              </a:path>
              <a:path w="5288280" h="1111250">
                <a:moveTo>
                  <a:pt x="1391412" y="800100"/>
                </a:moveTo>
                <a:lnTo>
                  <a:pt x="1341120" y="800100"/>
                </a:lnTo>
                <a:lnTo>
                  <a:pt x="1341120" y="813816"/>
                </a:lnTo>
                <a:lnTo>
                  <a:pt x="1391412" y="813816"/>
                </a:lnTo>
                <a:lnTo>
                  <a:pt x="1391412" y="800100"/>
                </a:lnTo>
                <a:close/>
              </a:path>
              <a:path w="5288280" h="1111250">
                <a:moveTo>
                  <a:pt x="1478280" y="1098804"/>
                </a:moveTo>
                <a:lnTo>
                  <a:pt x="1426464" y="1098804"/>
                </a:lnTo>
                <a:lnTo>
                  <a:pt x="1426464" y="1110996"/>
                </a:lnTo>
                <a:lnTo>
                  <a:pt x="1478280" y="1110996"/>
                </a:lnTo>
                <a:lnTo>
                  <a:pt x="1478280" y="1098804"/>
                </a:lnTo>
                <a:close/>
              </a:path>
              <a:path w="5288280" h="1111250">
                <a:moveTo>
                  <a:pt x="1481328" y="800100"/>
                </a:moveTo>
                <a:lnTo>
                  <a:pt x="1429512" y="800100"/>
                </a:lnTo>
                <a:lnTo>
                  <a:pt x="1429512" y="813816"/>
                </a:lnTo>
                <a:lnTo>
                  <a:pt x="1481328" y="813816"/>
                </a:lnTo>
                <a:lnTo>
                  <a:pt x="1481328" y="800100"/>
                </a:lnTo>
                <a:close/>
              </a:path>
              <a:path w="5288280" h="1111250">
                <a:moveTo>
                  <a:pt x="1566672" y="1098804"/>
                </a:moveTo>
                <a:lnTo>
                  <a:pt x="1516380" y="1098804"/>
                </a:lnTo>
                <a:lnTo>
                  <a:pt x="1516380" y="1110996"/>
                </a:lnTo>
                <a:lnTo>
                  <a:pt x="1566672" y="1110996"/>
                </a:lnTo>
                <a:lnTo>
                  <a:pt x="1566672" y="1098804"/>
                </a:lnTo>
                <a:close/>
              </a:path>
              <a:path w="5288280" h="1111250">
                <a:moveTo>
                  <a:pt x="1569720" y="800100"/>
                </a:moveTo>
                <a:lnTo>
                  <a:pt x="1519428" y="800100"/>
                </a:lnTo>
                <a:lnTo>
                  <a:pt x="1519428" y="813816"/>
                </a:lnTo>
                <a:lnTo>
                  <a:pt x="1569720" y="813816"/>
                </a:lnTo>
                <a:lnTo>
                  <a:pt x="1569720" y="800100"/>
                </a:lnTo>
                <a:close/>
              </a:path>
              <a:path w="5288280" h="1111250">
                <a:moveTo>
                  <a:pt x="1655064" y="1098804"/>
                </a:moveTo>
                <a:lnTo>
                  <a:pt x="1604772" y="1098804"/>
                </a:lnTo>
                <a:lnTo>
                  <a:pt x="1604772" y="1110996"/>
                </a:lnTo>
                <a:lnTo>
                  <a:pt x="1655064" y="1110996"/>
                </a:lnTo>
                <a:lnTo>
                  <a:pt x="1655064" y="1098804"/>
                </a:lnTo>
                <a:close/>
              </a:path>
              <a:path w="5288280" h="1111250">
                <a:moveTo>
                  <a:pt x="1658112" y="800100"/>
                </a:moveTo>
                <a:lnTo>
                  <a:pt x="1607820" y="800100"/>
                </a:lnTo>
                <a:lnTo>
                  <a:pt x="1607820" y="813816"/>
                </a:lnTo>
                <a:lnTo>
                  <a:pt x="1658112" y="813816"/>
                </a:lnTo>
                <a:lnTo>
                  <a:pt x="1658112" y="800100"/>
                </a:lnTo>
                <a:close/>
              </a:path>
              <a:path w="5288280" h="1111250">
                <a:moveTo>
                  <a:pt x="1744980" y="1098804"/>
                </a:moveTo>
                <a:lnTo>
                  <a:pt x="1693164" y="1098804"/>
                </a:lnTo>
                <a:lnTo>
                  <a:pt x="1693164" y="1110996"/>
                </a:lnTo>
                <a:lnTo>
                  <a:pt x="1744980" y="1110996"/>
                </a:lnTo>
                <a:lnTo>
                  <a:pt x="1744980" y="1098804"/>
                </a:lnTo>
                <a:close/>
              </a:path>
              <a:path w="5288280" h="1111250">
                <a:moveTo>
                  <a:pt x="1748028" y="800100"/>
                </a:moveTo>
                <a:lnTo>
                  <a:pt x="1696212" y="800100"/>
                </a:lnTo>
                <a:lnTo>
                  <a:pt x="1696212" y="813816"/>
                </a:lnTo>
                <a:lnTo>
                  <a:pt x="1748028" y="813816"/>
                </a:lnTo>
                <a:lnTo>
                  <a:pt x="1748028" y="800100"/>
                </a:lnTo>
                <a:close/>
              </a:path>
              <a:path w="5288280" h="1111250">
                <a:moveTo>
                  <a:pt x="1833372" y="1098804"/>
                </a:moveTo>
                <a:lnTo>
                  <a:pt x="1783080" y="1098804"/>
                </a:lnTo>
                <a:lnTo>
                  <a:pt x="1783080" y="1110996"/>
                </a:lnTo>
                <a:lnTo>
                  <a:pt x="1833372" y="1110996"/>
                </a:lnTo>
                <a:lnTo>
                  <a:pt x="1833372" y="1098804"/>
                </a:lnTo>
                <a:close/>
              </a:path>
              <a:path w="5288280" h="1111250">
                <a:moveTo>
                  <a:pt x="1836420" y="800100"/>
                </a:moveTo>
                <a:lnTo>
                  <a:pt x="1786128" y="800100"/>
                </a:lnTo>
                <a:lnTo>
                  <a:pt x="1786128" y="813816"/>
                </a:lnTo>
                <a:lnTo>
                  <a:pt x="1836420" y="813816"/>
                </a:lnTo>
                <a:lnTo>
                  <a:pt x="1836420" y="800100"/>
                </a:lnTo>
                <a:close/>
              </a:path>
              <a:path w="5288280" h="1111250">
                <a:moveTo>
                  <a:pt x="1933956" y="932688"/>
                </a:moveTo>
                <a:lnTo>
                  <a:pt x="1921764" y="932688"/>
                </a:lnTo>
                <a:lnTo>
                  <a:pt x="1921764" y="964692"/>
                </a:lnTo>
                <a:lnTo>
                  <a:pt x="1921764" y="982980"/>
                </a:lnTo>
                <a:lnTo>
                  <a:pt x="1921764" y="1014984"/>
                </a:lnTo>
                <a:lnTo>
                  <a:pt x="1933956" y="1014984"/>
                </a:lnTo>
                <a:lnTo>
                  <a:pt x="1933956" y="982980"/>
                </a:lnTo>
                <a:lnTo>
                  <a:pt x="1933956" y="964692"/>
                </a:lnTo>
                <a:lnTo>
                  <a:pt x="1933956" y="932688"/>
                </a:lnTo>
                <a:close/>
              </a:path>
              <a:path w="5288280" h="1111250">
                <a:moveTo>
                  <a:pt x="1933956" y="842772"/>
                </a:moveTo>
                <a:lnTo>
                  <a:pt x="1921764" y="842772"/>
                </a:lnTo>
                <a:lnTo>
                  <a:pt x="1921764" y="876300"/>
                </a:lnTo>
                <a:lnTo>
                  <a:pt x="1921764" y="894588"/>
                </a:lnTo>
                <a:lnTo>
                  <a:pt x="1921764" y="926592"/>
                </a:lnTo>
                <a:lnTo>
                  <a:pt x="1933956" y="926592"/>
                </a:lnTo>
                <a:lnTo>
                  <a:pt x="1933956" y="894588"/>
                </a:lnTo>
                <a:lnTo>
                  <a:pt x="1933956" y="876300"/>
                </a:lnTo>
                <a:lnTo>
                  <a:pt x="1933956" y="842772"/>
                </a:lnTo>
                <a:close/>
              </a:path>
              <a:path w="5288280" h="1111250">
                <a:moveTo>
                  <a:pt x="1947672" y="800100"/>
                </a:moveTo>
                <a:lnTo>
                  <a:pt x="1924812" y="800100"/>
                </a:lnTo>
                <a:lnTo>
                  <a:pt x="1921764" y="800100"/>
                </a:lnTo>
                <a:lnTo>
                  <a:pt x="1874520" y="800100"/>
                </a:lnTo>
                <a:lnTo>
                  <a:pt x="1874520" y="813816"/>
                </a:lnTo>
                <a:lnTo>
                  <a:pt x="1921764" y="813816"/>
                </a:lnTo>
                <a:lnTo>
                  <a:pt x="1921764" y="838200"/>
                </a:lnTo>
                <a:lnTo>
                  <a:pt x="1933956" y="838200"/>
                </a:lnTo>
                <a:lnTo>
                  <a:pt x="1933956" y="813816"/>
                </a:lnTo>
                <a:lnTo>
                  <a:pt x="1947672" y="813816"/>
                </a:lnTo>
                <a:lnTo>
                  <a:pt x="1947672" y="807720"/>
                </a:lnTo>
                <a:lnTo>
                  <a:pt x="1947672" y="800100"/>
                </a:lnTo>
                <a:close/>
              </a:path>
              <a:path w="5288280" h="1111250">
                <a:moveTo>
                  <a:pt x="1973580" y="1098804"/>
                </a:moveTo>
                <a:lnTo>
                  <a:pt x="1933956" y="1098804"/>
                </a:lnTo>
                <a:lnTo>
                  <a:pt x="1933956" y="1071372"/>
                </a:lnTo>
                <a:lnTo>
                  <a:pt x="1933956" y="1053084"/>
                </a:lnTo>
                <a:lnTo>
                  <a:pt x="1933956" y="1021080"/>
                </a:lnTo>
                <a:lnTo>
                  <a:pt x="1921764" y="1021080"/>
                </a:lnTo>
                <a:lnTo>
                  <a:pt x="1921764" y="1053084"/>
                </a:lnTo>
                <a:lnTo>
                  <a:pt x="1921764" y="1071372"/>
                </a:lnTo>
                <a:lnTo>
                  <a:pt x="1921764" y="1098804"/>
                </a:lnTo>
                <a:lnTo>
                  <a:pt x="1871472" y="1098804"/>
                </a:lnTo>
                <a:lnTo>
                  <a:pt x="1871472" y="1110996"/>
                </a:lnTo>
                <a:lnTo>
                  <a:pt x="1921764" y="1110996"/>
                </a:lnTo>
                <a:lnTo>
                  <a:pt x="1921764" y="1104900"/>
                </a:lnTo>
                <a:lnTo>
                  <a:pt x="1927860" y="1104900"/>
                </a:lnTo>
                <a:lnTo>
                  <a:pt x="1927860" y="1110996"/>
                </a:lnTo>
                <a:lnTo>
                  <a:pt x="1973580" y="1110996"/>
                </a:lnTo>
                <a:lnTo>
                  <a:pt x="1973580" y="1104900"/>
                </a:lnTo>
                <a:lnTo>
                  <a:pt x="1973580" y="1098804"/>
                </a:lnTo>
                <a:close/>
              </a:path>
              <a:path w="5288280" h="1111250">
                <a:moveTo>
                  <a:pt x="2036064" y="800100"/>
                </a:moveTo>
                <a:lnTo>
                  <a:pt x="1985772" y="800100"/>
                </a:lnTo>
                <a:lnTo>
                  <a:pt x="1985772" y="813816"/>
                </a:lnTo>
                <a:lnTo>
                  <a:pt x="2036064" y="813816"/>
                </a:lnTo>
                <a:lnTo>
                  <a:pt x="2036064" y="800100"/>
                </a:lnTo>
                <a:close/>
              </a:path>
              <a:path w="5288280" h="1111250">
                <a:moveTo>
                  <a:pt x="2063496" y="1098804"/>
                </a:moveTo>
                <a:lnTo>
                  <a:pt x="2011680" y="1098804"/>
                </a:lnTo>
                <a:lnTo>
                  <a:pt x="2011680" y="1110996"/>
                </a:lnTo>
                <a:lnTo>
                  <a:pt x="2063496" y="1110996"/>
                </a:lnTo>
                <a:lnTo>
                  <a:pt x="2063496" y="1098804"/>
                </a:lnTo>
                <a:close/>
              </a:path>
              <a:path w="5288280" h="1111250">
                <a:moveTo>
                  <a:pt x="2125980" y="800100"/>
                </a:moveTo>
                <a:lnTo>
                  <a:pt x="2074164" y="800100"/>
                </a:lnTo>
                <a:lnTo>
                  <a:pt x="2074164" y="813816"/>
                </a:lnTo>
                <a:lnTo>
                  <a:pt x="2125980" y="813816"/>
                </a:lnTo>
                <a:lnTo>
                  <a:pt x="2125980" y="800100"/>
                </a:lnTo>
                <a:close/>
              </a:path>
              <a:path w="5288280" h="1111250">
                <a:moveTo>
                  <a:pt x="2148840" y="1095756"/>
                </a:moveTo>
                <a:lnTo>
                  <a:pt x="2136648" y="1095756"/>
                </a:lnTo>
                <a:lnTo>
                  <a:pt x="2136648" y="1098804"/>
                </a:lnTo>
                <a:lnTo>
                  <a:pt x="2101596" y="1098804"/>
                </a:lnTo>
                <a:lnTo>
                  <a:pt x="2101596" y="1110996"/>
                </a:lnTo>
                <a:lnTo>
                  <a:pt x="2148840" y="1110996"/>
                </a:lnTo>
                <a:lnTo>
                  <a:pt x="2148840" y="1104900"/>
                </a:lnTo>
                <a:lnTo>
                  <a:pt x="2148840" y="1098804"/>
                </a:lnTo>
                <a:lnTo>
                  <a:pt x="2148840" y="1095756"/>
                </a:lnTo>
                <a:close/>
              </a:path>
              <a:path w="5288280" h="1111250">
                <a:moveTo>
                  <a:pt x="2148840" y="1005840"/>
                </a:moveTo>
                <a:lnTo>
                  <a:pt x="2136648" y="1005840"/>
                </a:lnTo>
                <a:lnTo>
                  <a:pt x="2136648" y="1057656"/>
                </a:lnTo>
                <a:lnTo>
                  <a:pt x="2148840" y="1057656"/>
                </a:lnTo>
                <a:lnTo>
                  <a:pt x="2148840" y="1005840"/>
                </a:lnTo>
                <a:close/>
              </a:path>
              <a:path w="5288280" h="1111250">
                <a:moveTo>
                  <a:pt x="2148840" y="917448"/>
                </a:moveTo>
                <a:lnTo>
                  <a:pt x="2136648" y="917448"/>
                </a:lnTo>
                <a:lnTo>
                  <a:pt x="2136648" y="967740"/>
                </a:lnTo>
                <a:lnTo>
                  <a:pt x="2148840" y="967740"/>
                </a:lnTo>
                <a:lnTo>
                  <a:pt x="2148840" y="917448"/>
                </a:lnTo>
                <a:close/>
              </a:path>
              <a:path w="5288280" h="1111250">
                <a:moveTo>
                  <a:pt x="2148840" y="829056"/>
                </a:moveTo>
                <a:lnTo>
                  <a:pt x="2136648" y="829056"/>
                </a:lnTo>
                <a:lnTo>
                  <a:pt x="2136648" y="879348"/>
                </a:lnTo>
                <a:lnTo>
                  <a:pt x="2148840" y="879348"/>
                </a:lnTo>
                <a:lnTo>
                  <a:pt x="2148840" y="829056"/>
                </a:lnTo>
                <a:close/>
              </a:path>
              <a:path w="5288280" h="1111250">
                <a:moveTo>
                  <a:pt x="2494788" y="908304"/>
                </a:moveTo>
                <a:lnTo>
                  <a:pt x="2482596" y="908304"/>
                </a:lnTo>
                <a:lnTo>
                  <a:pt x="2482596" y="958596"/>
                </a:lnTo>
                <a:lnTo>
                  <a:pt x="2494788" y="958596"/>
                </a:lnTo>
                <a:lnTo>
                  <a:pt x="2494788" y="908304"/>
                </a:lnTo>
                <a:close/>
              </a:path>
              <a:path w="5288280" h="1111250">
                <a:moveTo>
                  <a:pt x="2494788" y="819912"/>
                </a:moveTo>
                <a:lnTo>
                  <a:pt x="2482596" y="819912"/>
                </a:lnTo>
                <a:lnTo>
                  <a:pt x="2482596" y="870204"/>
                </a:lnTo>
                <a:lnTo>
                  <a:pt x="2494788" y="870204"/>
                </a:lnTo>
                <a:lnTo>
                  <a:pt x="2494788" y="819912"/>
                </a:lnTo>
                <a:close/>
              </a:path>
              <a:path w="5288280" h="1111250">
                <a:moveTo>
                  <a:pt x="2494788" y="729996"/>
                </a:moveTo>
                <a:lnTo>
                  <a:pt x="2482596" y="729996"/>
                </a:lnTo>
                <a:lnTo>
                  <a:pt x="2482596" y="781812"/>
                </a:lnTo>
                <a:lnTo>
                  <a:pt x="2494788" y="781812"/>
                </a:lnTo>
                <a:lnTo>
                  <a:pt x="2494788" y="729996"/>
                </a:lnTo>
                <a:close/>
              </a:path>
              <a:path w="5288280" h="1111250">
                <a:moveTo>
                  <a:pt x="2494788" y="641604"/>
                </a:moveTo>
                <a:lnTo>
                  <a:pt x="2482596" y="641604"/>
                </a:lnTo>
                <a:lnTo>
                  <a:pt x="2482596" y="691896"/>
                </a:lnTo>
                <a:lnTo>
                  <a:pt x="2494788" y="691896"/>
                </a:lnTo>
                <a:lnTo>
                  <a:pt x="2494788" y="641604"/>
                </a:lnTo>
                <a:close/>
              </a:path>
              <a:path w="5288280" h="1111250">
                <a:moveTo>
                  <a:pt x="2494788" y="553212"/>
                </a:moveTo>
                <a:lnTo>
                  <a:pt x="2482596" y="553212"/>
                </a:lnTo>
                <a:lnTo>
                  <a:pt x="2482596" y="603504"/>
                </a:lnTo>
                <a:lnTo>
                  <a:pt x="2494788" y="603504"/>
                </a:lnTo>
                <a:lnTo>
                  <a:pt x="2494788" y="553212"/>
                </a:lnTo>
                <a:close/>
              </a:path>
              <a:path w="5288280" h="1111250">
                <a:moveTo>
                  <a:pt x="2494788" y="463296"/>
                </a:moveTo>
                <a:lnTo>
                  <a:pt x="2482596" y="463296"/>
                </a:lnTo>
                <a:lnTo>
                  <a:pt x="2482596" y="515112"/>
                </a:lnTo>
                <a:lnTo>
                  <a:pt x="2494788" y="515112"/>
                </a:lnTo>
                <a:lnTo>
                  <a:pt x="2494788" y="463296"/>
                </a:lnTo>
                <a:close/>
              </a:path>
              <a:path w="5288280" h="1111250">
                <a:moveTo>
                  <a:pt x="3235452" y="0"/>
                </a:moveTo>
                <a:lnTo>
                  <a:pt x="3221736" y="0"/>
                </a:lnTo>
                <a:lnTo>
                  <a:pt x="3221736" y="12192"/>
                </a:lnTo>
                <a:lnTo>
                  <a:pt x="3221736" y="297180"/>
                </a:lnTo>
                <a:lnTo>
                  <a:pt x="3020568" y="297180"/>
                </a:lnTo>
                <a:lnTo>
                  <a:pt x="3020568" y="12192"/>
                </a:lnTo>
                <a:lnTo>
                  <a:pt x="3221736" y="12192"/>
                </a:lnTo>
                <a:lnTo>
                  <a:pt x="3221736" y="0"/>
                </a:lnTo>
                <a:lnTo>
                  <a:pt x="3020568" y="0"/>
                </a:lnTo>
                <a:lnTo>
                  <a:pt x="3006852" y="0"/>
                </a:lnTo>
                <a:lnTo>
                  <a:pt x="3006852" y="12192"/>
                </a:lnTo>
                <a:lnTo>
                  <a:pt x="3006852" y="297180"/>
                </a:lnTo>
                <a:lnTo>
                  <a:pt x="2375916" y="297180"/>
                </a:lnTo>
                <a:lnTo>
                  <a:pt x="2375916" y="12192"/>
                </a:lnTo>
                <a:lnTo>
                  <a:pt x="3006852" y="12192"/>
                </a:lnTo>
                <a:lnTo>
                  <a:pt x="3006852" y="0"/>
                </a:lnTo>
                <a:lnTo>
                  <a:pt x="2375916" y="0"/>
                </a:lnTo>
                <a:lnTo>
                  <a:pt x="2362200" y="0"/>
                </a:lnTo>
                <a:lnTo>
                  <a:pt x="2362200" y="12192"/>
                </a:lnTo>
                <a:lnTo>
                  <a:pt x="2362200" y="297180"/>
                </a:lnTo>
                <a:lnTo>
                  <a:pt x="2161032" y="297180"/>
                </a:lnTo>
                <a:lnTo>
                  <a:pt x="2161032" y="12192"/>
                </a:lnTo>
                <a:lnTo>
                  <a:pt x="2362200" y="12192"/>
                </a:lnTo>
                <a:lnTo>
                  <a:pt x="2362200" y="0"/>
                </a:lnTo>
                <a:lnTo>
                  <a:pt x="2147316" y="0"/>
                </a:lnTo>
                <a:lnTo>
                  <a:pt x="2147316" y="309372"/>
                </a:lnTo>
                <a:lnTo>
                  <a:pt x="2362200" y="309372"/>
                </a:lnTo>
                <a:lnTo>
                  <a:pt x="2375916" y="309372"/>
                </a:lnTo>
                <a:lnTo>
                  <a:pt x="2486609" y="309372"/>
                </a:lnTo>
                <a:lnTo>
                  <a:pt x="2462784" y="379476"/>
                </a:lnTo>
                <a:lnTo>
                  <a:pt x="2482596" y="379476"/>
                </a:lnTo>
                <a:lnTo>
                  <a:pt x="2482596" y="425196"/>
                </a:lnTo>
                <a:lnTo>
                  <a:pt x="2494788" y="425196"/>
                </a:lnTo>
                <a:lnTo>
                  <a:pt x="2494788" y="379476"/>
                </a:lnTo>
                <a:lnTo>
                  <a:pt x="2514600" y="379476"/>
                </a:lnTo>
                <a:lnTo>
                  <a:pt x="2513038" y="374904"/>
                </a:lnTo>
                <a:lnTo>
                  <a:pt x="2490762" y="309372"/>
                </a:lnTo>
                <a:lnTo>
                  <a:pt x="3006852" y="309372"/>
                </a:lnTo>
                <a:lnTo>
                  <a:pt x="3020568" y="309372"/>
                </a:lnTo>
                <a:lnTo>
                  <a:pt x="3235452" y="309372"/>
                </a:lnTo>
                <a:lnTo>
                  <a:pt x="3235452" y="303276"/>
                </a:lnTo>
                <a:lnTo>
                  <a:pt x="3235452" y="297180"/>
                </a:lnTo>
                <a:lnTo>
                  <a:pt x="3235452" y="12192"/>
                </a:lnTo>
                <a:lnTo>
                  <a:pt x="3235452" y="6096"/>
                </a:lnTo>
                <a:lnTo>
                  <a:pt x="3235452" y="0"/>
                </a:lnTo>
                <a:close/>
              </a:path>
              <a:path w="5288280" h="1111250">
                <a:moveTo>
                  <a:pt x="5288280" y="0"/>
                </a:moveTo>
                <a:lnTo>
                  <a:pt x="5276088" y="0"/>
                </a:lnTo>
                <a:lnTo>
                  <a:pt x="5276088" y="12192"/>
                </a:lnTo>
                <a:lnTo>
                  <a:pt x="5276088" y="297180"/>
                </a:lnTo>
                <a:lnTo>
                  <a:pt x="5073396" y="297180"/>
                </a:lnTo>
                <a:lnTo>
                  <a:pt x="5073396" y="12192"/>
                </a:lnTo>
                <a:lnTo>
                  <a:pt x="5276088" y="12192"/>
                </a:lnTo>
                <a:lnTo>
                  <a:pt x="5276088" y="0"/>
                </a:lnTo>
                <a:lnTo>
                  <a:pt x="5073396" y="0"/>
                </a:lnTo>
                <a:lnTo>
                  <a:pt x="5061204" y="0"/>
                </a:lnTo>
                <a:lnTo>
                  <a:pt x="5061204" y="12192"/>
                </a:lnTo>
                <a:lnTo>
                  <a:pt x="5061204" y="297180"/>
                </a:lnTo>
                <a:lnTo>
                  <a:pt x="4428744" y="297180"/>
                </a:lnTo>
                <a:lnTo>
                  <a:pt x="4428744" y="12192"/>
                </a:lnTo>
                <a:lnTo>
                  <a:pt x="5061204" y="12192"/>
                </a:lnTo>
                <a:lnTo>
                  <a:pt x="5061204" y="0"/>
                </a:lnTo>
                <a:lnTo>
                  <a:pt x="4428744" y="0"/>
                </a:lnTo>
                <a:lnTo>
                  <a:pt x="4416552" y="0"/>
                </a:lnTo>
                <a:lnTo>
                  <a:pt x="4416552" y="12192"/>
                </a:lnTo>
                <a:lnTo>
                  <a:pt x="4416552" y="297180"/>
                </a:lnTo>
                <a:lnTo>
                  <a:pt x="4213847" y="297180"/>
                </a:lnTo>
                <a:lnTo>
                  <a:pt x="4213847" y="12192"/>
                </a:lnTo>
                <a:lnTo>
                  <a:pt x="4416552" y="12192"/>
                </a:lnTo>
                <a:lnTo>
                  <a:pt x="4416552" y="0"/>
                </a:lnTo>
                <a:lnTo>
                  <a:pt x="4201668" y="0"/>
                </a:lnTo>
                <a:lnTo>
                  <a:pt x="4201668" y="309372"/>
                </a:lnTo>
                <a:lnTo>
                  <a:pt x="4416552" y="309372"/>
                </a:lnTo>
                <a:lnTo>
                  <a:pt x="4428744" y="309372"/>
                </a:lnTo>
                <a:lnTo>
                  <a:pt x="5061204" y="309372"/>
                </a:lnTo>
                <a:lnTo>
                  <a:pt x="5073396" y="309372"/>
                </a:lnTo>
                <a:lnTo>
                  <a:pt x="5288280" y="309372"/>
                </a:lnTo>
                <a:lnTo>
                  <a:pt x="5288280" y="303276"/>
                </a:lnTo>
                <a:lnTo>
                  <a:pt x="5288280" y="297180"/>
                </a:lnTo>
                <a:lnTo>
                  <a:pt x="5288280" y="12192"/>
                </a:lnTo>
                <a:lnTo>
                  <a:pt x="5288280" y="6096"/>
                </a:lnTo>
                <a:lnTo>
                  <a:pt x="528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00805" y="3224237"/>
            <a:ext cx="1008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1480" algn="l"/>
                <a:tab pos="995044" algn="l"/>
              </a:tabLst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	</a:t>
            </a: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42160" y="1911095"/>
            <a:ext cx="4594860" cy="1615440"/>
            <a:chOff x="2042160" y="1911095"/>
            <a:chExt cx="4594860" cy="1615440"/>
          </a:xfrm>
        </p:grpSpPr>
        <p:sp>
          <p:nvSpPr>
            <p:cNvPr id="15" name="object 15"/>
            <p:cNvSpPr/>
            <p:nvPr/>
          </p:nvSpPr>
          <p:spPr>
            <a:xfrm>
              <a:off x="2371344" y="2322575"/>
              <a:ext cx="4265930" cy="495300"/>
            </a:xfrm>
            <a:custGeom>
              <a:avLst/>
              <a:gdLst/>
              <a:ahLst/>
              <a:cxnLst/>
              <a:rect l="l" t="t" r="r" b="b"/>
              <a:pathLst>
                <a:path w="4265930" h="495300">
                  <a:moveTo>
                    <a:pt x="99060" y="483108"/>
                  </a:moveTo>
                  <a:lnTo>
                    <a:pt x="24384" y="481584"/>
                  </a:lnTo>
                  <a:lnTo>
                    <a:pt x="24384" y="495300"/>
                  </a:lnTo>
                  <a:lnTo>
                    <a:pt x="99060" y="495300"/>
                  </a:lnTo>
                  <a:lnTo>
                    <a:pt x="99060" y="483108"/>
                  </a:lnTo>
                  <a:close/>
                </a:path>
                <a:path w="4265930" h="495300">
                  <a:moveTo>
                    <a:pt x="112776" y="452628"/>
                  </a:moveTo>
                  <a:lnTo>
                    <a:pt x="12192" y="451104"/>
                  </a:lnTo>
                  <a:lnTo>
                    <a:pt x="12192" y="463296"/>
                  </a:lnTo>
                  <a:lnTo>
                    <a:pt x="112776" y="464820"/>
                  </a:lnTo>
                  <a:lnTo>
                    <a:pt x="112776" y="452628"/>
                  </a:lnTo>
                  <a:close/>
                </a:path>
                <a:path w="4265930" h="495300">
                  <a:moveTo>
                    <a:pt x="123444" y="422148"/>
                  </a:moveTo>
                  <a:lnTo>
                    <a:pt x="0" y="420624"/>
                  </a:lnTo>
                  <a:lnTo>
                    <a:pt x="0" y="432816"/>
                  </a:lnTo>
                  <a:lnTo>
                    <a:pt x="123444" y="434340"/>
                  </a:lnTo>
                  <a:lnTo>
                    <a:pt x="123444" y="422148"/>
                  </a:lnTo>
                  <a:close/>
                </a:path>
                <a:path w="4265930" h="495300">
                  <a:moveTo>
                    <a:pt x="3180588" y="448056"/>
                  </a:moveTo>
                  <a:lnTo>
                    <a:pt x="2769108" y="448056"/>
                  </a:lnTo>
                  <a:lnTo>
                    <a:pt x="2769108" y="233172"/>
                  </a:lnTo>
                  <a:lnTo>
                    <a:pt x="2787396" y="233172"/>
                  </a:lnTo>
                  <a:lnTo>
                    <a:pt x="2783243" y="220980"/>
                  </a:lnTo>
                  <a:lnTo>
                    <a:pt x="2761488" y="156972"/>
                  </a:lnTo>
                  <a:lnTo>
                    <a:pt x="2737104" y="233172"/>
                  </a:lnTo>
                  <a:lnTo>
                    <a:pt x="2755392" y="233172"/>
                  </a:lnTo>
                  <a:lnTo>
                    <a:pt x="2755392" y="448056"/>
                  </a:lnTo>
                  <a:lnTo>
                    <a:pt x="2750820" y="448056"/>
                  </a:lnTo>
                  <a:lnTo>
                    <a:pt x="2750820" y="460248"/>
                  </a:lnTo>
                  <a:lnTo>
                    <a:pt x="3180588" y="460248"/>
                  </a:lnTo>
                  <a:lnTo>
                    <a:pt x="3180588" y="448056"/>
                  </a:lnTo>
                  <a:close/>
                </a:path>
                <a:path w="4265930" h="495300">
                  <a:moveTo>
                    <a:pt x="4265676" y="1524"/>
                  </a:moveTo>
                  <a:lnTo>
                    <a:pt x="3843528" y="1524"/>
                  </a:lnTo>
                  <a:lnTo>
                    <a:pt x="3843528" y="0"/>
                  </a:lnTo>
                  <a:lnTo>
                    <a:pt x="3829812" y="0"/>
                  </a:lnTo>
                  <a:lnTo>
                    <a:pt x="3829812" y="446532"/>
                  </a:lnTo>
                  <a:lnTo>
                    <a:pt x="3843528" y="446532"/>
                  </a:lnTo>
                  <a:lnTo>
                    <a:pt x="3843528" y="15240"/>
                  </a:lnTo>
                  <a:lnTo>
                    <a:pt x="4265676" y="15240"/>
                  </a:lnTo>
                  <a:lnTo>
                    <a:pt x="4265676" y="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11368" y="2776727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2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80760" y="2770631"/>
              <a:ext cx="143510" cy="12700"/>
            </a:xfrm>
            <a:custGeom>
              <a:avLst/>
              <a:gdLst/>
              <a:ahLst/>
              <a:cxnLst/>
              <a:rect l="l" t="t" r="r" b="b"/>
              <a:pathLst>
                <a:path w="143510" h="12700">
                  <a:moveTo>
                    <a:pt x="143255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43255" y="12191"/>
                  </a:lnTo>
                  <a:lnTo>
                    <a:pt x="143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2160" y="1917953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191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36520" y="2324099"/>
              <a:ext cx="1960245" cy="826135"/>
            </a:xfrm>
            <a:custGeom>
              <a:avLst/>
              <a:gdLst/>
              <a:ahLst/>
              <a:cxnLst/>
              <a:rect l="l" t="t" r="r" b="b"/>
              <a:pathLst>
                <a:path w="1960245" h="826135">
                  <a:moveTo>
                    <a:pt x="32004" y="774192"/>
                  </a:moveTo>
                  <a:lnTo>
                    <a:pt x="19812" y="774192"/>
                  </a:lnTo>
                  <a:lnTo>
                    <a:pt x="19812" y="826008"/>
                  </a:lnTo>
                  <a:lnTo>
                    <a:pt x="32004" y="826008"/>
                  </a:lnTo>
                  <a:lnTo>
                    <a:pt x="32004" y="774192"/>
                  </a:lnTo>
                  <a:close/>
                </a:path>
                <a:path w="1960245" h="826135">
                  <a:moveTo>
                    <a:pt x="32004" y="685800"/>
                  </a:moveTo>
                  <a:lnTo>
                    <a:pt x="19812" y="685800"/>
                  </a:lnTo>
                  <a:lnTo>
                    <a:pt x="19812" y="736092"/>
                  </a:lnTo>
                  <a:lnTo>
                    <a:pt x="32004" y="736092"/>
                  </a:lnTo>
                  <a:lnTo>
                    <a:pt x="32004" y="685800"/>
                  </a:lnTo>
                  <a:close/>
                </a:path>
                <a:path w="1960245" h="826135">
                  <a:moveTo>
                    <a:pt x="32004" y="597408"/>
                  </a:moveTo>
                  <a:lnTo>
                    <a:pt x="19812" y="597408"/>
                  </a:lnTo>
                  <a:lnTo>
                    <a:pt x="19812" y="647700"/>
                  </a:lnTo>
                  <a:lnTo>
                    <a:pt x="32004" y="647700"/>
                  </a:lnTo>
                  <a:lnTo>
                    <a:pt x="32004" y="597408"/>
                  </a:lnTo>
                  <a:close/>
                </a:path>
                <a:path w="1960245" h="826135">
                  <a:moveTo>
                    <a:pt x="32004" y="507492"/>
                  </a:moveTo>
                  <a:lnTo>
                    <a:pt x="19812" y="507492"/>
                  </a:lnTo>
                  <a:lnTo>
                    <a:pt x="19812" y="559308"/>
                  </a:lnTo>
                  <a:lnTo>
                    <a:pt x="32004" y="559308"/>
                  </a:lnTo>
                  <a:lnTo>
                    <a:pt x="32004" y="507492"/>
                  </a:lnTo>
                  <a:close/>
                </a:path>
                <a:path w="1960245" h="826135">
                  <a:moveTo>
                    <a:pt x="32004" y="419100"/>
                  </a:moveTo>
                  <a:lnTo>
                    <a:pt x="19812" y="419100"/>
                  </a:lnTo>
                  <a:lnTo>
                    <a:pt x="19812" y="469392"/>
                  </a:lnTo>
                  <a:lnTo>
                    <a:pt x="32004" y="469392"/>
                  </a:lnTo>
                  <a:lnTo>
                    <a:pt x="32004" y="419100"/>
                  </a:lnTo>
                  <a:close/>
                </a:path>
                <a:path w="1960245" h="826135">
                  <a:moveTo>
                    <a:pt x="32004" y="330708"/>
                  </a:moveTo>
                  <a:lnTo>
                    <a:pt x="19812" y="330708"/>
                  </a:lnTo>
                  <a:lnTo>
                    <a:pt x="19812" y="381000"/>
                  </a:lnTo>
                  <a:lnTo>
                    <a:pt x="32004" y="381000"/>
                  </a:lnTo>
                  <a:lnTo>
                    <a:pt x="32004" y="330708"/>
                  </a:lnTo>
                  <a:close/>
                </a:path>
                <a:path w="1960245" h="826135">
                  <a:moveTo>
                    <a:pt x="32004" y="240792"/>
                  </a:moveTo>
                  <a:lnTo>
                    <a:pt x="19812" y="240792"/>
                  </a:lnTo>
                  <a:lnTo>
                    <a:pt x="19812" y="292608"/>
                  </a:lnTo>
                  <a:lnTo>
                    <a:pt x="32004" y="292608"/>
                  </a:lnTo>
                  <a:lnTo>
                    <a:pt x="32004" y="240792"/>
                  </a:lnTo>
                  <a:close/>
                </a:path>
                <a:path w="1960245" h="826135">
                  <a:moveTo>
                    <a:pt x="51816" y="231648"/>
                  </a:moveTo>
                  <a:lnTo>
                    <a:pt x="25908" y="155448"/>
                  </a:lnTo>
                  <a:lnTo>
                    <a:pt x="0" y="231648"/>
                  </a:lnTo>
                  <a:lnTo>
                    <a:pt x="51816" y="231648"/>
                  </a:lnTo>
                  <a:close/>
                </a:path>
                <a:path w="1960245" h="826135">
                  <a:moveTo>
                    <a:pt x="481584" y="239268"/>
                  </a:moveTo>
                  <a:lnTo>
                    <a:pt x="477431" y="227076"/>
                  </a:lnTo>
                  <a:lnTo>
                    <a:pt x="455676" y="163068"/>
                  </a:lnTo>
                  <a:lnTo>
                    <a:pt x="429768" y="239268"/>
                  </a:lnTo>
                  <a:lnTo>
                    <a:pt x="449580" y="239268"/>
                  </a:lnTo>
                  <a:lnTo>
                    <a:pt x="449580" y="461772"/>
                  </a:lnTo>
                  <a:lnTo>
                    <a:pt x="461772" y="461772"/>
                  </a:lnTo>
                  <a:lnTo>
                    <a:pt x="461772" y="239268"/>
                  </a:lnTo>
                  <a:lnTo>
                    <a:pt x="481584" y="239268"/>
                  </a:lnTo>
                  <a:close/>
                </a:path>
                <a:path w="1960245" h="826135">
                  <a:moveTo>
                    <a:pt x="1292352" y="114300"/>
                  </a:moveTo>
                  <a:lnTo>
                    <a:pt x="1257300" y="96012"/>
                  </a:lnTo>
                  <a:lnTo>
                    <a:pt x="1252728" y="105156"/>
                  </a:lnTo>
                  <a:lnTo>
                    <a:pt x="1287780" y="121920"/>
                  </a:lnTo>
                  <a:lnTo>
                    <a:pt x="1292352" y="114300"/>
                  </a:lnTo>
                  <a:close/>
                </a:path>
                <a:path w="1960245" h="826135">
                  <a:moveTo>
                    <a:pt x="1299972" y="381000"/>
                  </a:moveTo>
                  <a:lnTo>
                    <a:pt x="1295400" y="371856"/>
                  </a:lnTo>
                  <a:lnTo>
                    <a:pt x="1278636" y="382524"/>
                  </a:lnTo>
                  <a:lnTo>
                    <a:pt x="1283208" y="390144"/>
                  </a:lnTo>
                  <a:lnTo>
                    <a:pt x="1299972" y="381000"/>
                  </a:lnTo>
                  <a:close/>
                </a:path>
                <a:path w="1960245" h="826135">
                  <a:moveTo>
                    <a:pt x="1351788" y="144780"/>
                  </a:moveTo>
                  <a:lnTo>
                    <a:pt x="1316736" y="126492"/>
                  </a:lnTo>
                  <a:lnTo>
                    <a:pt x="1312164" y="135636"/>
                  </a:lnTo>
                  <a:lnTo>
                    <a:pt x="1347216" y="152400"/>
                  </a:lnTo>
                  <a:lnTo>
                    <a:pt x="1351788" y="144780"/>
                  </a:lnTo>
                  <a:close/>
                </a:path>
                <a:path w="1960245" h="826135">
                  <a:moveTo>
                    <a:pt x="1357884" y="345948"/>
                  </a:moveTo>
                  <a:lnTo>
                    <a:pt x="1353312" y="338328"/>
                  </a:lnTo>
                  <a:lnTo>
                    <a:pt x="1319784" y="358140"/>
                  </a:lnTo>
                  <a:lnTo>
                    <a:pt x="1324356" y="365760"/>
                  </a:lnTo>
                  <a:lnTo>
                    <a:pt x="1357884" y="345948"/>
                  </a:lnTo>
                  <a:close/>
                </a:path>
                <a:path w="1960245" h="826135">
                  <a:moveTo>
                    <a:pt x="1411224" y="173736"/>
                  </a:moveTo>
                  <a:lnTo>
                    <a:pt x="1376172" y="156972"/>
                  </a:lnTo>
                  <a:lnTo>
                    <a:pt x="1371600" y="166116"/>
                  </a:lnTo>
                  <a:lnTo>
                    <a:pt x="1406652" y="182880"/>
                  </a:lnTo>
                  <a:lnTo>
                    <a:pt x="1411224" y="173736"/>
                  </a:lnTo>
                  <a:close/>
                </a:path>
                <a:path w="1960245" h="826135">
                  <a:moveTo>
                    <a:pt x="1415796" y="312420"/>
                  </a:moveTo>
                  <a:lnTo>
                    <a:pt x="1409700" y="304800"/>
                  </a:lnTo>
                  <a:lnTo>
                    <a:pt x="1377696" y="323088"/>
                  </a:lnTo>
                  <a:lnTo>
                    <a:pt x="1382268" y="332232"/>
                  </a:lnTo>
                  <a:lnTo>
                    <a:pt x="1415796" y="312420"/>
                  </a:lnTo>
                  <a:close/>
                </a:path>
                <a:path w="1960245" h="826135">
                  <a:moveTo>
                    <a:pt x="1470660" y="204216"/>
                  </a:moveTo>
                  <a:lnTo>
                    <a:pt x="1435608" y="187452"/>
                  </a:lnTo>
                  <a:lnTo>
                    <a:pt x="1431036" y="195072"/>
                  </a:lnTo>
                  <a:lnTo>
                    <a:pt x="1466088" y="213360"/>
                  </a:lnTo>
                  <a:lnTo>
                    <a:pt x="1470660" y="204216"/>
                  </a:lnTo>
                  <a:close/>
                </a:path>
                <a:path w="1960245" h="826135">
                  <a:moveTo>
                    <a:pt x="1472184" y="278892"/>
                  </a:moveTo>
                  <a:lnTo>
                    <a:pt x="1467612" y="269748"/>
                  </a:lnTo>
                  <a:lnTo>
                    <a:pt x="1435608" y="289560"/>
                  </a:lnTo>
                  <a:lnTo>
                    <a:pt x="1440180" y="297180"/>
                  </a:lnTo>
                  <a:lnTo>
                    <a:pt x="1472184" y="278892"/>
                  </a:lnTo>
                  <a:close/>
                </a:path>
                <a:path w="1960245" h="826135">
                  <a:moveTo>
                    <a:pt x="1586484" y="210312"/>
                  </a:moveTo>
                  <a:lnTo>
                    <a:pt x="1581912" y="202692"/>
                  </a:lnTo>
                  <a:lnTo>
                    <a:pt x="1549908" y="220980"/>
                  </a:lnTo>
                  <a:lnTo>
                    <a:pt x="1554480" y="230124"/>
                  </a:lnTo>
                  <a:lnTo>
                    <a:pt x="1586484" y="210312"/>
                  </a:lnTo>
                  <a:close/>
                </a:path>
                <a:path w="1960245" h="826135">
                  <a:moveTo>
                    <a:pt x="1588008" y="265176"/>
                  </a:moveTo>
                  <a:lnTo>
                    <a:pt x="1554480" y="248412"/>
                  </a:lnTo>
                  <a:lnTo>
                    <a:pt x="1549908" y="256032"/>
                  </a:lnTo>
                  <a:lnTo>
                    <a:pt x="1584960" y="272796"/>
                  </a:lnTo>
                  <a:lnTo>
                    <a:pt x="1588008" y="265176"/>
                  </a:lnTo>
                  <a:close/>
                </a:path>
                <a:path w="1960245" h="826135">
                  <a:moveTo>
                    <a:pt x="1644396" y="176784"/>
                  </a:moveTo>
                  <a:lnTo>
                    <a:pt x="1639824" y="167640"/>
                  </a:lnTo>
                  <a:lnTo>
                    <a:pt x="1606296" y="187452"/>
                  </a:lnTo>
                  <a:lnTo>
                    <a:pt x="1612392" y="195072"/>
                  </a:lnTo>
                  <a:lnTo>
                    <a:pt x="1644396" y="176784"/>
                  </a:lnTo>
                  <a:close/>
                </a:path>
                <a:path w="1960245" h="826135">
                  <a:moveTo>
                    <a:pt x="1647444" y="295656"/>
                  </a:moveTo>
                  <a:lnTo>
                    <a:pt x="1613916" y="277368"/>
                  </a:lnTo>
                  <a:lnTo>
                    <a:pt x="1609344" y="286512"/>
                  </a:lnTo>
                  <a:lnTo>
                    <a:pt x="1644396" y="303276"/>
                  </a:lnTo>
                  <a:lnTo>
                    <a:pt x="1647444" y="295656"/>
                  </a:lnTo>
                  <a:close/>
                </a:path>
                <a:path w="1960245" h="826135">
                  <a:moveTo>
                    <a:pt x="1702308" y="141732"/>
                  </a:moveTo>
                  <a:lnTo>
                    <a:pt x="1697736" y="134112"/>
                  </a:lnTo>
                  <a:lnTo>
                    <a:pt x="1664208" y="153924"/>
                  </a:lnTo>
                  <a:lnTo>
                    <a:pt x="1668780" y="161544"/>
                  </a:lnTo>
                  <a:lnTo>
                    <a:pt x="1702308" y="141732"/>
                  </a:lnTo>
                  <a:close/>
                </a:path>
                <a:path w="1960245" h="826135">
                  <a:moveTo>
                    <a:pt x="1706880" y="326136"/>
                  </a:moveTo>
                  <a:lnTo>
                    <a:pt x="1673352" y="307848"/>
                  </a:lnTo>
                  <a:lnTo>
                    <a:pt x="1668780" y="316992"/>
                  </a:lnTo>
                  <a:lnTo>
                    <a:pt x="1703832" y="333756"/>
                  </a:lnTo>
                  <a:lnTo>
                    <a:pt x="1706880" y="326136"/>
                  </a:lnTo>
                  <a:close/>
                </a:path>
                <a:path w="1960245" h="826135">
                  <a:moveTo>
                    <a:pt x="1758696" y="108204"/>
                  </a:moveTo>
                  <a:lnTo>
                    <a:pt x="1754124" y="100584"/>
                  </a:lnTo>
                  <a:lnTo>
                    <a:pt x="1722120" y="118872"/>
                  </a:lnTo>
                  <a:lnTo>
                    <a:pt x="1726692" y="128016"/>
                  </a:lnTo>
                  <a:lnTo>
                    <a:pt x="1758696" y="108204"/>
                  </a:lnTo>
                  <a:close/>
                </a:path>
                <a:path w="1960245" h="826135">
                  <a:moveTo>
                    <a:pt x="1766316" y="355092"/>
                  </a:moveTo>
                  <a:lnTo>
                    <a:pt x="1732788" y="338328"/>
                  </a:lnTo>
                  <a:lnTo>
                    <a:pt x="1728216" y="347472"/>
                  </a:lnTo>
                  <a:lnTo>
                    <a:pt x="1763268" y="364236"/>
                  </a:lnTo>
                  <a:lnTo>
                    <a:pt x="1766316" y="355092"/>
                  </a:lnTo>
                  <a:close/>
                </a:path>
                <a:path w="1960245" h="826135">
                  <a:moveTo>
                    <a:pt x="1959864" y="0"/>
                  </a:moveTo>
                  <a:lnTo>
                    <a:pt x="1530096" y="0"/>
                  </a:lnTo>
                  <a:lnTo>
                    <a:pt x="1530096" y="6096"/>
                  </a:lnTo>
                  <a:lnTo>
                    <a:pt x="1524000" y="6096"/>
                  </a:lnTo>
                  <a:lnTo>
                    <a:pt x="1524000" y="231787"/>
                  </a:lnTo>
                  <a:lnTo>
                    <a:pt x="1495044" y="217932"/>
                  </a:lnTo>
                  <a:lnTo>
                    <a:pt x="1490472" y="225552"/>
                  </a:lnTo>
                  <a:lnTo>
                    <a:pt x="1518666" y="240271"/>
                  </a:lnTo>
                  <a:lnTo>
                    <a:pt x="1491996" y="256032"/>
                  </a:lnTo>
                  <a:lnTo>
                    <a:pt x="1496568" y="263652"/>
                  </a:lnTo>
                  <a:lnTo>
                    <a:pt x="1524000" y="247446"/>
                  </a:lnTo>
                  <a:lnTo>
                    <a:pt x="1524000" y="446532"/>
                  </a:lnTo>
                  <a:lnTo>
                    <a:pt x="467868" y="446532"/>
                  </a:lnTo>
                  <a:lnTo>
                    <a:pt x="467868" y="458724"/>
                  </a:lnTo>
                  <a:lnTo>
                    <a:pt x="1542288" y="458724"/>
                  </a:lnTo>
                  <a:lnTo>
                    <a:pt x="1542288" y="446532"/>
                  </a:lnTo>
                  <a:lnTo>
                    <a:pt x="1536192" y="446532"/>
                  </a:lnTo>
                  <a:lnTo>
                    <a:pt x="1536192" y="13716"/>
                  </a:lnTo>
                  <a:lnTo>
                    <a:pt x="1959864" y="13716"/>
                  </a:lnTo>
                  <a:lnTo>
                    <a:pt x="1959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96383" y="2330195"/>
              <a:ext cx="0" cy="1190625"/>
            </a:xfrm>
            <a:custGeom>
              <a:avLst/>
              <a:gdLst/>
              <a:ahLst/>
              <a:cxnLst/>
              <a:rect l="l" t="t" r="r" b="b"/>
              <a:pathLst>
                <a:path h="1190625">
                  <a:moveTo>
                    <a:pt x="0" y="0"/>
                  </a:moveTo>
                  <a:lnTo>
                    <a:pt x="0" y="1190243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25824" y="3264407"/>
              <a:ext cx="52069" cy="262255"/>
            </a:xfrm>
            <a:custGeom>
              <a:avLst/>
              <a:gdLst/>
              <a:ahLst/>
              <a:cxnLst/>
              <a:rect l="l" t="t" r="r" b="b"/>
              <a:pathLst>
                <a:path w="52070" h="262254">
                  <a:moveTo>
                    <a:pt x="32004" y="112776"/>
                  </a:moveTo>
                  <a:lnTo>
                    <a:pt x="19812" y="112776"/>
                  </a:lnTo>
                  <a:lnTo>
                    <a:pt x="19812" y="163068"/>
                  </a:lnTo>
                  <a:lnTo>
                    <a:pt x="32004" y="163068"/>
                  </a:lnTo>
                  <a:lnTo>
                    <a:pt x="32004" y="112776"/>
                  </a:lnTo>
                  <a:close/>
                </a:path>
                <a:path w="52070" h="262254">
                  <a:moveTo>
                    <a:pt x="48768" y="249936"/>
                  </a:moveTo>
                  <a:lnTo>
                    <a:pt x="32004" y="249936"/>
                  </a:lnTo>
                  <a:lnTo>
                    <a:pt x="32004" y="201168"/>
                  </a:lnTo>
                  <a:lnTo>
                    <a:pt x="19812" y="201168"/>
                  </a:lnTo>
                  <a:lnTo>
                    <a:pt x="19812" y="252984"/>
                  </a:lnTo>
                  <a:lnTo>
                    <a:pt x="25908" y="252984"/>
                  </a:lnTo>
                  <a:lnTo>
                    <a:pt x="25908" y="262128"/>
                  </a:lnTo>
                  <a:lnTo>
                    <a:pt x="48768" y="262128"/>
                  </a:lnTo>
                  <a:lnTo>
                    <a:pt x="48768" y="249936"/>
                  </a:lnTo>
                  <a:close/>
                </a:path>
                <a:path w="52070" h="262254">
                  <a:moveTo>
                    <a:pt x="51816" y="76200"/>
                  </a:moveTo>
                  <a:lnTo>
                    <a:pt x="51295" y="74676"/>
                  </a:lnTo>
                  <a:lnTo>
                    <a:pt x="47663" y="64008"/>
                  </a:lnTo>
                  <a:lnTo>
                    <a:pt x="25908" y="0"/>
                  </a:lnTo>
                  <a:lnTo>
                    <a:pt x="0" y="76200"/>
                  </a:lnTo>
                  <a:lnTo>
                    <a:pt x="51816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224776" y="2855518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66976" y="2779166"/>
            <a:ext cx="1520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7490" algn="l"/>
              </a:tabLst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u="dash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7190" cy="52679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1.1.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Определение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Списъците представляват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изброено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множество,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състоящо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 променливо число елементи, към 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приложими операциите  включване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изключване. Дължината на списъка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равна на броя 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които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съдържат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него. Списък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нулева  дължина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празен.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Линейните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свързани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списъци са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най-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простите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структури.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Линеен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този списък, който  отразява отношение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съседство между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елементите.</a:t>
            </a:r>
            <a:endParaRPr sz="2000" dirty="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Под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линеен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разбира множество 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елемента х(1),  х(2)...х(n)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свойства:</a:t>
            </a:r>
            <a:endParaRPr sz="2000" dirty="0">
              <a:latin typeface="Arial"/>
              <a:cs typeface="Arial"/>
            </a:endParaRPr>
          </a:p>
          <a:p>
            <a:pPr marL="12700" marR="6985" algn="just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40640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Ако n&gt;0,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х(1)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първият елемент на списъка,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х(n)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последният;</a:t>
            </a:r>
            <a:endParaRPr sz="2000" dirty="0">
              <a:latin typeface="Arial"/>
              <a:cs typeface="Arial"/>
            </a:endParaRPr>
          </a:p>
          <a:p>
            <a:pPr marL="307975" indent="-295910" algn="just">
              <a:lnSpc>
                <a:spcPct val="100000"/>
              </a:lnSpc>
              <a:spcBef>
                <a:spcPts val="480"/>
              </a:spcBef>
              <a:buAutoNum type="arabicParenR"/>
              <a:tabLst>
                <a:tab pos="3086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Ако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1&lt;k&lt;n, то х(k-1)предшества х(k) и х(k+1) следва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х(k).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Всеки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състои 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полета,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тях могат да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различен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тип-числови, текстови,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връзка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т.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919220" y="4434230"/>
            <a:ext cx="3000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на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нов</a:t>
            </a:r>
            <a:r>
              <a:rPr sz="18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220" y="5092598"/>
            <a:ext cx="32689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//проверка за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непразен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списък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9220" y="6409334"/>
            <a:ext cx="266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//елементът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18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единствен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3775862"/>
            <a:ext cx="1910714" cy="3372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45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 add4(int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ts val="1730"/>
              </a:lnSpc>
              <a:spcBef>
                <a:spcPts val="2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elem *p=start,</a:t>
            </a:r>
            <a:r>
              <a:rPr sz="18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*q;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elem;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ts val="152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q-&gt;key=n;</a:t>
            </a:r>
            <a:endParaRPr sz="1800" dirty="0">
              <a:latin typeface="Arial"/>
              <a:cs typeface="Arial"/>
            </a:endParaRPr>
          </a:p>
          <a:p>
            <a:pPr marL="139065" marR="216535">
              <a:lnSpc>
                <a:spcPct val="80000"/>
              </a:lnSpc>
              <a:spcBef>
                <a:spcPts val="215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-&gt;ne</a:t>
            </a:r>
            <a:r>
              <a:rPr sz="1800" spc="-20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(start)</a:t>
            </a:r>
            <a:endParaRPr sz="1800" dirty="0">
              <a:latin typeface="Arial"/>
              <a:cs typeface="Arial"/>
            </a:endParaRPr>
          </a:p>
          <a:p>
            <a:pPr marL="393700" marR="120650" indent="-191135">
              <a:lnSpc>
                <a:spcPct val="80000"/>
              </a:lnSpc>
            </a:pP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{while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(p-&gt;next)  p=p-&gt;next;</a:t>
            </a:r>
            <a:endParaRPr sz="1800" dirty="0">
              <a:latin typeface="Arial"/>
              <a:cs typeface="Arial"/>
            </a:endParaRPr>
          </a:p>
          <a:p>
            <a:pPr marL="266700">
              <a:lnSpc>
                <a:spcPts val="1510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p-&gt;next=q;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ts val="173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266700" marR="865505" indent="62230">
              <a:lnSpc>
                <a:spcPts val="1730"/>
              </a:lnSpc>
              <a:spcBef>
                <a:spcPts val="2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else 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start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q;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ts val="152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q-&gt;pred=p;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59116" y="2698508"/>
            <a:ext cx="1234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8475" algn="l"/>
                <a:tab pos="992505" algn="l"/>
                <a:tab pos="1221105" algn="l"/>
              </a:tabLst>
            </a:pP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00" u="heavy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n	</a:t>
            </a:r>
            <a:r>
              <a:rPr sz="16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019" y="1087526"/>
            <a:ext cx="8209280" cy="9550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  <a:tabLst>
                <a:tab pos="718185" algn="l"/>
                <a:tab pos="2028825" algn="l"/>
                <a:tab pos="2415540" algn="l"/>
                <a:tab pos="3562985" algn="l"/>
                <a:tab pos="4598035" algn="l"/>
                <a:tab pos="5104130" algn="l"/>
                <a:tab pos="6182995" algn="l"/>
                <a:tab pos="6456045" algn="l"/>
                <a:tab pos="6710045" algn="l"/>
              </a:tabLst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.	В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ючв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а	п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лед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елем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т	със	ст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йност	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в	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ър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зания 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списък с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начален указател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853440">
              <a:lnSpc>
                <a:spcPct val="100000"/>
              </a:lnSpc>
              <a:spcBef>
                <a:spcPts val="1510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89760" y="2211323"/>
            <a:ext cx="5080000" cy="1251585"/>
            <a:chOff x="1889760" y="2211323"/>
            <a:chExt cx="5080000" cy="1251585"/>
          </a:xfrm>
        </p:grpSpPr>
        <p:sp>
          <p:nvSpPr>
            <p:cNvPr id="10" name="object 10"/>
            <p:cNvSpPr/>
            <p:nvPr/>
          </p:nvSpPr>
          <p:spPr>
            <a:xfrm>
              <a:off x="1889760" y="2211323"/>
              <a:ext cx="3589020" cy="841375"/>
            </a:xfrm>
            <a:custGeom>
              <a:avLst/>
              <a:gdLst/>
              <a:ahLst/>
              <a:cxnLst/>
              <a:rect l="l" t="t" r="r" b="b"/>
              <a:pathLst>
                <a:path w="3589020" h="841375">
                  <a:moveTo>
                    <a:pt x="890016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890016" y="12192"/>
                  </a:lnTo>
                  <a:lnTo>
                    <a:pt x="890016" y="0"/>
                  </a:lnTo>
                  <a:close/>
                </a:path>
                <a:path w="3589020" h="841375">
                  <a:moveTo>
                    <a:pt x="1420368" y="419100"/>
                  </a:moveTo>
                  <a:lnTo>
                    <a:pt x="1408176" y="419100"/>
                  </a:lnTo>
                  <a:lnTo>
                    <a:pt x="1408176" y="432816"/>
                  </a:lnTo>
                  <a:lnTo>
                    <a:pt x="1408176" y="829056"/>
                  </a:lnTo>
                  <a:lnTo>
                    <a:pt x="1202436" y="829056"/>
                  </a:lnTo>
                  <a:lnTo>
                    <a:pt x="1202436" y="432816"/>
                  </a:lnTo>
                  <a:lnTo>
                    <a:pt x="1408176" y="432816"/>
                  </a:lnTo>
                  <a:lnTo>
                    <a:pt x="1408176" y="419100"/>
                  </a:lnTo>
                  <a:lnTo>
                    <a:pt x="1202436" y="419100"/>
                  </a:lnTo>
                  <a:lnTo>
                    <a:pt x="1188720" y="419100"/>
                  </a:lnTo>
                  <a:lnTo>
                    <a:pt x="1188720" y="432816"/>
                  </a:lnTo>
                  <a:lnTo>
                    <a:pt x="1188720" y="829056"/>
                  </a:lnTo>
                  <a:lnTo>
                    <a:pt x="577596" y="829056"/>
                  </a:lnTo>
                  <a:lnTo>
                    <a:pt x="577596" y="432816"/>
                  </a:lnTo>
                  <a:lnTo>
                    <a:pt x="1188720" y="432816"/>
                  </a:lnTo>
                  <a:lnTo>
                    <a:pt x="1188720" y="419100"/>
                  </a:lnTo>
                  <a:lnTo>
                    <a:pt x="889546" y="419100"/>
                  </a:lnTo>
                  <a:lnTo>
                    <a:pt x="908723" y="362712"/>
                  </a:lnTo>
                  <a:lnTo>
                    <a:pt x="912876" y="350520"/>
                  </a:lnTo>
                  <a:lnTo>
                    <a:pt x="894588" y="350520"/>
                  </a:lnTo>
                  <a:lnTo>
                    <a:pt x="894588" y="16764"/>
                  </a:lnTo>
                  <a:lnTo>
                    <a:pt x="880872" y="16764"/>
                  </a:lnTo>
                  <a:lnTo>
                    <a:pt x="880872" y="350520"/>
                  </a:lnTo>
                  <a:lnTo>
                    <a:pt x="862584" y="350520"/>
                  </a:lnTo>
                  <a:lnTo>
                    <a:pt x="884529" y="419100"/>
                  </a:lnTo>
                  <a:lnTo>
                    <a:pt x="577596" y="419100"/>
                  </a:lnTo>
                  <a:lnTo>
                    <a:pt x="565404" y="419100"/>
                  </a:lnTo>
                  <a:lnTo>
                    <a:pt x="565404" y="432816"/>
                  </a:lnTo>
                  <a:lnTo>
                    <a:pt x="565404" y="829056"/>
                  </a:lnTo>
                  <a:lnTo>
                    <a:pt x="358140" y="829056"/>
                  </a:lnTo>
                  <a:lnTo>
                    <a:pt x="358140" y="432816"/>
                  </a:lnTo>
                  <a:lnTo>
                    <a:pt x="565404" y="432816"/>
                  </a:lnTo>
                  <a:lnTo>
                    <a:pt x="565404" y="419100"/>
                  </a:lnTo>
                  <a:lnTo>
                    <a:pt x="345948" y="419100"/>
                  </a:lnTo>
                  <a:lnTo>
                    <a:pt x="345948" y="841248"/>
                  </a:lnTo>
                  <a:lnTo>
                    <a:pt x="565404" y="841248"/>
                  </a:lnTo>
                  <a:lnTo>
                    <a:pt x="577596" y="841248"/>
                  </a:lnTo>
                  <a:lnTo>
                    <a:pt x="1188720" y="841248"/>
                  </a:lnTo>
                  <a:lnTo>
                    <a:pt x="1202436" y="841248"/>
                  </a:lnTo>
                  <a:lnTo>
                    <a:pt x="1420368" y="841248"/>
                  </a:lnTo>
                  <a:lnTo>
                    <a:pt x="1420368" y="835152"/>
                  </a:lnTo>
                  <a:lnTo>
                    <a:pt x="1420368" y="829056"/>
                  </a:lnTo>
                  <a:lnTo>
                    <a:pt x="1420368" y="432816"/>
                  </a:lnTo>
                  <a:lnTo>
                    <a:pt x="1420368" y="426720"/>
                  </a:lnTo>
                  <a:lnTo>
                    <a:pt x="1420368" y="419100"/>
                  </a:lnTo>
                  <a:close/>
                </a:path>
                <a:path w="3589020" h="841375">
                  <a:moveTo>
                    <a:pt x="3589020" y="13716"/>
                  </a:moveTo>
                  <a:lnTo>
                    <a:pt x="2964180" y="13716"/>
                  </a:lnTo>
                  <a:lnTo>
                    <a:pt x="2964180" y="16764"/>
                  </a:lnTo>
                  <a:lnTo>
                    <a:pt x="2958084" y="16764"/>
                  </a:lnTo>
                  <a:lnTo>
                    <a:pt x="2958084" y="624840"/>
                  </a:lnTo>
                  <a:lnTo>
                    <a:pt x="2887980" y="624840"/>
                  </a:lnTo>
                  <a:lnTo>
                    <a:pt x="2887980" y="432816"/>
                  </a:lnTo>
                  <a:lnTo>
                    <a:pt x="2887980" y="426720"/>
                  </a:lnTo>
                  <a:lnTo>
                    <a:pt x="2887980" y="419100"/>
                  </a:lnTo>
                  <a:lnTo>
                    <a:pt x="2874264" y="419100"/>
                  </a:lnTo>
                  <a:lnTo>
                    <a:pt x="2874264" y="432816"/>
                  </a:lnTo>
                  <a:lnTo>
                    <a:pt x="2874264" y="624840"/>
                  </a:lnTo>
                  <a:lnTo>
                    <a:pt x="2808732" y="624840"/>
                  </a:lnTo>
                  <a:lnTo>
                    <a:pt x="2808732" y="637032"/>
                  </a:lnTo>
                  <a:lnTo>
                    <a:pt x="2874264" y="637032"/>
                  </a:lnTo>
                  <a:lnTo>
                    <a:pt x="2874264" y="829056"/>
                  </a:lnTo>
                  <a:lnTo>
                    <a:pt x="2668524" y="829056"/>
                  </a:lnTo>
                  <a:lnTo>
                    <a:pt x="2668524" y="432816"/>
                  </a:lnTo>
                  <a:lnTo>
                    <a:pt x="2874264" y="432816"/>
                  </a:lnTo>
                  <a:lnTo>
                    <a:pt x="2874264" y="419100"/>
                  </a:lnTo>
                  <a:lnTo>
                    <a:pt x="2668524" y="419100"/>
                  </a:lnTo>
                  <a:lnTo>
                    <a:pt x="2656332" y="419100"/>
                  </a:lnTo>
                  <a:lnTo>
                    <a:pt x="2656332" y="432816"/>
                  </a:lnTo>
                  <a:lnTo>
                    <a:pt x="2656332" y="829056"/>
                  </a:lnTo>
                  <a:lnTo>
                    <a:pt x="2045208" y="829056"/>
                  </a:lnTo>
                  <a:lnTo>
                    <a:pt x="2045208" y="432816"/>
                  </a:lnTo>
                  <a:lnTo>
                    <a:pt x="2656332" y="432816"/>
                  </a:lnTo>
                  <a:lnTo>
                    <a:pt x="2656332" y="419100"/>
                  </a:lnTo>
                  <a:lnTo>
                    <a:pt x="2045208" y="419100"/>
                  </a:lnTo>
                  <a:lnTo>
                    <a:pt x="2031492" y="419100"/>
                  </a:lnTo>
                  <a:lnTo>
                    <a:pt x="2031492" y="432816"/>
                  </a:lnTo>
                  <a:lnTo>
                    <a:pt x="2031492" y="829056"/>
                  </a:lnTo>
                  <a:lnTo>
                    <a:pt x="1825752" y="829056"/>
                  </a:lnTo>
                  <a:lnTo>
                    <a:pt x="1825752" y="432816"/>
                  </a:lnTo>
                  <a:lnTo>
                    <a:pt x="2031492" y="432816"/>
                  </a:lnTo>
                  <a:lnTo>
                    <a:pt x="2031492" y="419100"/>
                  </a:lnTo>
                  <a:lnTo>
                    <a:pt x="1813560" y="419100"/>
                  </a:lnTo>
                  <a:lnTo>
                    <a:pt x="1813560" y="841248"/>
                  </a:lnTo>
                  <a:lnTo>
                    <a:pt x="2031492" y="841248"/>
                  </a:lnTo>
                  <a:lnTo>
                    <a:pt x="2045208" y="841248"/>
                  </a:lnTo>
                  <a:lnTo>
                    <a:pt x="2656332" y="841248"/>
                  </a:lnTo>
                  <a:lnTo>
                    <a:pt x="2668524" y="841248"/>
                  </a:lnTo>
                  <a:lnTo>
                    <a:pt x="2887980" y="841248"/>
                  </a:lnTo>
                  <a:lnTo>
                    <a:pt x="2887980" y="835152"/>
                  </a:lnTo>
                  <a:lnTo>
                    <a:pt x="2887980" y="829056"/>
                  </a:lnTo>
                  <a:lnTo>
                    <a:pt x="2887980" y="637032"/>
                  </a:lnTo>
                  <a:lnTo>
                    <a:pt x="2964180" y="637032"/>
                  </a:lnTo>
                  <a:lnTo>
                    <a:pt x="2964180" y="630936"/>
                  </a:lnTo>
                  <a:lnTo>
                    <a:pt x="2970276" y="630936"/>
                  </a:lnTo>
                  <a:lnTo>
                    <a:pt x="2970276" y="25908"/>
                  </a:lnTo>
                  <a:lnTo>
                    <a:pt x="3589020" y="25908"/>
                  </a:lnTo>
                  <a:lnTo>
                    <a:pt x="3589020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3727" y="2231135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2420" y="0"/>
                  </a:lnTo>
                </a:path>
              </a:pathLst>
            </a:custGeom>
            <a:ln w="1219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4832" y="2221991"/>
              <a:ext cx="4884420" cy="1240790"/>
            </a:xfrm>
            <a:custGeom>
              <a:avLst/>
              <a:gdLst/>
              <a:ahLst/>
              <a:cxnLst/>
              <a:rect l="l" t="t" r="r" b="b"/>
              <a:pathLst>
                <a:path w="4884420" h="1240789">
                  <a:moveTo>
                    <a:pt x="79248" y="1072896"/>
                  </a:moveTo>
                  <a:lnTo>
                    <a:pt x="19812" y="1071372"/>
                  </a:lnTo>
                  <a:lnTo>
                    <a:pt x="19812" y="1083564"/>
                  </a:lnTo>
                  <a:lnTo>
                    <a:pt x="79248" y="1085088"/>
                  </a:lnTo>
                  <a:lnTo>
                    <a:pt x="79248" y="1072896"/>
                  </a:lnTo>
                  <a:close/>
                </a:path>
                <a:path w="4884420" h="1240789">
                  <a:moveTo>
                    <a:pt x="88392" y="1028700"/>
                  </a:moveTo>
                  <a:lnTo>
                    <a:pt x="10668" y="1027176"/>
                  </a:lnTo>
                  <a:lnTo>
                    <a:pt x="10668" y="1039368"/>
                  </a:lnTo>
                  <a:lnTo>
                    <a:pt x="88392" y="1040892"/>
                  </a:lnTo>
                  <a:lnTo>
                    <a:pt x="88392" y="1028700"/>
                  </a:lnTo>
                  <a:close/>
                </a:path>
                <a:path w="4884420" h="1240789">
                  <a:moveTo>
                    <a:pt x="283464" y="601980"/>
                  </a:moveTo>
                  <a:lnTo>
                    <a:pt x="54914" y="603465"/>
                  </a:lnTo>
                  <a:lnTo>
                    <a:pt x="54864" y="589788"/>
                  </a:lnTo>
                  <a:lnTo>
                    <a:pt x="42672" y="589788"/>
                  </a:lnTo>
                  <a:lnTo>
                    <a:pt x="44132" y="908304"/>
                  </a:lnTo>
                  <a:lnTo>
                    <a:pt x="24384" y="908304"/>
                  </a:lnTo>
                  <a:lnTo>
                    <a:pt x="50025" y="983754"/>
                  </a:lnTo>
                  <a:lnTo>
                    <a:pt x="0" y="982980"/>
                  </a:lnTo>
                  <a:lnTo>
                    <a:pt x="0" y="996696"/>
                  </a:lnTo>
                  <a:lnTo>
                    <a:pt x="99060" y="996696"/>
                  </a:lnTo>
                  <a:lnTo>
                    <a:pt x="99060" y="984504"/>
                  </a:lnTo>
                  <a:lnTo>
                    <a:pt x="50520" y="983767"/>
                  </a:lnTo>
                  <a:lnTo>
                    <a:pt x="70764" y="920496"/>
                  </a:lnTo>
                  <a:lnTo>
                    <a:pt x="74676" y="908304"/>
                  </a:lnTo>
                  <a:lnTo>
                    <a:pt x="56324" y="908304"/>
                  </a:lnTo>
                  <a:lnTo>
                    <a:pt x="54978" y="615696"/>
                  </a:lnTo>
                  <a:lnTo>
                    <a:pt x="283464" y="615696"/>
                  </a:lnTo>
                  <a:lnTo>
                    <a:pt x="283464" y="601980"/>
                  </a:lnTo>
                  <a:close/>
                </a:path>
                <a:path w="4884420" h="1240789">
                  <a:moveTo>
                    <a:pt x="1536192" y="609600"/>
                  </a:moveTo>
                  <a:lnTo>
                    <a:pt x="1522476" y="609600"/>
                  </a:lnTo>
                  <a:lnTo>
                    <a:pt x="1522476" y="1220724"/>
                  </a:lnTo>
                  <a:lnTo>
                    <a:pt x="694944" y="1220724"/>
                  </a:lnTo>
                  <a:lnTo>
                    <a:pt x="694944" y="900684"/>
                  </a:lnTo>
                  <a:lnTo>
                    <a:pt x="713232" y="900684"/>
                  </a:lnTo>
                  <a:lnTo>
                    <a:pt x="709320" y="888492"/>
                  </a:lnTo>
                  <a:lnTo>
                    <a:pt x="688848" y="824484"/>
                  </a:lnTo>
                  <a:lnTo>
                    <a:pt x="662940" y="900684"/>
                  </a:lnTo>
                  <a:lnTo>
                    <a:pt x="681228" y="900684"/>
                  </a:lnTo>
                  <a:lnTo>
                    <a:pt x="681228" y="1220724"/>
                  </a:lnTo>
                  <a:lnTo>
                    <a:pt x="679704" y="1220724"/>
                  </a:lnTo>
                  <a:lnTo>
                    <a:pt x="679704" y="1232916"/>
                  </a:lnTo>
                  <a:lnTo>
                    <a:pt x="681228" y="1232916"/>
                  </a:lnTo>
                  <a:lnTo>
                    <a:pt x="681228" y="1234440"/>
                  </a:lnTo>
                  <a:lnTo>
                    <a:pt x="694944" y="1234440"/>
                  </a:lnTo>
                  <a:lnTo>
                    <a:pt x="694944" y="1232916"/>
                  </a:lnTo>
                  <a:lnTo>
                    <a:pt x="1534668" y="1232916"/>
                  </a:lnTo>
                  <a:lnTo>
                    <a:pt x="1534668" y="1222248"/>
                  </a:lnTo>
                  <a:lnTo>
                    <a:pt x="1536192" y="1222248"/>
                  </a:lnTo>
                  <a:lnTo>
                    <a:pt x="1536192" y="609600"/>
                  </a:lnTo>
                  <a:close/>
                </a:path>
                <a:path w="4884420" h="1240789">
                  <a:moveTo>
                    <a:pt x="1694688" y="614172"/>
                  </a:moveTo>
                  <a:lnTo>
                    <a:pt x="1537716" y="614172"/>
                  </a:lnTo>
                  <a:lnTo>
                    <a:pt x="1537716" y="626364"/>
                  </a:lnTo>
                  <a:lnTo>
                    <a:pt x="1694688" y="626364"/>
                  </a:lnTo>
                  <a:lnTo>
                    <a:pt x="1694688" y="614172"/>
                  </a:lnTo>
                  <a:close/>
                </a:path>
                <a:path w="4884420" h="1240789">
                  <a:moveTo>
                    <a:pt x="2118360" y="339852"/>
                  </a:moveTo>
                  <a:lnTo>
                    <a:pt x="2098548" y="339852"/>
                  </a:lnTo>
                  <a:lnTo>
                    <a:pt x="2098548" y="6096"/>
                  </a:lnTo>
                  <a:lnTo>
                    <a:pt x="2092452" y="6096"/>
                  </a:lnTo>
                  <a:lnTo>
                    <a:pt x="2092452" y="0"/>
                  </a:lnTo>
                  <a:lnTo>
                    <a:pt x="1312164" y="0"/>
                  </a:lnTo>
                  <a:lnTo>
                    <a:pt x="1312164" y="6096"/>
                  </a:lnTo>
                  <a:lnTo>
                    <a:pt x="1306068" y="6096"/>
                  </a:lnTo>
                  <a:lnTo>
                    <a:pt x="1306068" y="614172"/>
                  </a:lnTo>
                  <a:lnTo>
                    <a:pt x="1156716" y="614172"/>
                  </a:lnTo>
                  <a:lnTo>
                    <a:pt x="1156716" y="626364"/>
                  </a:lnTo>
                  <a:lnTo>
                    <a:pt x="1312164" y="626364"/>
                  </a:lnTo>
                  <a:lnTo>
                    <a:pt x="1312164" y="620268"/>
                  </a:lnTo>
                  <a:lnTo>
                    <a:pt x="1318260" y="620268"/>
                  </a:lnTo>
                  <a:lnTo>
                    <a:pt x="1318260" y="12192"/>
                  </a:lnTo>
                  <a:lnTo>
                    <a:pt x="2086356" y="12192"/>
                  </a:lnTo>
                  <a:lnTo>
                    <a:pt x="2086356" y="339852"/>
                  </a:lnTo>
                  <a:lnTo>
                    <a:pt x="2068068" y="339852"/>
                  </a:lnTo>
                  <a:lnTo>
                    <a:pt x="2092452" y="416052"/>
                  </a:lnTo>
                  <a:lnTo>
                    <a:pt x="2114207" y="352044"/>
                  </a:lnTo>
                  <a:lnTo>
                    <a:pt x="2118360" y="339852"/>
                  </a:lnTo>
                  <a:close/>
                </a:path>
                <a:path w="4884420" h="1240789">
                  <a:moveTo>
                    <a:pt x="2717292" y="1228344"/>
                  </a:moveTo>
                  <a:lnTo>
                    <a:pt x="2092452" y="1228344"/>
                  </a:lnTo>
                  <a:lnTo>
                    <a:pt x="2092452" y="1240536"/>
                  </a:lnTo>
                  <a:lnTo>
                    <a:pt x="2717292" y="1240536"/>
                  </a:lnTo>
                  <a:lnTo>
                    <a:pt x="2717292" y="1228344"/>
                  </a:lnTo>
                  <a:close/>
                </a:path>
                <a:path w="4884420" h="1240789">
                  <a:moveTo>
                    <a:pt x="4864608" y="1085088"/>
                  </a:moveTo>
                  <a:lnTo>
                    <a:pt x="4805172" y="1083564"/>
                  </a:lnTo>
                  <a:lnTo>
                    <a:pt x="4805172" y="1095756"/>
                  </a:lnTo>
                  <a:lnTo>
                    <a:pt x="4864608" y="1097280"/>
                  </a:lnTo>
                  <a:lnTo>
                    <a:pt x="4864608" y="1085088"/>
                  </a:lnTo>
                  <a:close/>
                </a:path>
                <a:path w="4884420" h="1240789">
                  <a:moveTo>
                    <a:pt x="4873752" y="1040892"/>
                  </a:moveTo>
                  <a:lnTo>
                    <a:pt x="4796028" y="1039368"/>
                  </a:lnTo>
                  <a:lnTo>
                    <a:pt x="4796028" y="1053084"/>
                  </a:lnTo>
                  <a:lnTo>
                    <a:pt x="4873752" y="1053084"/>
                  </a:lnTo>
                  <a:lnTo>
                    <a:pt x="4873752" y="1040892"/>
                  </a:lnTo>
                  <a:close/>
                </a:path>
                <a:path w="4884420" h="1240789">
                  <a:moveTo>
                    <a:pt x="4884420" y="996696"/>
                  </a:moveTo>
                  <a:lnTo>
                    <a:pt x="4848199" y="996696"/>
                  </a:lnTo>
                  <a:lnTo>
                    <a:pt x="4864786" y="944880"/>
                  </a:lnTo>
                  <a:lnTo>
                    <a:pt x="4869180" y="931164"/>
                  </a:lnTo>
                  <a:lnTo>
                    <a:pt x="4850828" y="931164"/>
                  </a:lnTo>
                  <a:lnTo>
                    <a:pt x="4849368" y="612648"/>
                  </a:lnTo>
                  <a:lnTo>
                    <a:pt x="4837176" y="612648"/>
                  </a:lnTo>
                  <a:lnTo>
                    <a:pt x="4837176" y="615657"/>
                  </a:lnTo>
                  <a:lnTo>
                    <a:pt x="4751832" y="615149"/>
                  </a:lnTo>
                  <a:lnTo>
                    <a:pt x="4751832" y="422148"/>
                  </a:lnTo>
                  <a:lnTo>
                    <a:pt x="4751832" y="416052"/>
                  </a:lnTo>
                  <a:lnTo>
                    <a:pt x="4751832" y="408432"/>
                  </a:lnTo>
                  <a:lnTo>
                    <a:pt x="4739640" y="408432"/>
                  </a:lnTo>
                  <a:lnTo>
                    <a:pt x="4739640" y="422148"/>
                  </a:lnTo>
                  <a:lnTo>
                    <a:pt x="4739640" y="615073"/>
                  </a:lnTo>
                  <a:lnTo>
                    <a:pt x="4590288" y="614172"/>
                  </a:lnTo>
                  <a:lnTo>
                    <a:pt x="4590288" y="626364"/>
                  </a:lnTo>
                  <a:lnTo>
                    <a:pt x="4739640" y="627265"/>
                  </a:lnTo>
                  <a:lnTo>
                    <a:pt x="4739640" y="818388"/>
                  </a:lnTo>
                  <a:lnTo>
                    <a:pt x="4533887" y="818388"/>
                  </a:lnTo>
                  <a:lnTo>
                    <a:pt x="4533887" y="422148"/>
                  </a:lnTo>
                  <a:lnTo>
                    <a:pt x="4739640" y="422148"/>
                  </a:lnTo>
                  <a:lnTo>
                    <a:pt x="4739640" y="408432"/>
                  </a:lnTo>
                  <a:lnTo>
                    <a:pt x="4533887" y="408432"/>
                  </a:lnTo>
                  <a:lnTo>
                    <a:pt x="4521708" y="408432"/>
                  </a:lnTo>
                  <a:lnTo>
                    <a:pt x="4521708" y="422148"/>
                  </a:lnTo>
                  <a:lnTo>
                    <a:pt x="4521708" y="818388"/>
                  </a:lnTo>
                  <a:lnTo>
                    <a:pt x="3909060" y="818388"/>
                  </a:lnTo>
                  <a:lnTo>
                    <a:pt x="3909060" y="422148"/>
                  </a:lnTo>
                  <a:lnTo>
                    <a:pt x="4521708" y="422148"/>
                  </a:lnTo>
                  <a:lnTo>
                    <a:pt x="4521708" y="408432"/>
                  </a:lnTo>
                  <a:lnTo>
                    <a:pt x="4280446" y="408432"/>
                  </a:lnTo>
                  <a:lnTo>
                    <a:pt x="4299623" y="352044"/>
                  </a:lnTo>
                  <a:lnTo>
                    <a:pt x="4303776" y="339852"/>
                  </a:lnTo>
                  <a:lnTo>
                    <a:pt x="4283964" y="339852"/>
                  </a:lnTo>
                  <a:lnTo>
                    <a:pt x="4283964" y="6096"/>
                  </a:lnTo>
                  <a:lnTo>
                    <a:pt x="4277868" y="6096"/>
                  </a:lnTo>
                  <a:lnTo>
                    <a:pt x="4277868" y="3048"/>
                  </a:lnTo>
                  <a:lnTo>
                    <a:pt x="3653028" y="3048"/>
                  </a:lnTo>
                  <a:lnTo>
                    <a:pt x="3653028" y="15240"/>
                  </a:lnTo>
                  <a:lnTo>
                    <a:pt x="4271772" y="15240"/>
                  </a:lnTo>
                  <a:lnTo>
                    <a:pt x="4271772" y="339852"/>
                  </a:lnTo>
                  <a:lnTo>
                    <a:pt x="4251960" y="339852"/>
                  </a:lnTo>
                  <a:lnTo>
                    <a:pt x="4275277" y="408432"/>
                  </a:lnTo>
                  <a:lnTo>
                    <a:pt x="3909060" y="408432"/>
                  </a:lnTo>
                  <a:lnTo>
                    <a:pt x="3896868" y="408432"/>
                  </a:lnTo>
                  <a:lnTo>
                    <a:pt x="3896868" y="422148"/>
                  </a:lnTo>
                  <a:lnTo>
                    <a:pt x="3896868" y="818388"/>
                  </a:lnTo>
                  <a:lnTo>
                    <a:pt x="3691128" y="818388"/>
                  </a:lnTo>
                  <a:lnTo>
                    <a:pt x="3691128" y="626364"/>
                  </a:lnTo>
                  <a:lnTo>
                    <a:pt x="3765804" y="626364"/>
                  </a:lnTo>
                  <a:lnTo>
                    <a:pt x="3765804" y="614172"/>
                  </a:lnTo>
                  <a:lnTo>
                    <a:pt x="3691128" y="614172"/>
                  </a:lnTo>
                  <a:lnTo>
                    <a:pt x="3691128" y="422148"/>
                  </a:lnTo>
                  <a:lnTo>
                    <a:pt x="3896868" y="422148"/>
                  </a:lnTo>
                  <a:lnTo>
                    <a:pt x="3896868" y="408432"/>
                  </a:lnTo>
                  <a:lnTo>
                    <a:pt x="3678936" y="408432"/>
                  </a:lnTo>
                  <a:lnTo>
                    <a:pt x="3678936" y="614172"/>
                  </a:lnTo>
                  <a:lnTo>
                    <a:pt x="3610356" y="614172"/>
                  </a:lnTo>
                  <a:lnTo>
                    <a:pt x="3610356" y="626364"/>
                  </a:lnTo>
                  <a:lnTo>
                    <a:pt x="3611880" y="626364"/>
                  </a:lnTo>
                  <a:lnTo>
                    <a:pt x="3611880" y="1228344"/>
                  </a:lnTo>
                  <a:lnTo>
                    <a:pt x="3003804" y="1228344"/>
                  </a:lnTo>
                  <a:lnTo>
                    <a:pt x="3003804" y="1240536"/>
                  </a:lnTo>
                  <a:lnTo>
                    <a:pt x="3627120" y="1240536"/>
                  </a:lnTo>
                  <a:lnTo>
                    <a:pt x="3627120" y="1228344"/>
                  </a:lnTo>
                  <a:lnTo>
                    <a:pt x="3625596" y="1228344"/>
                  </a:lnTo>
                  <a:lnTo>
                    <a:pt x="3625596" y="626364"/>
                  </a:lnTo>
                  <a:lnTo>
                    <a:pt x="3678936" y="626364"/>
                  </a:lnTo>
                  <a:lnTo>
                    <a:pt x="3678936" y="830580"/>
                  </a:lnTo>
                  <a:lnTo>
                    <a:pt x="3896868" y="830580"/>
                  </a:lnTo>
                  <a:lnTo>
                    <a:pt x="3909060" y="830580"/>
                  </a:lnTo>
                  <a:lnTo>
                    <a:pt x="4521708" y="830580"/>
                  </a:lnTo>
                  <a:lnTo>
                    <a:pt x="4533887" y="830580"/>
                  </a:lnTo>
                  <a:lnTo>
                    <a:pt x="4751832" y="830580"/>
                  </a:lnTo>
                  <a:lnTo>
                    <a:pt x="4751832" y="824484"/>
                  </a:lnTo>
                  <a:lnTo>
                    <a:pt x="4751832" y="818388"/>
                  </a:lnTo>
                  <a:lnTo>
                    <a:pt x="4751832" y="627341"/>
                  </a:lnTo>
                  <a:lnTo>
                    <a:pt x="4837176" y="627849"/>
                  </a:lnTo>
                  <a:lnTo>
                    <a:pt x="4837176" y="931164"/>
                  </a:lnTo>
                  <a:lnTo>
                    <a:pt x="4818888" y="931164"/>
                  </a:lnTo>
                  <a:lnTo>
                    <a:pt x="4841164" y="996696"/>
                  </a:lnTo>
                  <a:lnTo>
                    <a:pt x="4785360" y="996696"/>
                  </a:lnTo>
                  <a:lnTo>
                    <a:pt x="4785360" y="1008888"/>
                  </a:lnTo>
                  <a:lnTo>
                    <a:pt x="4884420" y="1010412"/>
                  </a:lnTo>
                  <a:lnTo>
                    <a:pt x="4884420" y="9966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792980" y="3456431"/>
              <a:ext cx="312420" cy="0"/>
            </a:xfrm>
            <a:custGeom>
              <a:avLst/>
              <a:gdLst/>
              <a:ahLst/>
              <a:cxnLst/>
              <a:rect l="l" t="t" r="r" b="b"/>
              <a:pathLst>
                <a:path w="312420">
                  <a:moveTo>
                    <a:pt x="0" y="0"/>
                  </a:moveTo>
                  <a:lnTo>
                    <a:pt x="312420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2900" y="3046475"/>
              <a:ext cx="50800" cy="410209"/>
            </a:xfrm>
            <a:custGeom>
              <a:avLst/>
              <a:gdLst/>
              <a:ahLst/>
              <a:cxnLst/>
              <a:rect l="l" t="t" r="r" b="b"/>
              <a:pathLst>
                <a:path w="50800" h="410210">
                  <a:moveTo>
                    <a:pt x="30479" y="64008"/>
                  </a:moveTo>
                  <a:lnTo>
                    <a:pt x="18287" y="64008"/>
                  </a:lnTo>
                  <a:lnTo>
                    <a:pt x="18287" y="409956"/>
                  </a:lnTo>
                  <a:lnTo>
                    <a:pt x="30479" y="409956"/>
                  </a:lnTo>
                  <a:lnTo>
                    <a:pt x="30479" y="64008"/>
                  </a:lnTo>
                  <a:close/>
                </a:path>
                <a:path w="50800" h="410210">
                  <a:moveTo>
                    <a:pt x="24384" y="0"/>
                  </a:moveTo>
                  <a:lnTo>
                    <a:pt x="0" y="76200"/>
                  </a:lnTo>
                  <a:lnTo>
                    <a:pt x="18287" y="76200"/>
                  </a:lnTo>
                  <a:lnTo>
                    <a:pt x="18287" y="64008"/>
                  </a:lnTo>
                  <a:lnTo>
                    <a:pt x="46146" y="64008"/>
                  </a:lnTo>
                  <a:lnTo>
                    <a:pt x="24384" y="0"/>
                  </a:lnTo>
                  <a:close/>
                </a:path>
                <a:path w="50800" h="410210">
                  <a:moveTo>
                    <a:pt x="46146" y="64008"/>
                  </a:moveTo>
                  <a:lnTo>
                    <a:pt x="30479" y="64008"/>
                  </a:lnTo>
                  <a:lnTo>
                    <a:pt x="30479" y="76200"/>
                  </a:lnTo>
                  <a:lnTo>
                    <a:pt x="50291" y="76200"/>
                  </a:lnTo>
                  <a:lnTo>
                    <a:pt x="46146" y="64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05276" y="2969818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pr</a:t>
            </a:r>
            <a:r>
              <a:rPr sz="1200" b="1" spc="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3288" y="2982011"/>
            <a:ext cx="393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Courier New"/>
                <a:cs typeface="Courier New"/>
              </a:rPr>
              <a:t>ne</a:t>
            </a:r>
            <a:r>
              <a:rPr sz="1200" b="1" spc="10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2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48044" y="2279904"/>
            <a:ext cx="2498090" cy="1435735"/>
            <a:chOff x="6448044" y="2279904"/>
            <a:chExt cx="2498090" cy="1435735"/>
          </a:xfrm>
        </p:grpSpPr>
        <p:sp>
          <p:nvSpPr>
            <p:cNvPr id="18" name="object 18"/>
            <p:cNvSpPr/>
            <p:nvPr/>
          </p:nvSpPr>
          <p:spPr>
            <a:xfrm>
              <a:off x="6728460" y="2670048"/>
              <a:ext cx="304800" cy="716280"/>
            </a:xfrm>
            <a:custGeom>
              <a:avLst/>
              <a:gdLst/>
              <a:ahLst/>
              <a:cxnLst/>
              <a:rect l="l" t="t" r="r" b="b"/>
              <a:pathLst>
                <a:path w="304800" h="716279">
                  <a:moveTo>
                    <a:pt x="297180" y="0"/>
                  </a:moveTo>
                  <a:lnTo>
                    <a:pt x="281940" y="35051"/>
                  </a:lnTo>
                  <a:lnTo>
                    <a:pt x="291084" y="38100"/>
                  </a:lnTo>
                  <a:lnTo>
                    <a:pt x="304800" y="3048"/>
                  </a:lnTo>
                  <a:lnTo>
                    <a:pt x="297180" y="0"/>
                  </a:lnTo>
                  <a:close/>
                </a:path>
                <a:path w="304800" h="716279">
                  <a:moveTo>
                    <a:pt x="271272" y="60960"/>
                  </a:moveTo>
                  <a:lnTo>
                    <a:pt x="256032" y="96012"/>
                  </a:lnTo>
                  <a:lnTo>
                    <a:pt x="265175" y="100584"/>
                  </a:lnTo>
                  <a:lnTo>
                    <a:pt x="280416" y="65532"/>
                  </a:lnTo>
                  <a:lnTo>
                    <a:pt x="271272" y="60960"/>
                  </a:lnTo>
                  <a:close/>
                </a:path>
                <a:path w="304800" h="716279">
                  <a:moveTo>
                    <a:pt x="245364" y="123444"/>
                  </a:moveTo>
                  <a:lnTo>
                    <a:pt x="230124" y="158496"/>
                  </a:lnTo>
                  <a:lnTo>
                    <a:pt x="239268" y="161544"/>
                  </a:lnTo>
                  <a:lnTo>
                    <a:pt x="254508" y="126491"/>
                  </a:lnTo>
                  <a:lnTo>
                    <a:pt x="245364" y="123444"/>
                  </a:lnTo>
                  <a:close/>
                </a:path>
                <a:path w="304800" h="716279">
                  <a:moveTo>
                    <a:pt x="219456" y="184403"/>
                  </a:moveTo>
                  <a:lnTo>
                    <a:pt x="205740" y="219456"/>
                  </a:lnTo>
                  <a:lnTo>
                    <a:pt x="213360" y="224027"/>
                  </a:lnTo>
                  <a:lnTo>
                    <a:pt x="228600" y="187451"/>
                  </a:lnTo>
                  <a:lnTo>
                    <a:pt x="219456" y="184403"/>
                  </a:lnTo>
                  <a:close/>
                </a:path>
                <a:path w="304800" h="716279">
                  <a:moveTo>
                    <a:pt x="193548" y="245363"/>
                  </a:moveTo>
                  <a:lnTo>
                    <a:pt x="179832" y="281939"/>
                  </a:lnTo>
                  <a:lnTo>
                    <a:pt x="188975" y="284988"/>
                  </a:lnTo>
                  <a:lnTo>
                    <a:pt x="202692" y="249936"/>
                  </a:lnTo>
                  <a:lnTo>
                    <a:pt x="193548" y="245363"/>
                  </a:lnTo>
                  <a:close/>
                </a:path>
                <a:path w="304800" h="716279">
                  <a:moveTo>
                    <a:pt x="169164" y="307848"/>
                  </a:moveTo>
                  <a:lnTo>
                    <a:pt x="153924" y="342900"/>
                  </a:lnTo>
                  <a:lnTo>
                    <a:pt x="163068" y="345948"/>
                  </a:lnTo>
                  <a:lnTo>
                    <a:pt x="176784" y="310896"/>
                  </a:lnTo>
                  <a:lnTo>
                    <a:pt x="169164" y="307848"/>
                  </a:lnTo>
                  <a:close/>
                </a:path>
                <a:path w="304800" h="716279">
                  <a:moveTo>
                    <a:pt x="143256" y="368808"/>
                  </a:moveTo>
                  <a:lnTo>
                    <a:pt x="128016" y="403860"/>
                  </a:lnTo>
                  <a:lnTo>
                    <a:pt x="137160" y="408432"/>
                  </a:lnTo>
                  <a:lnTo>
                    <a:pt x="152400" y="373379"/>
                  </a:lnTo>
                  <a:lnTo>
                    <a:pt x="143256" y="368808"/>
                  </a:lnTo>
                  <a:close/>
                </a:path>
                <a:path w="304800" h="716279">
                  <a:moveTo>
                    <a:pt x="117348" y="431291"/>
                  </a:moveTo>
                  <a:lnTo>
                    <a:pt x="102108" y="466344"/>
                  </a:lnTo>
                  <a:lnTo>
                    <a:pt x="111251" y="469391"/>
                  </a:lnTo>
                  <a:lnTo>
                    <a:pt x="126492" y="434339"/>
                  </a:lnTo>
                  <a:lnTo>
                    <a:pt x="117348" y="431291"/>
                  </a:lnTo>
                  <a:close/>
                </a:path>
                <a:path w="304800" h="716279">
                  <a:moveTo>
                    <a:pt x="91440" y="492251"/>
                  </a:moveTo>
                  <a:lnTo>
                    <a:pt x="77724" y="527303"/>
                  </a:lnTo>
                  <a:lnTo>
                    <a:pt x="85344" y="530351"/>
                  </a:lnTo>
                  <a:lnTo>
                    <a:pt x="100584" y="495300"/>
                  </a:lnTo>
                  <a:lnTo>
                    <a:pt x="91440" y="492251"/>
                  </a:lnTo>
                  <a:close/>
                </a:path>
                <a:path w="304800" h="716279">
                  <a:moveTo>
                    <a:pt x="65532" y="553212"/>
                  </a:moveTo>
                  <a:lnTo>
                    <a:pt x="51816" y="588263"/>
                  </a:lnTo>
                  <a:lnTo>
                    <a:pt x="60960" y="592836"/>
                  </a:lnTo>
                  <a:lnTo>
                    <a:pt x="74675" y="557784"/>
                  </a:lnTo>
                  <a:lnTo>
                    <a:pt x="65532" y="553212"/>
                  </a:lnTo>
                  <a:close/>
                </a:path>
                <a:path w="304800" h="716279">
                  <a:moveTo>
                    <a:pt x="41148" y="615696"/>
                  </a:moveTo>
                  <a:lnTo>
                    <a:pt x="25908" y="650748"/>
                  </a:lnTo>
                  <a:lnTo>
                    <a:pt x="35051" y="653796"/>
                  </a:lnTo>
                  <a:lnTo>
                    <a:pt x="48768" y="618744"/>
                  </a:lnTo>
                  <a:lnTo>
                    <a:pt x="41148" y="615696"/>
                  </a:lnTo>
                  <a:close/>
                </a:path>
                <a:path w="304800" h="716279">
                  <a:moveTo>
                    <a:pt x="15240" y="676656"/>
                  </a:moveTo>
                  <a:lnTo>
                    <a:pt x="0" y="711708"/>
                  </a:lnTo>
                  <a:lnTo>
                    <a:pt x="9144" y="716279"/>
                  </a:lnTo>
                  <a:lnTo>
                    <a:pt x="24384" y="681227"/>
                  </a:lnTo>
                  <a:lnTo>
                    <a:pt x="15240" y="6766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83502" y="2930652"/>
              <a:ext cx="0" cy="706120"/>
            </a:xfrm>
            <a:custGeom>
              <a:avLst/>
              <a:gdLst/>
              <a:ahLst/>
              <a:cxnLst/>
              <a:rect l="l" t="t" r="r" b="b"/>
              <a:pathLst>
                <a:path h="706120">
                  <a:moveTo>
                    <a:pt x="0" y="0"/>
                  </a:moveTo>
                  <a:lnTo>
                    <a:pt x="0" y="705612"/>
                  </a:lnTo>
                </a:path>
              </a:pathLst>
            </a:custGeom>
            <a:ln w="10667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4264" y="3643884"/>
              <a:ext cx="692150" cy="0"/>
            </a:xfrm>
            <a:custGeom>
              <a:avLst/>
              <a:gdLst/>
              <a:ahLst/>
              <a:cxnLst/>
              <a:rect l="l" t="t" r="r" b="b"/>
              <a:pathLst>
                <a:path w="692150">
                  <a:moveTo>
                    <a:pt x="0" y="0"/>
                  </a:moveTo>
                  <a:lnTo>
                    <a:pt x="691895" y="0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24927" y="2282952"/>
              <a:ext cx="0" cy="1361440"/>
            </a:xfrm>
            <a:custGeom>
              <a:avLst/>
              <a:gdLst/>
              <a:ahLst/>
              <a:cxnLst/>
              <a:rect l="l" t="t" r="r" b="b"/>
              <a:pathLst>
                <a:path h="1361439">
                  <a:moveTo>
                    <a:pt x="0" y="0"/>
                  </a:moveTo>
                  <a:lnTo>
                    <a:pt x="0" y="1360932"/>
                  </a:lnTo>
                </a:path>
              </a:pathLst>
            </a:custGeom>
            <a:ln w="9144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24928" y="2279903"/>
              <a:ext cx="1521460" cy="1435735"/>
            </a:xfrm>
            <a:custGeom>
              <a:avLst/>
              <a:gdLst/>
              <a:ahLst/>
              <a:cxnLst/>
              <a:rect l="l" t="t" r="r" b="b"/>
              <a:pathLst>
                <a:path w="1521459" h="1435735">
                  <a:moveTo>
                    <a:pt x="50292" y="4572"/>
                  </a:moveTo>
                  <a:lnTo>
                    <a:pt x="0" y="4572"/>
                  </a:lnTo>
                  <a:lnTo>
                    <a:pt x="0" y="16764"/>
                  </a:lnTo>
                  <a:lnTo>
                    <a:pt x="50292" y="16764"/>
                  </a:lnTo>
                  <a:lnTo>
                    <a:pt x="50292" y="4572"/>
                  </a:lnTo>
                  <a:close/>
                </a:path>
                <a:path w="1521459" h="1435735">
                  <a:moveTo>
                    <a:pt x="140208" y="4572"/>
                  </a:moveTo>
                  <a:lnTo>
                    <a:pt x="88392" y="4572"/>
                  </a:lnTo>
                  <a:lnTo>
                    <a:pt x="88392" y="16764"/>
                  </a:lnTo>
                  <a:lnTo>
                    <a:pt x="140208" y="16764"/>
                  </a:lnTo>
                  <a:lnTo>
                    <a:pt x="140208" y="4572"/>
                  </a:lnTo>
                  <a:close/>
                </a:path>
                <a:path w="1521459" h="1435735">
                  <a:moveTo>
                    <a:pt x="228600" y="4572"/>
                  </a:moveTo>
                  <a:lnTo>
                    <a:pt x="178308" y="4572"/>
                  </a:lnTo>
                  <a:lnTo>
                    <a:pt x="178308" y="16764"/>
                  </a:lnTo>
                  <a:lnTo>
                    <a:pt x="228600" y="16764"/>
                  </a:lnTo>
                  <a:lnTo>
                    <a:pt x="228600" y="4572"/>
                  </a:lnTo>
                  <a:close/>
                </a:path>
                <a:path w="1521459" h="1435735">
                  <a:moveTo>
                    <a:pt x="246888" y="1421892"/>
                  </a:moveTo>
                  <a:lnTo>
                    <a:pt x="196596" y="1421892"/>
                  </a:lnTo>
                  <a:lnTo>
                    <a:pt x="196596" y="1435608"/>
                  </a:lnTo>
                  <a:lnTo>
                    <a:pt x="246888" y="1435608"/>
                  </a:lnTo>
                  <a:lnTo>
                    <a:pt x="246888" y="1421892"/>
                  </a:lnTo>
                  <a:close/>
                </a:path>
                <a:path w="1521459" h="1435735">
                  <a:moveTo>
                    <a:pt x="262128" y="1313688"/>
                  </a:moveTo>
                  <a:lnTo>
                    <a:pt x="249936" y="1313688"/>
                  </a:lnTo>
                  <a:lnTo>
                    <a:pt x="249936" y="1363980"/>
                  </a:lnTo>
                  <a:lnTo>
                    <a:pt x="262128" y="1363980"/>
                  </a:lnTo>
                  <a:lnTo>
                    <a:pt x="262128" y="1313688"/>
                  </a:lnTo>
                  <a:close/>
                </a:path>
                <a:path w="1521459" h="1435735">
                  <a:moveTo>
                    <a:pt x="262128" y="1223772"/>
                  </a:moveTo>
                  <a:lnTo>
                    <a:pt x="249936" y="1223772"/>
                  </a:lnTo>
                  <a:lnTo>
                    <a:pt x="249936" y="1275588"/>
                  </a:lnTo>
                  <a:lnTo>
                    <a:pt x="262128" y="1275588"/>
                  </a:lnTo>
                  <a:lnTo>
                    <a:pt x="262128" y="1223772"/>
                  </a:lnTo>
                  <a:close/>
                </a:path>
                <a:path w="1521459" h="1435735">
                  <a:moveTo>
                    <a:pt x="262128" y="1135380"/>
                  </a:moveTo>
                  <a:lnTo>
                    <a:pt x="249936" y="1135380"/>
                  </a:lnTo>
                  <a:lnTo>
                    <a:pt x="249936" y="1185672"/>
                  </a:lnTo>
                  <a:lnTo>
                    <a:pt x="262128" y="1185672"/>
                  </a:lnTo>
                  <a:lnTo>
                    <a:pt x="262128" y="1135380"/>
                  </a:lnTo>
                  <a:close/>
                </a:path>
                <a:path w="1521459" h="1435735">
                  <a:moveTo>
                    <a:pt x="262128" y="1046988"/>
                  </a:moveTo>
                  <a:lnTo>
                    <a:pt x="249936" y="1046988"/>
                  </a:lnTo>
                  <a:lnTo>
                    <a:pt x="249936" y="1097280"/>
                  </a:lnTo>
                  <a:lnTo>
                    <a:pt x="262128" y="1097280"/>
                  </a:lnTo>
                  <a:lnTo>
                    <a:pt x="262128" y="1046988"/>
                  </a:lnTo>
                  <a:close/>
                </a:path>
                <a:path w="1521459" h="1435735">
                  <a:moveTo>
                    <a:pt x="262128" y="957072"/>
                  </a:moveTo>
                  <a:lnTo>
                    <a:pt x="249936" y="957072"/>
                  </a:lnTo>
                  <a:lnTo>
                    <a:pt x="249936" y="1008888"/>
                  </a:lnTo>
                  <a:lnTo>
                    <a:pt x="262128" y="1008888"/>
                  </a:lnTo>
                  <a:lnTo>
                    <a:pt x="262128" y="957072"/>
                  </a:lnTo>
                  <a:close/>
                </a:path>
                <a:path w="1521459" h="1435735">
                  <a:moveTo>
                    <a:pt x="262128" y="868680"/>
                  </a:moveTo>
                  <a:lnTo>
                    <a:pt x="249936" y="868680"/>
                  </a:lnTo>
                  <a:lnTo>
                    <a:pt x="249936" y="918972"/>
                  </a:lnTo>
                  <a:lnTo>
                    <a:pt x="262128" y="918972"/>
                  </a:lnTo>
                  <a:lnTo>
                    <a:pt x="262128" y="868680"/>
                  </a:lnTo>
                  <a:close/>
                </a:path>
                <a:path w="1521459" h="1435735">
                  <a:moveTo>
                    <a:pt x="262128" y="780288"/>
                  </a:moveTo>
                  <a:lnTo>
                    <a:pt x="249936" y="780288"/>
                  </a:lnTo>
                  <a:lnTo>
                    <a:pt x="249936" y="830580"/>
                  </a:lnTo>
                  <a:lnTo>
                    <a:pt x="262128" y="830580"/>
                  </a:lnTo>
                  <a:lnTo>
                    <a:pt x="262128" y="780288"/>
                  </a:lnTo>
                  <a:close/>
                </a:path>
                <a:path w="1521459" h="1435735">
                  <a:moveTo>
                    <a:pt x="262128" y="690372"/>
                  </a:moveTo>
                  <a:lnTo>
                    <a:pt x="249936" y="690372"/>
                  </a:lnTo>
                  <a:lnTo>
                    <a:pt x="249936" y="742188"/>
                  </a:lnTo>
                  <a:lnTo>
                    <a:pt x="262128" y="742188"/>
                  </a:lnTo>
                  <a:lnTo>
                    <a:pt x="262128" y="690372"/>
                  </a:lnTo>
                  <a:close/>
                </a:path>
                <a:path w="1521459" h="1435735">
                  <a:moveTo>
                    <a:pt x="327660" y="771144"/>
                  </a:moveTo>
                  <a:lnTo>
                    <a:pt x="315468" y="771144"/>
                  </a:lnTo>
                  <a:lnTo>
                    <a:pt x="315468" y="821436"/>
                  </a:lnTo>
                  <a:lnTo>
                    <a:pt x="327660" y="821436"/>
                  </a:lnTo>
                  <a:lnTo>
                    <a:pt x="327660" y="771144"/>
                  </a:lnTo>
                  <a:close/>
                </a:path>
                <a:path w="1521459" h="1435735">
                  <a:moveTo>
                    <a:pt x="327660" y="681228"/>
                  </a:moveTo>
                  <a:lnTo>
                    <a:pt x="315468" y="681228"/>
                  </a:lnTo>
                  <a:lnTo>
                    <a:pt x="315468" y="733044"/>
                  </a:lnTo>
                  <a:lnTo>
                    <a:pt x="327660" y="733044"/>
                  </a:lnTo>
                  <a:lnTo>
                    <a:pt x="327660" y="681228"/>
                  </a:lnTo>
                  <a:close/>
                </a:path>
                <a:path w="1521459" h="1435735">
                  <a:moveTo>
                    <a:pt x="327660" y="592836"/>
                  </a:moveTo>
                  <a:lnTo>
                    <a:pt x="315468" y="592836"/>
                  </a:lnTo>
                  <a:lnTo>
                    <a:pt x="315468" y="643128"/>
                  </a:lnTo>
                  <a:lnTo>
                    <a:pt x="327660" y="643128"/>
                  </a:lnTo>
                  <a:lnTo>
                    <a:pt x="327660" y="592836"/>
                  </a:lnTo>
                  <a:close/>
                </a:path>
                <a:path w="1521459" h="1435735">
                  <a:moveTo>
                    <a:pt x="327660" y="504444"/>
                  </a:moveTo>
                  <a:lnTo>
                    <a:pt x="315468" y="504444"/>
                  </a:lnTo>
                  <a:lnTo>
                    <a:pt x="315468" y="554736"/>
                  </a:lnTo>
                  <a:lnTo>
                    <a:pt x="327660" y="554736"/>
                  </a:lnTo>
                  <a:lnTo>
                    <a:pt x="327660" y="504444"/>
                  </a:lnTo>
                  <a:close/>
                </a:path>
                <a:path w="1521459" h="1435735">
                  <a:moveTo>
                    <a:pt x="332232" y="903732"/>
                  </a:moveTo>
                  <a:lnTo>
                    <a:pt x="327660" y="903732"/>
                  </a:lnTo>
                  <a:lnTo>
                    <a:pt x="327660" y="859536"/>
                  </a:lnTo>
                  <a:lnTo>
                    <a:pt x="315468" y="859536"/>
                  </a:lnTo>
                  <a:lnTo>
                    <a:pt x="315468" y="909828"/>
                  </a:lnTo>
                  <a:lnTo>
                    <a:pt x="321564" y="909828"/>
                  </a:lnTo>
                  <a:lnTo>
                    <a:pt x="321564" y="915924"/>
                  </a:lnTo>
                  <a:lnTo>
                    <a:pt x="332232" y="915924"/>
                  </a:lnTo>
                  <a:lnTo>
                    <a:pt x="332232" y="909828"/>
                  </a:lnTo>
                  <a:lnTo>
                    <a:pt x="332232" y="903732"/>
                  </a:lnTo>
                  <a:close/>
                </a:path>
                <a:path w="1521459" h="1435735">
                  <a:moveTo>
                    <a:pt x="341376" y="0"/>
                  </a:moveTo>
                  <a:lnTo>
                    <a:pt x="291084" y="0"/>
                  </a:lnTo>
                  <a:lnTo>
                    <a:pt x="291084" y="4572"/>
                  </a:lnTo>
                  <a:lnTo>
                    <a:pt x="266700" y="4572"/>
                  </a:lnTo>
                  <a:lnTo>
                    <a:pt x="266700" y="16764"/>
                  </a:lnTo>
                  <a:lnTo>
                    <a:pt x="297180" y="16764"/>
                  </a:lnTo>
                  <a:lnTo>
                    <a:pt x="297180" y="12192"/>
                  </a:lnTo>
                  <a:lnTo>
                    <a:pt x="341376" y="12192"/>
                  </a:lnTo>
                  <a:lnTo>
                    <a:pt x="341376" y="0"/>
                  </a:lnTo>
                  <a:close/>
                </a:path>
                <a:path w="1521459" h="1435735">
                  <a:moveTo>
                    <a:pt x="362712" y="449580"/>
                  </a:moveTo>
                  <a:lnTo>
                    <a:pt x="315468" y="449580"/>
                  </a:lnTo>
                  <a:lnTo>
                    <a:pt x="315468" y="466344"/>
                  </a:lnTo>
                  <a:lnTo>
                    <a:pt x="327660" y="466344"/>
                  </a:lnTo>
                  <a:lnTo>
                    <a:pt x="327660" y="463296"/>
                  </a:lnTo>
                  <a:lnTo>
                    <a:pt x="362712" y="463296"/>
                  </a:lnTo>
                  <a:lnTo>
                    <a:pt x="362712" y="457200"/>
                  </a:lnTo>
                  <a:lnTo>
                    <a:pt x="362712" y="449580"/>
                  </a:lnTo>
                  <a:close/>
                </a:path>
                <a:path w="1521459" h="1435735">
                  <a:moveTo>
                    <a:pt x="422148" y="903732"/>
                  </a:moveTo>
                  <a:lnTo>
                    <a:pt x="370332" y="903732"/>
                  </a:lnTo>
                  <a:lnTo>
                    <a:pt x="370332" y="915924"/>
                  </a:lnTo>
                  <a:lnTo>
                    <a:pt x="422148" y="915924"/>
                  </a:lnTo>
                  <a:lnTo>
                    <a:pt x="422148" y="903732"/>
                  </a:lnTo>
                  <a:close/>
                </a:path>
                <a:path w="1521459" h="1435735">
                  <a:moveTo>
                    <a:pt x="429768" y="0"/>
                  </a:moveTo>
                  <a:lnTo>
                    <a:pt x="379476" y="0"/>
                  </a:lnTo>
                  <a:lnTo>
                    <a:pt x="379476" y="12192"/>
                  </a:lnTo>
                  <a:lnTo>
                    <a:pt x="429768" y="12192"/>
                  </a:lnTo>
                  <a:lnTo>
                    <a:pt x="429768" y="0"/>
                  </a:lnTo>
                  <a:close/>
                </a:path>
                <a:path w="1521459" h="1435735">
                  <a:moveTo>
                    <a:pt x="452628" y="449580"/>
                  </a:moveTo>
                  <a:lnTo>
                    <a:pt x="400812" y="449580"/>
                  </a:lnTo>
                  <a:lnTo>
                    <a:pt x="400812" y="463296"/>
                  </a:lnTo>
                  <a:lnTo>
                    <a:pt x="452628" y="463296"/>
                  </a:lnTo>
                  <a:lnTo>
                    <a:pt x="452628" y="449580"/>
                  </a:lnTo>
                  <a:close/>
                </a:path>
                <a:path w="1521459" h="1435735">
                  <a:moveTo>
                    <a:pt x="510540" y="903732"/>
                  </a:moveTo>
                  <a:lnTo>
                    <a:pt x="460248" y="903732"/>
                  </a:lnTo>
                  <a:lnTo>
                    <a:pt x="460248" y="915924"/>
                  </a:lnTo>
                  <a:lnTo>
                    <a:pt x="510540" y="915924"/>
                  </a:lnTo>
                  <a:lnTo>
                    <a:pt x="510540" y="903732"/>
                  </a:lnTo>
                  <a:close/>
                </a:path>
                <a:path w="1521459" h="1435735">
                  <a:moveTo>
                    <a:pt x="519684" y="0"/>
                  </a:moveTo>
                  <a:lnTo>
                    <a:pt x="467868" y="0"/>
                  </a:lnTo>
                  <a:lnTo>
                    <a:pt x="467868" y="12192"/>
                  </a:lnTo>
                  <a:lnTo>
                    <a:pt x="519684" y="12192"/>
                  </a:lnTo>
                  <a:lnTo>
                    <a:pt x="519684" y="0"/>
                  </a:lnTo>
                  <a:close/>
                </a:path>
                <a:path w="1521459" h="1435735">
                  <a:moveTo>
                    <a:pt x="547116" y="762000"/>
                  </a:moveTo>
                  <a:lnTo>
                    <a:pt x="533400" y="762000"/>
                  </a:lnTo>
                  <a:lnTo>
                    <a:pt x="533400" y="771144"/>
                  </a:lnTo>
                  <a:lnTo>
                    <a:pt x="533400" y="812292"/>
                  </a:lnTo>
                  <a:lnTo>
                    <a:pt x="533400" y="821436"/>
                  </a:lnTo>
                  <a:lnTo>
                    <a:pt x="547116" y="821436"/>
                  </a:lnTo>
                  <a:lnTo>
                    <a:pt x="547116" y="812292"/>
                  </a:lnTo>
                  <a:lnTo>
                    <a:pt x="547116" y="771144"/>
                  </a:lnTo>
                  <a:lnTo>
                    <a:pt x="547116" y="762000"/>
                  </a:lnTo>
                  <a:close/>
                </a:path>
                <a:path w="1521459" h="1435735">
                  <a:moveTo>
                    <a:pt x="547116" y="673608"/>
                  </a:moveTo>
                  <a:lnTo>
                    <a:pt x="533400" y="673608"/>
                  </a:lnTo>
                  <a:lnTo>
                    <a:pt x="533400" y="681228"/>
                  </a:lnTo>
                  <a:lnTo>
                    <a:pt x="533400" y="723900"/>
                  </a:lnTo>
                  <a:lnTo>
                    <a:pt x="533400" y="733044"/>
                  </a:lnTo>
                  <a:lnTo>
                    <a:pt x="547116" y="733044"/>
                  </a:lnTo>
                  <a:lnTo>
                    <a:pt x="547116" y="723900"/>
                  </a:lnTo>
                  <a:lnTo>
                    <a:pt x="547116" y="681228"/>
                  </a:lnTo>
                  <a:lnTo>
                    <a:pt x="547116" y="673608"/>
                  </a:lnTo>
                  <a:close/>
                </a:path>
                <a:path w="1521459" h="1435735">
                  <a:moveTo>
                    <a:pt x="547116" y="583692"/>
                  </a:moveTo>
                  <a:lnTo>
                    <a:pt x="533400" y="583692"/>
                  </a:lnTo>
                  <a:lnTo>
                    <a:pt x="533400" y="592836"/>
                  </a:lnTo>
                  <a:lnTo>
                    <a:pt x="533400" y="635508"/>
                  </a:lnTo>
                  <a:lnTo>
                    <a:pt x="533400" y="643128"/>
                  </a:lnTo>
                  <a:lnTo>
                    <a:pt x="547116" y="643128"/>
                  </a:lnTo>
                  <a:lnTo>
                    <a:pt x="547116" y="635508"/>
                  </a:lnTo>
                  <a:lnTo>
                    <a:pt x="547116" y="592836"/>
                  </a:lnTo>
                  <a:lnTo>
                    <a:pt x="547116" y="583692"/>
                  </a:lnTo>
                  <a:close/>
                </a:path>
                <a:path w="1521459" h="1435735">
                  <a:moveTo>
                    <a:pt x="547116" y="495300"/>
                  </a:moveTo>
                  <a:lnTo>
                    <a:pt x="533400" y="495300"/>
                  </a:lnTo>
                  <a:lnTo>
                    <a:pt x="533400" y="504444"/>
                  </a:lnTo>
                  <a:lnTo>
                    <a:pt x="533400" y="545592"/>
                  </a:lnTo>
                  <a:lnTo>
                    <a:pt x="533400" y="554736"/>
                  </a:lnTo>
                  <a:lnTo>
                    <a:pt x="547116" y="554736"/>
                  </a:lnTo>
                  <a:lnTo>
                    <a:pt x="547116" y="545592"/>
                  </a:lnTo>
                  <a:lnTo>
                    <a:pt x="547116" y="504444"/>
                  </a:lnTo>
                  <a:lnTo>
                    <a:pt x="547116" y="495300"/>
                  </a:lnTo>
                  <a:close/>
                </a:path>
                <a:path w="1521459" h="1435735">
                  <a:moveTo>
                    <a:pt x="562356" y="903732"/>
                  </a:moveTo>
                  <a:lnTo>
                    <a:pt x="547116" y="903732"/>
                  </a:lnTo>
                  <a:lnTo>
                    <a:pt x="547116" y="902208"/>
                  </a:lnTo>
                  <a:lnTo>
                    <a:pt x="547116" y="859536"/>
                  </a:lnTo>
                  <a:lnTo>
                    <a:pt x="547116" y="850392"/>
                  </a:lnTo>
                  <a:lnTo>
                    <a:pt x="533400" y="850392"/>
                  </a:lnTo>
                  <a:lnTo>
                    <a:pt x="533400" y="859536"/>
                  </a:lnTo>
                  <a:lnTo>
                    <a:pt x="533400" y="902208"/>
                  </a:lnTo>
                  <a:lnTo>
                    <a:pt x="533400" y="909828"/>
                  </a:lnTo>
                  <a:lnTo>
                    <a:pt x="539496" y="909828"/>
                  </a:lnTo>
                  <a:lnTo>
                    <a:pt x="539496" y="915924"/>
                  </a:lnTo>
                  <a:lnTo>
                    <a:pt x="562356" y="915924"/>
                  </a:lnTo>
                  <a:lnTo>
                    <a:pt x="562356" y="909828"/>
                  </a:lnTo>
                  <a:lnTo>
                    <a:pt x="562356" y="903732"/>
                  </a:lnTo>
                  <a:close/>
                </a:path>
                <a:path w="1521459" h="1435735">
                  <a:moveTo>
                    <a:pt x="582168" y="449580"/>
                  </a:moveTo>
                  <a:lnTo>
                    <a:pt x="547116" y="449580"/>
                  </a:lnTo>
                  <a:lnTo>
                    <a:pt x="533400" y="449580"/>
                  </a:lnTo>
                  <a:lnTo>
                    <a:pt x="490728" y="449580"/>
                  </a:lnTo>
                  <a:lnTo>
                    <a:pt x="490728" y="463296"/>
                  </a:lnTo>
                  <a:lnTo>
                    <a:pt x="533400" y="463296"/>
                  </a:lnTo>
                  <a:lnTo>
                    <a:pt x="533400" y="466344"/>
                  </a:lnTo>
                  <a:lnTo>
                    <a:pt x="547116" y="466344"/>
                  </a:lnTo>
                  <a:lnTo>
                    <a:pt x="547116" y="463296"/>
                  </a:lnTo>
                  <a:lnTo>
                    <a:pt x="582168" y="463296"/>
                  </a:lnTo>
                  <a:lnTo>
                    <a:pt x="582168" y="457200"/>
                  </a:lnTo>
                  <a:lnTo>
                    <a:pt x="582168" y="449580"/>
                  </a:lnTo>
                  <a:close/>
                </a:path>
                <a:path w="1521459" h="1435735">
                  <a:moveTo>
                    <a:pt x="608076" y="0"/>
                  </a:moveTo>
                  <a:lnTo>
                    <a:pt x="557784" y="0"/>
                  </a:lnTo>
                  <a:lnTo>
                    <a:pt x="557784" y="12192"/>
                  </a:lnTo>
                  <a:lnTo>
                    <a:pt x="608076" y="12192"/>
                  </a:lnTo>
                  <a:lnTo>
                    <a:pt x="608076" y="0"/>
                  </a:lnTo>
                  <a:close/>
                </a:path>
                <a:path w="1521459" h="1435735">
                  <a:moveTo>
                    <a:pt x="652272" y="903732"/>
                  </a:moveTo>
                  <a:lnTo>
                    <a:pt x="600456" y="903732"/>
                  </a:lnTo>
                  <a:lnTo>
                    <a:pt x="600456" y="915924"/>
                  </a:lnTo>
                  <a:lnTo>
                    <a:pt x="652272" y="915924"/>
                  </a:lnTo>
                  <a:lnTo>
                    <a:pt x="652272" y="903732"/>
                  </a:lnTo>
                  <a:close/>
                </a:path>
                <a:path w="1521459" h="1435735">
                  <a:moveTo>
                    <a:pt x="670560" y="449580"/>
                  </a:moveTo>
                  <a:lnTo>
                    <a:pt x="620268" y="449580"/>
                  </a:lnTo>
                  <a:lnTo>
                    <a:pt x="620268" y="463296"/>
                  </a:lnTo>
                  <a:lnTo>
                    <a:pt x="670560" y="463296"/>
                  </a:lnTo>
                  <a:lnTo>
                    <a:pt x="670560" y="449580"/>
                  </a:lnTo>
                  <a:close/>
                </a:path>
                <a:path w="1521459" h="1435735">
                  <a:moveTo>
                    <a:pt x="696468" y="0"/>
                  </a:moveTo>
                  <a:lnTo>
                    <a:pt x="646176" y="0"/>
                  </a:lnTo>
                  <a:lnTo>
                    <a:pt x="646176" y="12192"/>
                  </a:lnTo>
                  <a:lnTo>
                    <a:pt x="696468" y="12192"/>
                  </a:lnTo>
                  <a:lnTo>
                    <a:pt x="696468" y="0"/>
                  </a:lnTo>
                  <a:close/>
                </a:path>
                <a:path w="1521459" h="1435735">
                  <a:moveTo>
                    <a:pt x="740664" y="903732"/>
                  </a:moveTo>
                  <a:lnTo>
                    <a:pt x="690372" y="903732"/>
                  </a:lnTo>
                  <a:lnTo>
                    <a:pt x="690372" y="915924"/>
                  </a:lnTo>
                  <a:lnTo>
                    <a:pt x="740664" y="915924"/>
                  </a:lnTo>
                  <a:lnTo>
                    <a:pt x="740664" y="903732"/>
                  </a:lnTo>
                  <a:close/>
                </a:path>
                <a:path w="1521459" h="1435735">
                  <a:moveTo>
                    <a:pt x="758952" y="449580"/>
                  </a:moveTo>
                  <a:lnTo>
                    <a:pt x="708660" y="449580"/>
                  </a:lnTo>
                  <a:lnTo>
                    <a:pt x="708660" y="463296"/>
                  </a:lnTo>
                  <a:lnTo>
                    <a:pt x="758952" y="463296"/>
                  </a:lnTo>
                  <a:lnTo>
                    <a:pt x="758952" y="449580"/>
                  </a:lnTo>
                  <a:close/>
                </a:path>
                <a:path w="1521459" h="1435735">
                  <a:moveTo>
                    <a:pt x="786384" y="0"/>
                  </a:moveTo>
                  <a:lnTo>
                    <a:pt x="734568" y="0"/>
                  </a:lnTo>
                  <a:lnTo>
                    <a:pt x="734568" y="12192"/>
                  </a:lnTo>
                  <a:lnTo>
                    <a:pt x="786384" y="12192"/>
                  </a:lnTo>
                  <a:lnTo>
                    <a:pt x="786384" y="0"/>
                  </a:lnTo>
                  <a:close/>
                </a:path>
                <a:path w="1521459" h="1435735">
                  <a:moveTo>
                    <a:pt x="829056" y="903732"/>
                  </a:moveTo>
                  <a:lnTo>
                    <a:pt x="778764" y="903732"/>
                  </a:lnTo>
                  <a:lnTo>
                    <a:pt x="778764" y="915924"/>
                  </a:lnTo>
                  <a:lnTo>
                    <a:pt x="829056" y="915924"/>
                  </a:lnTo>
                  <a:lnTo>
                    <a:pt x="829056" y="903732"/>
                  </a:lnTo>
                  <a:close/>
                </a:path>
                <a:path w="1521459" h="1435735">
                  <a:moveTo>
                    <a:pt x="848868" y="449580"/>
                  </a:moveTo>
                  <a:lnTo>
                    <a:pt x="797052" y="449580"/>
                  </a:lnTo>
                  <a:lnTo>
                    <a:pt x="797052" y="463296"/>
                  </a:lnTo>
                  <a:lnTo>
                    <a:pt x="848868" y="463296"/>
                  </a:lnTo>
                  <a:lnTo>
                    <a:pt x="848868" y="449580"/>
                  </a:lnTo>
                  <a:close/>
                </a:path>
                <a:path w="1521459" h="1435735">
                  <a:moveTo>
                    <a:pt x="874776" y="0"/>
                  </a:moveTo>
                  <a:lnTo>
                    <a:pt x="824484" y="0"/>
                  </a:lnTo>
                  <a:lnTo>
                    <a:pt x="824484" y="12192"/>
                  </a:lnTo>
                  <a:lnTo>
                    <a:pt x="874776" y="12192"/>
                  </a:lnTo>
                  <a:lnTo>
                    <a:pt x="874776" y="0"/>
                  </a:lnTo>
                  <a:close/>
                </a:path>
                <a:path w="1521459" h="1435735">
                  <a:moveTo>
                    <a:pt x="918972" y="903732"/>
                  </a:moveTo>
                  <a:lnTo>
                    <a:pt x="867156" y="903732"/>
                  </a:lnTo>
                  <a:lnTo>
                    <a:pt x="867156" y="915924"/>
                  </a:lnTo>
                  <a:lnTo>
                    <a:pt x="918972" y="915924"/>
                  </a:lnTo>
                  <a:lnTo>
                    <a:pt x="918972" y="903732"/>
                  </a:lnTo>
                  <a:close/>
                </a:path>
                <a:path w="1521459" h="1435735">
                  <a:moveTo>
                    <a:pt x="920496" y="269748"/>
                  </a:moveTo>
                  <a:lnTo>
                    <a:pt x="908304" y="269748"/>
                  </a:lnTo>
                  <a:lnTo>
                    <a:pt x="908304" y="320040"/>
                  </a:lnTo>
                  <a:lnTo>
                    <a:pt x="920496" y="320040"/>
                  </a:lnTo>
                  <a:lnTo>
                    <a:pt x="920496" y="269748"/>
                  </a:lnTo>
                  <a:close/>
                </a:path>
                <a:path w="1521459" h="1435735">
                  <a:moveTo>
                    <a:pt x="920496" y="179832"/>
                  </a:moveTo>
                  <a:lnTo>
                    <a:pt x="908304" y="179832"/>
                  </a:lnTo>
                  <a:lnTo>
                    <a:pt x="908304" y="231648"/>
                  </a:lnTo>
                  <a:lnTo>
                    <a:pt x="920496" y="231648"/>
                  </a:lnTo>
                  <a:lnTo>
                    <a:pt x="920496" y="179832"/>
                  </a:lnTo>
                  <a:close/>
                </a:path>
                <a:path w="1521459" h="1435735">
                  <a:moveTo>
                    <a:pt x="920496" y="91440"/>
                  </a:moveTo>
                  <a:lnTo>
                    <a:pt x="908304" y="91440"/>
                  </a:lnTo>
                  <a:lnTo>
                    <a:pt x="908304" y="141732"/>
                  </a:lnTo>
                  <a:lnTo>
                    <a:pt x="920496" y="141732"/>
                  </a:lnTo>
                  <a:lnTo>
                    <a:pt x="920496" y="91440"/>
                  </a:lnTo>
                  <a:close/>
                </a:path>
                <a:path w="1521459" h="1435735">
                  <a:moveTo>
                    <a:pt x="920496" y="3048"/>
                  </a:moveTo>
                  <a:lnTo>
                    <a:pt x="914400" y="3048"/>
                  </a:lnTo>
                  <a:lnTo>
                    <a:pt x="914400" y="0"/>
                  </a:lnTo>
                  <a:lnTo>
                    <a:pt x="912876" y="0"/>
                  </a:lnTo>
                  <a:lnTo>
                    <a:pt x="912876" y="3048"/>
                  </a:lnTo>
                  <a:lnTo>
                    <a:pt x="908304" y="3048"/>
                  </a:lnTo>
                  <a:lnTo>
                    <a:pt x="908304" y="53340"/>
                  </a:lnTo>
                  <a:lnTo>
                    <a:pt x="920496" y="53340"/>
                  </a:lnTo>
                  <a:lnTo>
                    <a:pt x="920496" y="3048"/>
                  </a:lnTo>
                  <a:close/>
                </a:path>
                <a:path w="1521459" h="1435735">
                  <a:moveTo>
                    <a:pt x="940308" y="381000"/>
                  </a:moveTo>
                  <a:lnTo>
                    <a:pt x="920496" y="381000"/>
                  </a:lnTo>
                  <a:lnTo>
                    <a:pt x="920496" y="358140"/>
                  </a:lnTo>
                  <a:lnTo>
                    <a:pt x="908304" y="358140"/>
                  </a:lnTo>
                  <a:lnTo>
                    <a:pt x="908304" y="381000"/>
                  </a:lnTo>
                  <a:lnTo>
                    <a:pt x="890016" y="381000"/>
                  </a:lnTo>
                  <a:lnTo>
                    <a:pt x="911961" y="449580"/>
                  </a:lnTo>
                  <a:lnTo>
                    <a:pt x="886968" y="449580"/>
                  </a:lnTo>
                  <a:lnTo>
                    <a:pt x="886968" y="463296"/>
                  </a:lnTo>
                  <a:lnTo>
                    <a:pt x="937260" y="463296"/>
                  </a:lnTo>
                  <a:lnTo>
                    <a:pt x="937260" y="449580"/>
                  </a:lnTo>
                  <a:lnTo>
                    <a:pt x="916978" y="449580"/>
                  </a:lnTo>
                  <a:lnTo>
                    <a:pt x="936155" y="393192"/>
                  </a:lnTo>
                  <a:lnTo>
                    <a:pt x="940308" y="381000"/>
                  </a:lnTo>
                  <a:close/>
                </a:path>
                <a:path w="1521459" h="1435735">
                  <a:moveTo>
                    <a:pt x="1007364" y="903732"/>
                  </a:moveTo>
                  <a:lnTo>
                    <a:pt x="957072" y="903732"/>
                  </a:lnTo>
                  <a:lnTo>
                    <a:pt x="957072" y="915924"/>
                  </a:lnTo>
                  <a:lnTo>
                    <a:pt x="1007364" y="915924"/>
                  </a:lnTo>
                  <a:lnTo>
                    <a:pt x="1007364" y="903732"/>
                  </a:lnTo>
                  <a:close/>
                </a:path>
                <a:path w="1521459" h="1435735">
                  <a:moveTo>
                    <a:pt x="1025652" y="449580"/>
                  </a:moveTo>
                  <a:lnTo>
                    <a:pt x="975360" y="449580"/>
                  </a:lnTo>
                  <a:lnTo>
                    <a:pt x="975360" y="463296"/>
                  </a:lnTo>
                  <a:lnTo>
                    <a:pt x="1025652" y="463296"/>
                  </a:lnTo>
                  <a:lnTo>
                    <a:pt x="1025652" y="449580"/>
                  </a:lnTo>
                  <a:close/>
                </a:path>
                <a:path w="1521459" h="1435735">
                  <a:moveTo>
                    <a:pt x="1095756" y="903732"/>
                  </a:moveTo>
                  <a:lnTo>
                    <a:pt x="1045464" y="903732"/>
                  </a:lnTo>
                  <a:lnTo>
                    <a:pt x="1045464" y="915924"/>
                  </a:lnTo>
                  <a:lnTo>
                    <a:pt x="1095756" y="915924"/>
                  </a:lnTo>
                  <a:lnTo>
                    <a:pt x="1095756" y="903732"/>
                  </a:lnTo>
                  <a:close/>
                </a:path>
                <a:path w="1521459" h="1435735">
                  <a:moveTo>
                    <a:pt x="1115568" y="449580"/>
                  </a:moveTo>
                  <a:lnTo>
                    <a:pt x="1063752" y="449580"/>
                  </a:lnTo>
                  <a:lnTo>
                    <a:pt x="1063752" y="463296"/>
                  </a:lnTo>
                  <a:lnTo>
                    <a:pt x="1115568" y="463296"/>
                  </a:lnTo>
                  <a:lnTo>
                    <a:pt x="1115568" y="449580"/>
                  </a:lnTo>
                  <a:close/>
                </a:path>
                <a:path w="1521459" h="1435735">
                  <a:moveTo>
                    <a:pt x="1170432" y="771144"/>
                  </a:moveTo>
                  <a:lnTo>
                    <a:pt x="1158240" y="771144"/>
                  </a:lnTo>
                  <a:lnTo>
                    <a:pt x="1158240" y="801624"/>
                  </a:lnTo>
                  <a:lnTo>
                    <a:pt x="1158240" y="821436"/>
                  </a:lnTo>
                  <a:lnTo>
                    <a:pt x="1158240" y="851916"/>
                  </a:lnTo>
                  <a:lnTo>
                    <a:pt x="1170432" y="851916"/>
                  </a:lnTo>
                  <a:lnTo>
                    <a:pt x="1170432" y="821436"/>
                  </a:lnTo>
                  <a:lnTo>
                    <a:pt x="1170432" y="801624"/>
                  </a:lnTo>
                  <a:lnTo>
                    <a:pt x="1170432" y="771144"/>
                  </a:lnTo>
                  <a:close/>
                </a:path>
                <a:path w="1521459" h="1435735">
                  <a:moveTo>
                    <a:pt x="1170432" y="681228"/>
                  </a:moveTo>
                  <a:lnTo>
                    <a:pt x="1158240" y="681228"/>
                  </a:lnTo>
                  <a:lnTo>
                    <a:pt x="1158240" y="711708"/>
                  </a:lnTo>
                  <a:lnTo>
                    <a:pt x="1158240" y="733044"/>
                  </a:lnTo>
                  <a:lnTo>
                    <a:pt x="1158240" y="763524"/>
                  </a:lnTo>
                  <a:lnTo>
                    <a:pt x="1170432" y="763524"/>
                  </a:lnTo>
                  <a:lnTo>
                    <a:pt x="1170432" y="733044"/>
                  </a:lnTo>
                  <a:lnTo>
                    <a:pt x="1170432" y="711708"/>
                  </a:lnTo>
                  <a:lnTo>
                    <a:pt x="1170432" y="681228"/>
                  </a:lnTo>
                  <a:close/>
                </a:path>
                <a:path w="1521459" h="1435735">
                  <a:moveTo>
                    <a:pt x="1170432" y="592836"/>
                  </a:moveTo>
                  <a:lnTo>
                    <a:pt x="1158240" y="592836"/>
                  </a:lnTo>
                  <a:lnTo>
                    <a:pt x="1158240" y="623316"/>
                  </a:lnTo>
                  <a:lnTo>
                    <a:pt x="1158240" y="643128"/>
                  </a:lnTo>
                  <a:lnTo>
                    <a:pt x="1158240" y="673608"/>
                  </a:lnTo>
                  <a:lnTo>
                    <a:pt x="1170432" y="673608"/>
                  </a:lnTo>
                  <a:lnTo>
                    <a:pt x="1170432" y="643128"/>
                  </a:lnTo>
                  <a:lnTo>
                    <a:pt x="1170432" y="623316"/>
                  </a:lnTo>
                  <a:lnTo>
                    <a:pt x="1170432" y="592836"/>
                  </a:lnTo>
                  <a:close/>
                </a:path>
                <a:path w="1521459" h="1435735">
                  <a:moveTo>
                    <a:pt x="1170432" y="504444"/>
                  </a:moveTo>
                  <a:lnTo>
                    <a:pt x="1158240" y="504444"/>
                  </a:lnTo>
                  <a:lnTo>
                    <a:pt x="1158240" y="534924"/>
                  </a:lnTo>
                  <a:lnTo>
                    <a:pt x="1158240" y="554736"/>
                  </a:lnTo>
                  <a:lnTo>
                    <a:pt x="1158240" y="585216"/>
                  </a:lnTo>
                  <a:lnTo>
                    <a:pt x="1170432" y="585216"/>
                  </a:lnTo>
                  <a:lnTo>
                    <a:pt x="1170432" y="554736"/>
                  </a:lnTo>
                  <a:lnTo>
                    <a:pt x="1170432" y="534924"/>
                  </a:lnTo>
                  <a:lnTo>
                    <a:pt x="1170432" y="504444"/>
                  </a:lnTo>
                  <a:close/>
                </a:path>
                <a:path w="1521459" h="1435735">
                  <a:moveTo>
                    <a:pt x="1175004" y="903732"/>
                  </a:moveTo>
                  <a:lnTo>
                    <a:pt x="1170432" y="903732"/>
                  </a:lnTo>
                  <a:lnTo>
                    <a:pt x="1170432" y="890016"/>
                  </a:lnTo>
                  <a:lnTo>
                    <a:pt x="1170432" y="859536"/>
                  </a:lnTo>
                  <a:lnTo>
                    <a:pt x="1158240" y="859536"/>
                  </a:lnTo>
                  <a:lnTo>
                    <a:pt x="1158240" y="890016"/>
                  </a:lnTo>
                  <a:lnTo>
                    <a:pt x="1158240" y="903732"/>
                  </a:lnTo>
                  <a:lnTo>
                    <a:pt x="1133856" y="903732"/>
                  </a:lnTo>
                  <a:lnTo>
                    <a:pt x="1133856" y="915924"/>
                  </a:lnTo>
                  <a:lnTo>
                    <a:pt x="1164336" y="915924"/>
                  </a:lnTo>
                  <a:lnTo>
                    <a:pt x="1170432" y="915924"/>
                  </a:lnTo>
                  <a:lnTo>
                    <a:pt x="1175004" y="915924"/>
                  </a:lnTo>
                  <a:lnTo>
                    <a:pt x="1175004" y="909828"/>
                  </a:lnTo>
                  <a:lnTo>
                    <a:pt x="1175004" y="903732"/>
                  </a:lnTo>
                  <a:close/>
                </a:path>
                <a:path w="1521459" h="1435735">
                  <a:moveTo>
                    <a:pt x="1205484" y="449580"/>
                  </a:moveTo>
                  <a:lnTo>
                    <a:pt x="1170432" y="449580"/>
                  </a:lnTo>
                  <a:lnTo>
                    <a:pt x="1158240" y="449580"/>
                  </a:lnTo>
                  <a:lnTo>
                    <a:pt x="1153668" y="449580"/>
                  </a:lnTo>
                  <a:lnTo>
                    <a:pt x="1153668" y="463296"/>
                  </a:lnTo>
                  <a:lnTo>
                    <a:pt x="1158240" y="463296"/>
                  </a:lnTo>
                  <a:lnTo>
                    <a:pt x="1158240" y="466344"/>
                  </a:lnTo>
                  <a:lnTo>
                    <a:pt x="1158240" y="496824"/>
                  </a:lnTo>
                  <a:lnTo>
                    <a:pt x="1170432" y="496824"/>
                  </a:lnTo>
                  <a:lnTo>
                    <a:pt x="1170432" y="466344"/>
                  </a:lnTo>
                  <a:lnTo>
                    <a:pt x="1170432" y="463296"/>
                  </a:lnTo>
                  <a:lnTo>
                    <a:pt x="1205484" y="463296"/>
                  </a:lnTo>
                  <a:lnTo>
                    <a:pt x="1205484" y="457200"/>
                  </a:lnTo>
                  <a:lnTo>
                    <a:pt x="1205484" y="449580"/>
                  </a:lnTo>
                  <a:close/>
                </a:path>
                <a:path w="1521459" h="1435735">
                  <a:moveTo>
                    <a:pt x="1264920" y="903732"/>
                  </a:moveTo>
                  <a:lnTo>
                    <a:pt x="1213104" y="903732"/>
                  </a:lnTo>
                  <a:lnTo>
                    <a:pt x="1213104" y="915924"/>
                  </a:lnTo>
                  <a:lnTo>
                    <a:pt x="1264920" y="915924"/>
                  </a:lnTo>
                  <a:lnTo>
                    <a:pt x="1264920" y="903732"/>
                  </a:lnTo>
                  <a:close/>
                </a:path>
                <a:path w="1521459" h="1435735">
                  <a:moveTo>
                    <a:pt x="1295400" y="449580"/>
                  </a:moveTo>
                  <a:lnTo>
                    <a:pt x="1243584" y="449580"/>
                  </a:lnTo>
                  <a:lnTo>
                    <a:pt x="1243584" y="463296"/>
                  </a:lnTo>
                  <a:lnTo>
                    <a:pt x="1295400" y="463296"/>
                  </a:lnTo>
                  <a:lnTo>
                    <a:pt x="1295400" y="449580"/>
                  </a:lnTo>
                  <a:close/>
                </a:path>
                <a:path w="1521459" h="1435735">
                  <a:moveTo>
                    <a:pt x="1353312" y="903732"/>
                  </a:moveTo>
                  <a:lnTo>
                    <a:pt x="1303020" y="903732"/>
                  </a:lnTo>
                  <a:lnTo>
                    <a:pt x="1303020" y="915924"/>
                  </a:lnTo>
                  <a:lnTo>
                    <a:pt x="1353312" y="915924"/>
                  </a:lnTo>
                  <a:lnTo>
                    <a:pt x="1353312" y="903732"/>
                  </a:lnTo>
                  <a:close/>
                </a:path>
                <a:path w="1521459" h="1435735">
                  <a:moveTo>
                    <a:pt x="1389888" y="850392"/>
                  </a:moveTo>
                  <a:lnTo>
                    <a:pt x="1376172" y="850392"/>
                  </a:lnTo>
                  <a:lnTo>
                    <a:pt x="1376172" y="902208"/>
                  </a:lnTo>
                  <a:lnTo>
                    <a:pt x="1389888" y="902208"/>
                  </a:lnTo>
                  <a:lnTo>
                    <a:pt x="1389888" y="850392"/>
                  </a:lnTo>
                  <a:close/>
                </a:path>
                <a:path w="1521459" h="1435735">
                  <a:moveTo>
                    <a:pt x="1389888" y="762000"/>
                  </a:moveTo>
                  <a:lnTo>
                    <a:pt x="1376172" y="762000"/>
                  </a:lnTo>
                  <a:lnTo>
                    <a:pt x="1376172" y="812292"/>
                  </a:lnTo>
                  <a:lnTo>
                    <a:pt x="1389888" y="812292"/>
                  </a:lnTo>
                  <a:lnTo>
                    <a:pt x="1389888" y="762000"/>
                  </a:lnTo>
                  <a:close/>
                </a:path>
                <a:path w="1521459" h="1435735">
                  <a:moveTo>
                    <a:pt x="1389888" y="673608"/>
                  </a:moveTo>
                  <a:lnTo>
                    <a:pt x="1376172" y="673608"/>
                  </a:lnTo>
                  <a:lnTo>
                    <a:pt x="1376172" y="723900"/>
                  </a:lnTo>
                  <a:lnTo>
                    <a:pt x="1389888" y="723900"/>
                  </a:lnTo>
                  <a:lnTo>
                    <a:pt x="1389888" y="673608"/>
                  </a:lnTo>
                  <a:close/>
                </a:path>
                <a:path w="1521459" h="1435735">
                  <a:moveTo>
                    <a:pt x="1389888" y="583692"/>
                  </a:moveTo>
                  <a:lnTo>
                    <a:pt x="1376172" y="583692"/>
                  </a:lnTo>
                  <a:lnTo>
                    <a:pt x="1376172" y="635508"/>
                  </a:lnTo>
                  <a:lnTo>
                    <a:pt x="1389888" y="635508"/>
                  </a:lnTo>
                  <a:lnTo>
                    <a:pt x="1389888" y="583692"/>
                  </a:lnTo>
                  <a:close/>
                </a:path>
                <a:path w="1521459" h="1435735">
                  <a:moveTo>
                    <a:pt x="1389888" y="495300"/>
                  </a:moveTo>
                  <a:lnTo>
                    <a:pt x="1376172" y="495300"/>
                  </a:lnTo>
                  <a:lnTo>
                    <a:pt x="1376172" y="545592"/>
                  </a:lnTo>
                  <a:lnTo>
                    <a:pt x="1389888" y="545592"/>
                  </a:lnTo>
                  <a:lnTo>
                    <a:pt x="1389888" y="495300"/>
                  </a:lnTo>
                  <a:close/>
                </a:path>
                <a:path w="1521459" h="1435735">
                  <a:moveTo>
                    <a:pt x="1389888" y="449580"/>
                  </a:moveTo>
                  <a:lnTo>
                    <a:pt x="1333500" y="449580"/>
                  </a:lnTo>
                  <a:lnTo>
                    <a:pt x="1333500" y="463296"/>
                  </a:lnTo>
                  <a:lnTo>
                    <a:pt x="1383792" y="463296"/>
                  </a:lnTo>
                  <a:lnTo>
                    <a:pt x="1376172" y="457200"/>
                  </a:lnTo>
                  <a:lnTo>
                    <a:pt x="1389888" y="457200"/>
                  </a:lnTo>
                  <a:lnTo>
                    <a:pt x="1389888" y="449580"/>
                  </a:lnTo>
                  <a:close/>
                </a:path>
                <a:path w="1521459" h="1435735">
                  <a:moveTo>
                    <a:pt x="1473708" y="1101852"/>
                  </a:moveTo>
                  <a:lnTo>
                    <a:pt x="1423416" y="1100328"/>
                  </a:lnTo>
                  <a:lnTo>
                    <a:pt x="1423416" y="1114044"/>
                  </a:lnTo>
                  <a:lnTo>
                    <a:pt x="1473708" y="1114044"/>
                  </a:lnTo>
                  <a:lnTo>
                    <a:pt x="1473708" y="1101852"/>
                  </a:lnTo>
                  <a:close/>
                </a:path>
                <a:path w="1521459" h="1435735">
                  <a:moveTo>
                    <a:pt x="1482852" y="1150620"/>
                  </a:moveTo>
                  <a:lnTo>
                    <a:pt x="1432560" y="1149096"/>
                  </a:lnTo>
                  <a:lnTo>
                    <a:pt x="1432560" y="1161288"/>
                  </a:lnTo>
                  <a:lnTo>
                    <a:pt x="1482852" y="1162812"/>
                  </a:lnTo>
                  <a:lnTo>
                    <a:pt x="1482852" y="1150620"/>
                  </a:lnTo>
                  <a:close/>
                </a:path>
                <a:path w="1521459" h="1435735">
                  <a:moveTo>
                    <a:pt x="1485900" y="675132"/>
                  </a:moveTo>
                  <a:lnTo>
                    <a:pt x="1473708" y="675132"/>
                  </a:lnTo>
                  <a:lnTo>
                    <a:pt x="1473708" y="725424"/>
                  </a:lnTo>
                  <a:lnTo>
                    <a:pt x="1485900" y="725424"/>
                  </a:lnTo>
                  <a:lnTo>
                    <a:pt x="1485900" y="675132"/>
                  </a:lnTo>
                  <a:close/>
                </a:path>
                <a:path w="1521459" h="1435735">
                  <a:moveTo>
                    <a:pt x="1487424" y="941832"/>
                  </a:moveTo>
                  <a:lnTo>
                    <a:pt x="1473708" y="941832"/>
                  </a:lnTo>
                  <a:lnTo>
                    <a:pt x="1473708" y="992124"/>
                  </a:lnTo>
                  <a:lnTo>
                    <a:pt x="1487424" y="992124"/>
                  </a:lnTo>
                  <a:lnTo>
                    <a:pt x="1487424" y="941832"/>
                  </a:lnTo>
                  <a:close/>
                </a:path>
                <a:path w="1521459" h="1435735">
                  <a:moveTo>
                    <a:pt x="1487424" y="851916"/>
                  </a:moveTo>
                  <a:lnTo>
                    <a:pt x="1473708" y="851916"/>
                  </a:lnTo>
                  <a:lnTo>
                    <a:pt x="1473708" y="903732"/>
                  </a:lnTo>
                  <a:lnTo>
                    <a:pt x="1487424" y="903732"/>
                  </a:lnTo>
                  <a:lnTo>
                    <a:pt x="1487424" y="851916"/>
                  </a:lnTo>
                  <a:close/>
                </a:path>
                <a:path w="1521459" h="1435735">
                  <a:moveTo>
                    <a:pt x="1487424" y="763524"/>
                  </a:moveTo>
                  <a:lnTo>
                    <a:pt x="1473708" y="763524"/>
                  </a:lnTo>
                  <a:lnTo>
                    <a:pt x="1473708" y="813816"/>
                  </a:lnTo>
                  <a:lnTo>
                    <a:pt x="1487424" y="813816"/>
                  </a:lnTo>
                  <a:lnTo>
                    <a:pt x="1487424" y="763524"/>
                  </a:lnTo>
                  <a:close/>
                </a:path>
                <a:path w="1521459" h="1435735">
                  <a:moveTo>
                    <a:pt x="1493520" y="1199388"/>
                  </a:moveTo>
                  <a:lnTo>
                    <a:pt x="1441704" y="1197864"/>
                  </a:lnTo>
                  <a:lnTo>
                    <a:pt x="1441704" y="1210056"/>
                  </a:lnTo>
                  <a:lnTo>
                    <a:pt x="1493520" y="1211580"/>
                  </a:lnTo>
                  <a:lnTo>
                    <a:pt x="1493520" y="1199388"/>
                  </a:lnTo>
                  <a:close/>
                </a:path>
                <a:path w="1521459" h="1435735">
                  <a:moveTo>
                    <a:pt x="1505712" y="1036320"/>
                  </a:moveTo>
                  <a:lnTo>
                    <a:pt x="1487424" y="1036878"/>
                  </a:lnTo>
                  <a:lnTo>
                    <a:pt x="1487424" y="1030224"/>
                  </a:lnTo>
                  <a:lnTo>
                    <a:pt x="1475232" y="1030224"/>
                  </a:lnTo>
                  <a:lnTo>
                    <a:pt x="1475232" y="1037247"/>
                  </a:lnTo>
                  <a:lnTo>
                    <a:pt x="1455420" y="1037844"/>
                  </a:lnTo>
                  <a:lnTo>
                    <a:pt x="1481328" y="1112520"/>
                  </a:lnTo>
                  <a:lnTo>
                    <a:pt x="1501317" y="1050036"/>
                  </a:lnTo>
                  <a:lnTo>
                    <a:pt x="1505712" y="1036320"/>
                  </a:lnTo>
                  <a:close/>
                </a:path>
                <a:path w="1521459" h="1435735">
                  <a:moveTo>
                    <a:pt x="1520952" y="1101852"/>
                  </a:moveTo>
                  <a:lnTo>
                    <a:pt x="1511808" y="1101852"/>
                  </a:lnTo>
                  <a:lnTo>
                    <a:pt x="1511808" y="1114044"/>
                  </a:lnTo>
                  <a:lnTo>
                    <a:pt x="1520952" y="1114044"/>
                  </a:lnTo>
                  <a:lnTo>
                    <a:pt x="1520952" y="1101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86144" y="3708654"/>
              <a:ext cx="1097280" cy="0"/>
            </a:xfrm>
            <a:custGeom>
              <a:avLst/>
              <a:gdLst/>
              <a:ahLst/>
              <a:cxnLst/>
              <a:rect l="l" t="t" r="r" b="b"/>
              <a:pathLst>
                <a:path w="1097279">
                  <a:moveTo>
                    <a:pt x="0" y="0"/>
                  </a:moveTo>
                  <a:lnTo>
                    <a:pt x="1097279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8044" y="3060192"/>
              <a:ext cx="76200" cy="649605"/>
            </a:xfrm>
            <a:custGeom>
              <a:avLst/>
              <a:gdLst/>
              <a:ahLst/>
              <a:cxnLst/>
              <a:rect l="l" t="t" r="r" b="b"/>
              <a:pathLst>
                <a:path w="76200" h="649604">
                  <a:moveTo>
                    <a:pt x="44195" y="597407"/>
                  </a:moveTo>
                  <a:lnTo>
                    <a:pt x="32003" y="597407"/>
                  </a:lnTo>
                  <a:lnTo>
                    <a:pt x="32003" y="649223"/>
                  </a:lnTo>
                  <a:lnTo>
                    <a:pt x="44195" y="649223"/>
                  </a:lnTo>
                  <a:lnTo>
                    <a:pt x="44195" y="597407"/>
                  </a:lnTo>
                  <a:close/>
                </a:path>
                <a:path w="76200" h="649604">
                  <a:moveTo>
                    <a:pt x="44195" y="509015"/>
                  </a:moveTo>
                  <a:lnTo>
                    <a:pt x="32003" y="509015"/>
                  </a:lnTo>
                  <a:lnTo>
                    <a:pt x="32003" y="559307"/>
                  </a:lnTo>
                  <a:lnTo>
                    <a:pt x="44195" y="559307"/>
                  </a:lnTo>
                  <a:lnTo>
                    <a:pt x="44195" y="509015"/>
                  </a:lnTo>
                  <a:close/>
                </a:path>
                <a:path w="76200" h="649604">
                  <a:moveTo>
                    <a:pt x="44195" y="420623"/>
                  </a:moveTo>
                  <a:lnTo>
                    <a:pt x="32003" y="420623"/>
                  </a:lnTo>
                  <a:lnTo>
                    <a:pt x="32003" y="470915"/>
                  </a:lnTo>
                  <a:lnTo>
                    <a:pt x="44195" y="470915"/>
                  </a:lnTo>
                  <a:lnTo>
                    <a:pt x="44195" y="420623"/>
                  </a:lnTo>
                  <a:close/>
                </a:path>
                <a:path w="76200" h="649604">
                  <a:moveTo>
                    <a:pt x="44195" y="330707"/>
                  </a:moveTo>
                  <a:lnTo>
                    <a:pt x="32003" y="330707"/>
                  </a:lnTo>
                  <a:lnTo>
                    <a:pt x="32003" y="382523"/>
                  </a:lnTo>
                  <a:lnTo>
                    <a:pt x="44195" y="382523"/>
                  </a:lnTo>
                  <a:lnTo>
                    <a:pt x="44195" y="330707"/>
                  </a:lnTo>
                  <a:close/>
                </a:path>
                <a:path w="76200" h="649604">
                  <a:moveTo>
                    <a:pt x="44195" y="242315"/>
                  </a:moveTo>
                  <a:lnTo>
                    <a:pt x="32003" y="242315"/>
                  </a:lnTo>
                  <a:lnTo>
                    <a:pt x="32003" y="292607"/>
                  </a:lnTo>
                  <a:lnTo>
                    <a:pt x="44195" y="292607"/>
                  </a:lnTo>
                  <a:lnTo>
                    <a:pt x="44195" y="242315"/>
                  </a:lnTo>
                  <a:close/>
                </a:path>
                <a:path w="76200" h="649604">
                  <a:moveTo>
                    <a:pt x="44195" y="153923"/>
                  </a:moveTo>
                  <a:lnTo>
                    <a:pt x="32003" y="153923"/>
                  </a:lnTo>
                  <a:lnTo>
                    <a:pt x="32003" y="204215"/>
                  </a:lnTo>
                  <a:lnTo>
                    <a:pt x="44195" y="204215"/>
                  </a:lnTo>
                  <a:lnTo>
                    <a:pt x="44195" y="153923"/>
                  </a:lnTo>
                  <a:close/>
                </a:path>
                <a:path w="76200" h="649604">
                  <a:moveTo>
                    <a:pt x="44195" y="64007"/>
                  </a:moveTo>
                  <a:lnTo>
                    <a:pt x="32003" y="64007"/>
                  </a:lnTo>
                  <a:lnTo>
                    <a:pt x="32003" y="115823"/>
                  </a:lnTo>
                  <a:lnTo>
                    <a:pt x="44195" y="115823"/>
                  </a:lnTo>
                  <a:lnTo>
                    <a:pt x="44195" y="64007"/>
                  </a:lnTo>
                  <a:close/>
                </a:path>
                <a:path w="76200" h="649604">
                  <a:moveTo>
                    <a:pt x="38100" y="0"/>
                  </a:moveTo>
                  <a:lnTo>
                    <a:pt x="0" y="76200"/>
                  </a:lnTo>
                  <a:lnTo>
                    <a:pt x="32003" y="76200"/>
                  </a:lnTo>
                  <a:lnTo>
                    <a:pt x="32003" y="64007"/>
                  </a:lnTo>
                  <a:lnTo>
                    <a:pt x="70103" y="64007"/>
                  </a:lnTo>
                  <a:lnTo>
                    <a:pt x="38100" y="0"/>
                  </a:lnTo>
                  <a:close/>
                </a:path>
                <a:path w="76200" h="649604">
                  <a:moveTo>
                    <a:pt x="70103" y="64007"/>
                  </a:moveTo>
                  <a:lnTo>
                    <a:pt x="44195" y="64007"/>
                  </a:lnTo>
                  <a:lnTo>
                    <a:pt x="44195" y="76200"/>
                  </a:lnTo>
                  <a:lnTo>
                    <a:pt x="76200" y="76200"/>
                  </a:lnTo>
                  <a:lnTo>
                    <a:pt x="70103" y="64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76106" y="1110538"/>
            <a:ext cx="2820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68680" algn="l"/>
                <a:tab pos="252539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5.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ючв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0504" y="1110538"/>
            <a:ext cx="5197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5215" algn="l"/>
                <a:tab pos="2312035" algn="l"/>
                <a:tab pos="2788920" algn="l"/>
                <a:tab pos="4378960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ървия	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лемен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исък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106" y="1384896"/>
            <a:ext cx="7294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(предполага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се, 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в списъка и той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празен):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9194" y="4402353"/>
            <a:ext cx="4088129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5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//стойността на изтрития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//е достъпна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main()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9194" y="5499531"/>
            <a:ext cx="183007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//пренасочване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//на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връзките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//изключване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106" y="4402353"/>
            <a:ext cx="2270760" cy="225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del1(int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90000"/>
              </a:lnSpc>
              <a:spcBef>
                <a:spcPts val="12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n=start-&gt;key;  start=start-&gt;next; 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tar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&gt;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red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L;  delete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12235" y="2295144"/>
            <a:ext cx="5287010" cy="1425575"/>
            <a:chOff x="3412235" y="2295144"/>
            <a:chExt cx="5287010" cy="1425575"/>
          </a:xfrm>
        </p:grpSpPr>
        <p:sp>
          <p:nvSpPr>
            <p:cNvPr id="10" name="object 10"/>
            <p:cNvSpPr/>
            <p:nvPr/>
          </p:nvSpPr>
          <p:spPr>
            <a:xfrm>
              <a:off x="3412236" y="2295143"/>
              <a:ext cx="4680585" cy="958850"/>
            </a:xfrm>
            <a:custGeom>
              <a:avLst/>
              <a:gdLst/>
              <a:ahLst/>
              <a:cxnLst/>
              <a:rect l="l" t="t" r="r" b="b"/>
              <a:pathLst>
                <a:path w="4680584" h="958850">
                  <a:moveTo>
                    <a:pt x="925068" y="0"/>
                  </a:moveTo>
                  <a:lnTo>
                    <a:pt x="0" y="0"/>
                  </a:lnTo>
                  <a:lnTo>
                    <a:pt x="0" y="13716"/>
                  </a:lnTo>
                  <a:lnTo>
                    <a:pt x="925068" y="13716"/>
                  </a:lnTo>
                  <a:lnTo>
                    <a:pt x="925068" y="0"/>
                  </a:lnTo>
                  <a:close/>
                </a:path>
                <a:path w="4680584" h="958850">
                  <a:moveTo>
                    <a:pt x="1478280" y="478536"/>
                  </a:moveTo>
                  <a:lnTo>
                    <a:pt x="1464564" y="478536"/>
                  </a:lnTo>
                  <a:lnTo>
                    <a:pt x="1464564" y="492252"/>
                  </a:lnTo>
                  <a:lnTo>
                    <a:pt x="1464564" y="946404"/>
                  </a:lnTo>
                  <a:lnTo>
                    <a:pt x="1249680" y="946404"/>
                  </a:lnTo>
                  <a:lnTo>
                    <a:pt x="1249680" y="492252"/>
                  </a:lnTo>
                  <a:lnTo>
                    <a:pt x="1464564" y="492252"/>
                  </a:lnTo>
                  <a:lnTo>
                    <a:pt x="1464564" y="478536"/>
                  </a:lnTo>
                  <a:lnTo>
                    <a:pt x="1249680" y="478536"/>
                  </a:lnTo>
                  <a:lnTo>
                    <a:pt x="1237488" y="478536"/>
                  </a:lnTo>
                  <a:lnTo>
                    <a:pt x="1237488" y="492252"/>
                  </a:lnTo>
                  <a:lnTo>
                    <a:pt x="1237488" y="946404"/>
                  </a:lnTo>
                  <a:lnTo>
                    <a:pt x="600456" y="946404"/>
                  </a:lnTo>
                  <a:lnTo>
                    <a:pt x="600456" y="492252"/>
                  </a:lnTo>
                  <a:lnTo>
                    <a:pt x="1237488" y="492252"/>
                  </a:lnTo>
                  <a:lnTo>
                    <a:pt x="1237488" y="478536"/>
                  </a:lnTo>
                  <a:lnTo>
                    <a:pt x="926122" y="478536"/>
                  </a:lnTo>
                  <a:lnTo>
                    <a:pt x="945299" y="422148"/>
                  </a:lnTo>
                  <a:lnTo>
                    <a:pt x="949452" y="409956"/>
                  </a:lnTo>
                  <a:lnTo>
                    <a:pt x="929640" y="409956"/>
                  </a:lnTo>
                  <a:lnTo>
                    <a:pt x="929640" y="18288"/>
                  </a:lnTo>
                  <a:lnTo>
                    <a:pt x="917448" y="18288"/>
                  </a:lnTo>
                  <a:lnTo>
                    <a:pt x="917448" y="409956"/>
                  </a:lnTo>
                  <a:lnTo>
                    <a:pt x="897636" y="409956"/>
                  </a:lnTo>
                  <a:lnTo>
                    <a:pt x="920953" y="478536"/>
                  </a:lnTo>
                  <a:lnTo>
                    <a:pt x="600456" y="478536"/>
                  </a:lnTo>
                  <a:lnTo>
                    <a:pt x="588264" y="478536"/>
                  </a:lnTo>
                  <a:lnTo>
                    <a:pt x="588264" y="492252"/>
                  </a:lnTo>
                  <a:lnTo>
                    <a:pt x="588264" y="946404"/>
                  </a:lnTo>
                  <a:lnTo>
                    <a:pt x="373380" y="946404"/>
                  </a:lnTo>
                  <a:lnTo>
                    <a:pt x="373380" y="492252"/>
                  </a:lnTo>
                  <a:lnTo>
                    <a:pt x="588264" y="492252"/>
                  </a:lnTo>
                  <a:lnTo>
                    <a:pt x="588264" y="478536"/>
                  </a:lnTo>
                  <a:lnTo>
                    <a:pt x="361188" y="478536"/>
                  </a:lnTo>
                  <a:lnTo>
                    <a:pt x="361188" y="958596"/>
                  </a:lnTo>
                  <a:lnTo>
                    <a:pt x="588264" y="958596"/>
                  </a:lnTo>
                  <a:lnTo>
                    <a:pt x="600456" y="958596"/>
                  </a:lnTo>
                  <a:lnTo>
                    <a:pt x="1237488" y="958596"/>
                  </a:lnTo>
                  <a:lnTo>
                    <a:pt x="1249680" y="958596"/>
                  </a:lnTo>
                  <a:lnTo>
                    <a:pt x="1478280" y="958596"/>
                  </a:lnTo>
                  <a:lnTo>
                    <a:pt x="1478280" y="952500"/>
                  </a:lnTo>
                  <a:lnTo>
                    <a:pt x="1478280" y="946404"/>
                  </a:lnTo>
                  <a:lnTo>
                    <a:pt x="1478280" y="492252"/>
                  </a:lnTo>
                  <a:lnTo>
                    <a:pt x="1478280" y="486156"/>
                  </a:lnTo>
                  <a:lnTo>
                    <a:pt x="1478280" y="478536"/>
                  </a:lnTo>
                  <a:close/>
                </a:path>
                <a:path w="4680584" h="958850">
                  <a:moveTo>
                    <a:pt x="3735324" y="16764"/>
                  </a:moveTo>
                  <a:lnTo>
                    <a:pt x="3084576" y="16764"/>
                  </a:lnTo>
                  <a:lnTo>
                    <a:pt x="3084576" y="18288"/>
                  </a:lnTo>
                  <a:lnTo>
                    <a:pt x="3078480" y="18288"/>
                  </a:lnTo>
                  <a:lnTo>
                    <a:pt x="3078480" y="711708"/>
                  </a:lnTo>
                  <a:lnTo>
                    <a:pt x="3005328" y="711708"/>
                  </a:lnTo>
                  <a:lnTo>
                    <a:pt x="3005328" y="492252"/>
                  </a:lnTo>
                  <a:lnTo>
                    <a:pt x="3005328" y="486156"/>
                  </a:lnTo>
                  <a:lnTo>
                    <a:pt x="3005328" y="478536"/>
                  </a:lnTo>
                  <a:lnTo>
                    <a:pt x="2991612" y="478536"/>
                  </a:lnTo>
                  <a:lnTo>
                    <a:pt x="2991612" y="492252"/>
                  </a:lnTo>
                  <a:lnTo>
                    <a:pt x="2991612" y="711708"/>
                  </a:lnTo>
                  <a:lnTo>
                    <a:pt x="2923032" y="711708"/>
                  </a:lnTo>
                  <a:lnTo>
                    <a:pt x="2923032" y="725424"/>
                  </a:lnTo>
                  <a:lnTo>
                    <a:pt x="2991612" y="725424"/>
                  </a:lnTo>
                  <a:lnTo>
                    <a:pt x="2991612" y="946404"/>
                  </a:lnTo>
                  <a:lnTo>
                    <a:pt x="2776728" y="946404"/>
                  </a:lnTo>
                  <a:lnTo>
                    <a:pt x="2776728" y="492252"/>
                  </a:lnTo>
                  <a:lnTo>
                    <a:pt x="2991612" y="492252"/>
                  </a:lnTo>
                  <a:lnTo>
                    <a:pt x="2991612" y="478536"/>
                  </a:lnTo>
                  <a:lnTo>
                    <a:pt x="2776728" y="478536"/>
                  </a:lnTo>
                  <a:lnTo>
                    <a:pt x="2764536" y="478536"/>
                  </a:lnTo>
                  <a:lnTo>
                    <a:pt x="2764536" y="492252"/>
                  </a:lnTo>
                  <a:lnTo>
                    <a:pt x="2764536" y="946404"/>
                  </a:lnTo>
                  <a:lnTo>
                    <a:pt x="2127504" y="946404"/>
                  </a:lnTo>
                  <a:lnTo>
                    <a:pt x="2127504" y="492252"/>
                  </a:lnTo>
                  <a:lnTo>
                    <a:pt x="2764536" y="492252"/>
                  </a:lnTo>
                  <a:lnTo>
                    <a:pt x="2764536" y="478536"/>
                  </a:lnTo>
                  <a:lnTo>
                    <a:pt x="2127504" y="478536"/>
                  </a:lnTo>
                  <a:lnTo>
                    <a:pt x="2115312" y="478536"/>
                  </a:lnTo>
                  <a:lnTo>
                    <a:pt x="2115312" y="492252"/>
                  </a:lnTo>
                  <a:lnTo>
                    <a:pt x="2115312" y="946404"/>
                  </a:lnTo>
                  <a:lnTo>
                    <a:pt x="1900428" y="946404"/>
                  </a:lnTo>
                  <a:lnTo>
                    <a:pt x="1900428" y="492252"/>
                  </a:lnTo>
                  <a:lnTo>
                    <a:pt x="2115312" y="492252"/>
                  </a:lnTo>
                  <a:lnTo>
                    <a:pt x="2115312" y="478536"/>
                  </a:lnTo>
                  <a:lnTo>
                    <a:pt x="1886712" y="478536"/>
                  </a:lnTo>
                  <a:lnTo>
                    <a:pt x="1886712" y="958596"/>
                  </a:lnTo>
                  <a:lnTo>
                    <a:pt x="2115312" y="958596"/>
                  </a:lnTo>
                  <a:lnTo>
                    <a:pt x="2127504" y="958596"/>
                  </a:lnTo>
                  <a:lnTo>
                    <a:pt x="2764536" y="958596"/>
                  </a:lnTo>
                  <a:lnTo>
                    <a:pt x="2776728" y="958596"/>
                  </a:lnTo>
                  <a:lnTo>
                    <a:pt x="3005328" y="958596"/>
                  </a:lnTo>
                  <a:lnTo>
                    <a:pt x="3005328" y="952500"/>
                  </a:lnTo>
                  <a:lnTo>
                    <a:pt x="3005328" y="946404"/>
                  </a:lnTo>
                  <a:lnTo>
                    <a:pt x="3005328" y="725424"/>
                  </a:lnTo>
                  <a:lnTo>
                    <a:pt x="3084576" y="725424"/>
                  </a:lnTo>
                  <a:lnTo>
                    <a:pt x="3084576" y="719328"/>
                  </a:lnTo>
                  <a:lnTo>
                    <a:pt x="3090659" y="719328"/>
                  </a:lnTo>
                  <a:lnTo>
                    <a:pt x="3090659" y="28956"/>
                  </a:lnTo>
                  <a:lnTo>
                    <a:pt x="3735324" y="28956"/>
                  </a:lnTo>
                  <a:lnTo>
                    <a:pt x="3735324" y="16764"/>
                  </a:lnTo>
                  <a:close/>
                </a:path>
                <a:path w="4680584" h="958850">
                  <a:moveTo>
                    <a:pt x="4680204" y="409956"/>
                  </a:moveTo>
                  <a:lnTo>
                    <a:pt x="4661916" y="409956"/>
                  </a:lnTo>
                  <a:lnTo>
                    <a:pt x="4661916" y="18288"/>
                  </a:lnTo>
                  <a:lnTo>
                    <a:pt x="4655820" y="18288"/>
                  </a:lnTo>
                  <a:lnTo>
                    <a:pt x="4655820" y="16764"/>
                  </a:lnTo>
                  <a:lnTo>
                    <a:pt x="4005072" y="16764"/>
                  </a:lnTo>
                  <a:lnTo>
                    <a:pt x="4005072" y="28956"/>
                  </a:lnTo>
                  <a:lnTo>
                    <a:pt x="4648200" y="28956"/>
                  </a:lnTo>
                  <a:lnTo>
                    <a:pt x="4648200" y="409956"/>
                  </a:lnTo>
                  <a:lnTo>
                    <a:pt x="4629912" y="409956"/>
                  </a:lnTo>
                  <a:lnTo>
                    <a:pt x="4655820" y="486156"/>
                  </a:lnTo>
                  <a:lnTo>
                    <a:pt x="4676292" y="422148"/>
                  </a:lnTo>
                  <a:lnTo>
                    <a:pt x="4680204" y="4099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10983" y="2318004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92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14928" y="2307335"/>
              <a:ext cx="5084445" cy="1412875"/>
            </a:xfrm>
            <a:custGeom>
              <a:avLst/>
              <a:gdLst/>
              <a:ahLst/>
              <a:cxnLst/>
              <a:rect l="l" t="t" r="r" b="b"/>
              <a:pathLst>
                <a:path w="5084445" h="1412875">
                  <a:moveTo>
                    <a:pt x="82296" y="1222248"/>
                  </a:moveTo>
                  <a:lnTo>
                    <a:pt x="21336" y="1220724"/>
                  </a:lnTo>
                  <a:lnTo>
                    <a:pt x="21336" y="1234440"/>
                  </a:lnTo>
                  <a:lnTo>
                    <a:pt x="82296" y="1235964"/>
                  </a:lnTo>
                  <a:lnTo>
                    <a:pt x="82296" y="1222248"/>
                  </a:lnTo>
                  <a:close/>
                </a:path>
                <a:path w="5084445" h="1412875">
                  <a:moveTo>
                    <a:pt x="92964" y="1171956"/>
                  </a:moveTo>
                  <a:lnTo>
                    <a:pt x="10668" y="1171956"/>
                  </a:lnTo>
                  <a:lnTo>
                    <a:pt x="10668" y="1184148"/>
                  </a:lnTo>
                  <a:lnTo>
                    <a:pt x="92964" y="1185672"/>
                  </a:lnTo>
                  <a:lnTo>
                    <a:pt x="92964" y="1171956"/>
                  </a:lnTo>
                  <a:close/>
                </a:path>
                <a:path w="5084445" h="1412875">
                  <a:moveTo>
                    <a:pt x="102108" y="1123188"/>
                  </a:moveTo>
                  <a:lnTo>
                    <a:pt x="1524" y="1121664"/>
                  </a:lnTo>
                  <a:lnTo>
                    <a:pt x="0" y="1133856"/>
                  </a:lnTo>
                  <a:lnTo>
                    <a:pt x="102108" y="1135380"/>
                  </a:lnTo>
                  <a:lnTo>
                    <a:pt x="102108" y="1123188"/>
                  </a:lnTo>
                  <a:close/>
                </a:path>
                <a:path w="5084445" h="1412875">
                  <a:moveTo>
                    <a:pt x="295656" y="687324"/>
                  </a:moveTo>
                  <a:lnTo>
                    <a:pt x="57912" y="688809"/>
                  </a:lnTo>
                  <a:lnTo>
                    <a:pt x="57912" y="672084"/>
                  </a:lnTo>
                  <a:lnTo>
                    <a:pt x="45720" y="672084"/>
                  </a:lnTo>
                  <a:lnTo>
                    <a:pt x="45720" y="1045464"/>
                  </a:lnTo>
                  <a:lnTo>
                    <a:pt x="27432" y="1045464"/>
                  </a:lnTo>
                  <a:lnTo>
                    <a:pt x="51816" y="1121664"/>
                  </a:lnTo>
                  <a:lnTo>
                    <a:pt x="73571" y="1057656"/>
                  </a:lnTo>
                  <a:lnTo>
                    <a:pt x="77724" y="1045464"/>
                  </a:lnTo>
                  <a:lnTo>
                    <a:pt x="57912" y="1045464"/>
                  </a:lnTo>
                  <a:lnTo>
                    <a:pt x="57912" y="701001"/>
                  </a:lnTo>
                  <a:lnTo>
                    <a:pt x="295656" y="699516"/>
                  </a:lnTo>
                  <a:lnTo>
                    <a:pt x="295656" y="687324"/>
                  </a:lnTo>
                  <a:close/>
                </a:path>
                <a:path w="5084445" h="1412875">
                  <a:moveTo>
                    <a:pt x="1598676" y="693420"/>
                  </a:moveTo>
                  <a:lnTo>
                    <a:pt x="1584960" y="693420"/>
                  </a:lnTo>
                  <a:lnTo>
                    <a:pt x="1584960" y="1391412"/>
                  </a:lnTo>
                  <a:lnTo>
                    <a:pt x="722376" y="1391412"/>
                  </a:lnTo>
                  <a:lnTo>
                    <a:pt x="722376" y="1016508"/>
                  </a:lnTo>
                  <a:lnTo>
                    <a:pt x="742188" y="1016508"/>
                  </a:lnTo>
                  <a:lnTo>
                    <a:pt x="737514" y="1002792"/>
                  </a:lnTo>
                  <a:lnTo>
                    <a:pt x="716280" y="940308"/>
                  </a:lnTo>
                  <a:lnTo>
                    <a:pt x="690372" y="1016508"/>
                  </a:lnTo>
                  <a:lnTo>
                    <a:pt x="710184" y="1016508"/>
                  </a:lnTo>
                  <a:lnTo>
                    <a:pt x="710184" y="1391412"/>
                  </a:lnTo>
                  <a:lnTo>
                    <a:pt x="707136" y="1391412"/>
                  </a:lnTo>
                  <a:lnTo>
                    <a:pt x="707136" y="1403604"/>
                  </a:lnTo>
                  <a:lnTo>
                    <a:pt x="710184" y="1403604"/>
                  </a:lnTo>
                  <a:lnTo>
                    <a:pt x="710184" y="1406652"/>
                  </a:lnTo>
                  <a:lnTo>
                    <a:pt x="722376" y="1406652"/>
                  </a:lnTo>
                  <a:lnTo>
                    <a:pt x="722376" y="1403604"/>
                  </a:lnTo>
                  <a:lnTo>
                    <a:pt x="1597152" y="1403604"/>
                  </a:lnTo>
                  <a:lnTo>
                    <a:pt x="1597152" y="1392936"/>
                  </a:lnTo>
                  <a:lnTo>
                    <a:pt x="1598676" y="1392936"/>
                  </a:lnTo>
                  <a:lnTo>
                    <a:pt x="1598676" y="693420"/>
                  </a:lnTo>
                  <a:close/>
                </a:path>
                <a:path w="5084445" h="1412875">
                  <a:moveTo>
                    <a:pt x="1763268" y="699516"/>
                  </a:moveTo>
                  <a:lnTo>
                    <a:pt x="1600200" y="699516"/>
                  </a:lnTo>
                  <a:lnTo>
                    <a:pt x="1600200" y="713232"/>
                  </a:lnTo>
                  <a:lnTo>
                    <a:pt x="1763268" y="713232"/>
                  </a:lnTo>
                  <a:lnTo>
                    <a:pt x="1763268" y="699516"/>
                  </a:lnTo>
                  <a:close/>
                </a:path>
                <a:path w="5084445" h="1412875">
                  <a:moveTo>
                    <a:pt x="2203704" y="397764"/>
                  </a:moveTo>
                  <a:lnTo>
                    <a:pt x="2185416" y="397764"/>
                  </a:lnTo>
                  <a:lnTo>
                    <a:pt x="2185416" y="6096"/>
                  </a:lnTo>
                  <a:lnTo>
                    <a:pt x="2177796" y="6096"/>
                  </a:lnTo>
                  <a:lnTo>
                    <a:pt x="2177796" y="0"/>
                  </a:lnTo>
                  <a:lnTo>
                    <a:pt x="1365504" y="0"/>
                  </a:lnTo>
                  <a:lnTo>
                    <a:pt x="1365504" y="6096"/>
                  </a:lnTo>
                  <a:lnTo>
                    <a:pt x="1359408" y="6096"/>
                  </a:lnTo>
                  <a:lnTo>
                    <a:pt x="1359408" y="699516"/>
                  </a:lnTo>
                  <a:lnTo>
                    <a:pt x="1203960" y="699516"/>
                  </a:lnTo>
                  <a:lnTo>
                    <a:pt x="1203960" y="713232"/>
                  </a:lnTo>
                  <a:lnTo>
                    <a:pt x="1365504" y="713232"/>
                  </a:lnTo>
                  <a:lnTo>
                    <a:pt x="1365504" y="707136"/>
                  </a:lnTo>
                  <a:lnTo>
                    <a:pt x="1373124" y="707136"/>
                  </a:lnTo>
                  <a:lnTo>
                    <a:pt x="1373124" y="12192"/>
                  </a:lnTo>
                  <a:lnTo>
                    <a:pt x="2171700" y="12192"/>
                  </a:lnTo>
                  <a:lnTo>
                    <a:pt x="2171700" y="397764"/>
                  </a:lnTo>
                  <a:lnTo>
                    <a:pt x="2153412" y="397764"/>
                  </a:lnTo>
                  <a:lnTo>
                    <a:pt x="2177796" y="473964"/>
                  </a:lnTo>
                  <a:lnTo>
                    <a:pt x="2199551" y="409956"/>
                  </a:lnTo>
                  <a:lnTo>
                    <a:pt x="2203704" y="397764"/>
                  </a:lnTo>
                  <a:close/>
                </a:path>
                <a:path w="5084445" h="1412875">
                  <a:moveTo>
                    <a:pt x="2828544" y="1400556"/>
                  </a:moveTo>
                  <a:lnTo>
                    <a:pt x="2177796" y="1400556"/>
                  </a:lnTo>
                  <a:lnTo>
                    <a:pt x="2177796" y="1412748"/>
                  </a:lnTo>
                  <a:lnTo>
                    <a:pt x="2828544" y="1412748"/>
                  </a:lnTo>
                  <a:lnTo>
                    <a:pt x="2828544" y="1400556"/>
                  </a:lnTo>
                  <a:close/>
                </a:path>
                <a:path w="5084445" h="1412875">
                  <a:moveTo>
                    <a:pt x="5062728" y="1237488"/>
                  </a:moveTo>
                  <a:lnTo>
                    <a:pt x="5001768" y="1235964"/>
                  </a:lnTo>
                  <a:lnTo>
                    <a:pt x="5001768" y="1248156"/>
                  </a:lnTo>
                  <a:lnTo>
                    <a:pt x="5062728" y="1249680"/>
                  </a:lnTo>
                  <a:lnTo>
                    <a:pt x="5062728" y="1237488"/>
                  </a:lnTo>
                  <a:close/>
                </a:path>
                <a:path w="5084445" h="1412875">
                  <a:moveTo>
                    <a:pt x="5073396" y="1187196"/>
                  </a:moveTo>
                  <a:lnTo>
                    <a:pt x="4991100" y="1185672"/>
                  </a:lnTo>
                  <a:lnTo>
                    <a:pt x="4991100" y="1197864"/>
                  </a:lnTo>
                  <a:lnTo>
                    <a:pt x="5073396" y="1199388"/>
                  </a:lnTo>
                  <a:lnTo>
                    <a:pt x="5073396" y="1187196"/>
                  </a:lnTo>
                  <a:close/>
                </a:path>
                <a:path w="5084445" h="1412875">
                  <a:moveTo>
                    <a:pt x="5084064" y="1136904"/>
                  </a:moveTo>
                  <a:lnTo>
                    <a:pt x="5045722" y="1136332"/>
                  </a:lnTo>
                  <a:lnTo>
                    <a:pt x="5063147" y="1085088"/>
                  </a:lnTo>
                  <a:lnTo>
                    <a:pt x="5067300" y="1072896"/>
                  </a:lnTo>
                  <a:lnTo>
                    <a:pt x="5047488" y="1072896"/>
                  </a:lnTo>
                  <a:lnTo>
                    <a:pt x="5047488" y="697992"/>
                  </a:lnTo>
                  <a:lnTo>
                    <a:pt x="5033772" y="697992"/>
                  </a:lnTo>
                  <a:lnTo>
                    <a:pt x="5033772" y="701001"/>
                  </a:lnTo>
                  <a:lnTo>
                    <a:pt x="4945380" y="700493"/>
                  </a:lnTo>
                  <a:lnTo>
                    <a:pt x="4945380" y="480060"/>
                  </a:lnTo>
                  <a:lnTo>
                    <a:pt x="4945380" y="473964"/>
                  </a:lnTo>
                  <a:lnTo>
                    <a:pt x="4945380" y="466344"/>
                  </a:lnTo>
                  <a:lnTo>
                    <a:pt x="4933188" y="466344"/>
                  </a:lnTo>
                  <a:lnTo>
                    <a:pt x="4933188" y="480060"/>
                  </a:lnTo>
                  <a:lnTo>
                    <a:pt x="4933188" y="700430"/>
                  </a:lnTo>
                  <a:lnTo>
                    <a:pt x="4777740" y="699516"/>
                  </a:lnTo>
                  <a:lnTo>
                    <a:pt x="4777740" y="713232"/>
                  </a:lnTo>
                  <a:lnTo>
                    <a:pt x="4933188" y="714146"/>
                  </a:lnTo>
                  <a:lnTo>
                    <a:pt x="4933188" y="934212"/>
                  </a:lnTo>
                  <a:lnTo>
                    <a:pt x="4718304" y="934212"/>
                  </a:lnTo>
                  <a:lnTo>
                    <a:pt x="4718304" y="480060"/>
                  </a:lnTo>
                  <a:lnTo>
                    <a:pt x="4933188" y="480060"/>
                  </a:lnTo>
                  <a:lnTo>
                    <a:pt x="4933188" y="466344"/>
                  </a:lnTo>
                  <a:lnTo>
                    <a:pt x="4718304" y="466344"/>
                  </a:lnTo>
                  <a:lnTo>
                    <a:pt x="4706112" y="466344"/>
                  </a:lnTo>
                  <a:lnTo>
                    <a:pt x="4706112" y="480060"/>
                  </a:lnTo>
                  <a:lnTo>
                    <a:pt x="4706112" y="934212"/>
                  </a:lnTo>
                  <a:lnTo>
                    <a:pt x="4069080" y="934212"/>
                  </a:lnTo>
                  <a:lnTo>
                    <a:pt x="4069080" y="480060"/>
                  </a:lnTo>
                  <a:lnTo>
                    <a:pt x="4706112" y="480060"/>
                  </a:lnTo>
                  <a:lnTo>
                    <a:pt x="4706112" y="466344"/>
                  </a:lnTo>
                  <a:lnTo>
                    <a:pt x="4069080" y="466344"/>
                  </a:lnTo>
                  <a:lnTo>
                    <a:pt x="4056888" y="466344"/>
                  </a:lnTo>
                  <a:lnTo>
                    <a:pt x="4056888" y="480060"/>
                  </a:lnTo>
                  <a:lnTo>
                    <a:pt x="4056888" y="934212"/>
                  </a:lnTo>
                  <a:lnTo>
                    <a:pt x="3842004" y="934212"/>
                  </a:lnTo>
                  <a:lnTo>
                    <a:pt x="3842004" y="713232"/>
                  </a:lnTo>
                  <a:lnTo>
                    <a:pt x="3919728" y="713232"/>
                  </a:lnTo>
                  <a:lnTo>
                    <a:pt x="3919728" y="699516"/>
                  </a:lnTo>
                  <a:lnTo>
                    <a:pt x="3842004" y="699516"/>
                  </a:lnTo>
                  <a:lnTo>
                    <a:pt x="3842004" y="480060"/>
                  </a:lnTo>
                  <a:lnTo>
                    <a:pt x="4056888" y="480060"/>
                  </a:lnTo>
                  <a:lnTo>
                    <a:pt x="4056888" y="466344"/>
                  </a:lnTo>
                  <a:lnTo>
                    <a:pt x="3828288" y="466344"/>
                  </a:lnTo>
                  <a:lnTo>
                    <a:pt x="3828288" y="699516"/>
                  </a:lnTo>
                  <a:lnTo>
                    <a:pt x="3758184" y="699516"/>
                  </a:lnTo>
                  <a:lnTo>
                    <a:pt x="3758184" y="713232"/>
                  </a:lnTo>
                  <a:lnTo>
                    <a:pt x="3759708" y="713232"/>
                  </a:lnTo>
                  <a:lnTo>
                    <a:pt x="3759708" y="1400556"/>
                  </a:lnTo>
                  <a:lnTo>
                    <a:pt x="3125724" y="1400556"/>
                  </a:lnTo>
                  <a:lnTo>
                    <a:pt x="3125724" y="1412748"/>
                  </a:lnTo>
                  <a:lnTo>
                    <a:pt x="3774948" y="1412748"/>
                  </a:lnTo>
                  <a:lnTo>
                    <a:pt x="3774948" y="1400556"/>
                  </a:lnTo>
                  <a:lnTo>
                    <a:pt x="3773424" y="1400556"/>
                  </a:lnTo>
                  <a:lnTo>
                    <a:pt x="3773424" y="713232"/>
                  </a:lnTo>
                  <a:lnTo>
                    <a:pt x="3828288" y="713232"/>
                  </a:lnTo>
                  <a:lnTo>
                    <a:pt x="3828288" y="946404"/>
                  </a:lnTo>
                  <a:lnTo>
                    <a:pt x="4056888" y="946404"/>
                  </a:lnTo>
                  <a:lnTo>
                    <a:pt x="4069080" y="946404"/>
                  </a:lnTo>
                  <a:lnTo>
                    <a:pt x="4706112" y="946404"/>
                  </a:lnTo>
                  <a:lnTo>
                    <a:pt x="4718304" y="946404"/>
                  </a:lnTo>
                  <a:lnTo>
                    <a:pt x="4945380" y="946404"/>
                  </a:lnTo>
                  <a:lnTo>
                    <a:pt x="4945380" y="940308"/>
                  </a:lnTo>
                  <a:lnTo>
                    <a:pt x="4945380" y="934212"/>
                  </a:lnTo>
                  <a:lnTo>
                    <a:pt x="4945380" y="714209"/>
                  </a:lnTo>
                  <a:lnTo>
                    <a:pt x="5033835" y="714717"/>
                  </a:lnTo>
                  <a:lnTo>
                    <a:pt x="5035245" y="1072896"/>
                  </a:lnTo>
                  <a:lnTo>
                    <a:pt x="5015484" y="1072896"/>
                  </a:lnTo>
                  <a:lnTo>
                    <a:pt x="5036998" y="1136205"/>
                  </a:lnTo>
                  <a:lnTo>
                    <a:pt x="4981956" y="1135380"/>
                  </a:lnTo>
                  <a:lnTo>
                    <a:pt x="4981956" y="1149096"/>
                  </a:lnTo>
                  <a:lnTo>
                    <a:pt x="5041392" y="1149096"/>
                  </a:lnTo>
                  <a:lnTo>
                    <a:pt x="5082540" y="1149096"/>
                  </a:lnTo>
                  <a:lnTo>
                    <a:pt x="5084064" y="1136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34327" y="3713988"/>
              <a:ext cx="317500" cy="0"/>
            </a:xfrm>
            <a:custGeom>
              <a:avLst/>
              <a:gdLst/>
              <a:ahLst/>
              <a:cxnLst/>
              <a:rect l="l" t="t" r="r" b="b"/>
              <a:pathLst>
                <a:path w="317500">
                  <a:moveTo>
                    <a:pt x="0" y="0"/>
                  </a:moveTo>
                  <a:lnTo>
                    <a:pt x="316992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68339" y="3247644"/>
              <a:ext cx="50800" cy="466725"/>
            </a:xfrm>
            <a:custGeom>
              <a:avLst/>
              <a:gdLst/>
              <a:ahLst/>
              <a:cxnLst/>
              <a:rect l="l" t="t" r="r" b="b"/>
              <a:pathLst>
                <a:path w="50800" h="466725">
                  <a:moveTo>
                    <a:pt x="32004" y="62483"/>
                  </a:moveTo>
                  <a:lnTo>
                    <a:pt x="18287" y="62483"/>
                  </a:lnTo>
                  <a:lnTo>
                    <a:pt x="18287" y="466343"/>
                  </a:lnTo>
                  <a:lnTo>
                    <a:pt x="32004" y="466343"/>
                  </a:lnTo>
                  <a:lnTo>
                    <a:pt x="32004" y="62483"/>
                  </a:lnTo>
                  <a:close/>
                </a:path>
                <a:path w="50800" h="466725">
                  <a:moveTo>
                    <a:pt x="24384" y="0"/>
                  </a:moveTo>
                  <a:lnTo>
                    <a:pt x="0" y="76200"/>
                  </a:lnTo>
                  <a:lnTo>
                    <a:pt x="18287" y="76200"/>
                  </a:lnTo>
                  <a:lnTo>
                    <a:pt x="18287" y="62483"/>
                  </a:lnTo>
                  <a:lnTo>
                    <a:pt x="45628" y="62483"/>
                  </a:lnTo>
                  <a:lnTo>
                    <a:pt x="24384" y="0"/>
                  </a:lnTo>
                  <a:close/>
                </a:path>
                <a:path w="50800" h="466725">
                  <a:moveTo>
                    <a:pt x="45628" y="62483"/>
                  </a:moveTo>
                  <a:lnTo>
                    <a:pt x="32004" y="62483"/>
                  </a:lnTo>
                  <a:lnTo>
                    <a:pt x="32004" y="76200"/>
                  </a:lnTo>
                  <a:lnTo>
                    <a:pt x="50292" y="76200"/>
                  </a:lnTo>
                  <a:lnTo>
                    <a:pt x="45628" y="624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99382" y="1733753"/>
            <a:ext cx="5594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94858" y="3152736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pr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7922" y="3166325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ne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18716" y="2125979"/>
            <a:ext cx="2048510" cy="1705610"/>
          </a:xfrm>
          <a:custGeom>
            <a:avLst/>
            <a:gdLst/>
            <a:ahLst/>
            <a:cxnLst/>
            <a:rect l="l" t="t" r="r" b="b"/>
            <a:pathLst>
              <a:path w="2048510" h="1705610">
                <a:moveTo>
                  <a:pt x="80772" y="1403604"/>
                </a:moveTo>
                <a:lnTo>
                  <a:pt x="19812" y="1402080"/>
                </a:lnTo>
                <a:lnTo>
                  <a:pt x="19812" y="1415796"/>
                </a:lnTo>
                <a:lnTo>
                  <a:pt x="80772" y="1417320"/>
                </a:lnTo>
                <a:lnTo>
                  <a:pt x="80772" y="1403604"/>
                </a:lnTo>
                <a:close/>
              </a:path>
              <a:path w="2048510" h="1705610">
                <a:moveTo>
                  <a:pt x="91440" y="1353312"/>
                </a:moveTo>
                <a:lnTo>
                  <a:pt x="9144" y="1353312"/>
                </a:lnTo>
                <a:lnTo>
                  <a:pt x="9144" y="1365504"/>
                </a:lnTo>
                <a:lnTo>
                  <a:pt x="91440" y="1367028"/>
                </a:lnTo>
                <a:lnTo>
                  <a:pt x="91440" y="1353312"/>
                </a:lnTo>
                <a:close/>
              </a:path>
              <a:path w="2048510" h="1705610">
                <a:moveTo>
                  <a:pt x="102108" y="1304544"/>
                </a:moveTo>
                <a:lnTo>
                  <a:pt x="0" y="1303020"/>
                </a:lnTo>
                <a:lnTo>
                  <a:pt x="0" y="1315212"/>
                </a:lnTo>
                <a:lnTo>
                  <a:pt x="102108" y="1316736"/>
                </a:lnTo>
                <a:lnTo>
                  <a:pt x="102108" y="1304544"/>
                </a:lnTo>
                <a:close/>
              </a:path>
              <a:path w="2048510" h="1705610">
                <a:moveTo>
                  <a:pt x="126492" y="1682496"/>
                </a:moveTo>
                <a:lnTo>
                  <a:pt x="118872" y="1676400"/>
                </a:lnTo>
                <a:lnTo>
                  <a:pt x="100584" y="1699260"/>
                </a:lnTo>
                <a:lnTo>
                  <a:pt x="108204" y="1705356"/>
                </a:lnTo>
                <a:lnTo>
                  <a:pt x="126492" y="1682496"/>
                </a:lnTo>
                <a:close/>
              </a:path>
              <a:path w="2048510" h="1705610">
                <a:moveTo>
                  <a:pt x="167640" y="1629156"/>
                </a:moveTo>
                <a:lnTo>
                  <a:pt x="160020" y="1624584"/>
                </a:lnTo>
                <a:lnTo>
                  <a:pt x="135636" y="1653540"/>
                </a:lnTo>
                <a:lnTo>
                  <a:pt x="143256" y="1659636"/>
                </a:lnTo>
                <a:lnTo>
                  <a:pt x="167640" y="1629156"/>
                </a:lnTo>
                <a:close/>
              </a:path>
              <a:path w="2048510" h="1705610">
                <a:moveTo>
                  <a:pt x="208788" y="1577340"/>
                </a:moveTo>
                <a:lnTo>
                  <a:pt x="201168" y="1571244"/>
                </a:lnTo>
                <a:lnTo>
                  <a:pt x="176784" y="1601724"/>
                </a:lnTo>
                <a:lnTo>
                  <a:pt x="184404" y="1607820"/>
                </a:lnTo>
                <a:lnTo>
                  <a:pt x="208788" y="1577340"/>
                </a:lnTo>
                <a:close/>
              </a:path>
              <a:path w="2048510" h="1705610">
                <a:moveTo>
                  <a:pt x="233172" y="105156"/>
                </a:moveTo>
                <a:lnTo>
                  <a:pt x="210312" y="73152"/>
                </a:lnTo>
                <a:lnTo>
                  <a:pt x="202692" y="79248"/>
                </a:lnTo>
                <a:lnTo>
                  <a:pt x="225552" y="109728"/>
                </a:lnTo>
                <a:lnTo>
                  <a:pt x="233172" y="105156"/>
                </a:lnTo>
                <a:close/>
              </a:path>
              <a:path w="2048510" h="1705610">
                <a:moveTo>
                  <a:pt x="249936" y="1525524"/>
                </a:moveTo>
                <a:lnTo>
                  <a:pt x="242316" y="1519428"/>
                </a:lnTo>
                <a:lnTo>
                  <a:pt x="217932" y="1548384"/>
                </a:lnTo>
                <a:lnTo>
                  <a:pt x="225552" y="1554480"/>
                </a:lnTo>
                <a:lnTo>
                  <a:pt x="249936" y="1525524"/>
                </a:lnTo>
                <a:close/>
              </a:path>
              <a:path w="2048510" h="1705610">
                <a:moveTo>
                  <a:pt x="272796" y="158496"/>
                </a:moveTo>
                <a:lnTo>
                  <a:pt x="249936" y="128016"/>
                </a:lnTo>
                <a:lnTo>
                  <a:pt x="242316" y="132588"/>
                </a:lnTo>
                <a:lnTo>
                  <a:pt x="265176" y="164592"/>
                </a:lnTo>
                <a:lnTo>
                  <a:pt x="272796" y="158496"/>
                </a:lnTo>
                <a:close/>
              </a:path>
              <a:path w="2048510" h="1705610">
                <a:moveTo>
                  <a:pt x="291084" y="1472184"/>
                </a:moveTo>
                <a:lnTo>
                  <a:pt x="283464" y="1466088"/>
                </a:lnTo>
                <a:lnTo>
                  <a:pt x="259080" y="1496568"/>
                </a:lnTo>
                <a:lnTo>
                  <a:pt x="266700" y="1502664"/>
                </a:lnTo>
                <a:lnTo>
                  <a:pt x="291084" y="1472184"/>
                </a:lnTo>
                <a:close/>
              </a:path>
              <a:path w="2048510" h="1705610">
                <a:moveTo>
                  <a:pt x="312420" y="211836"/>
                </a:moveTo>
                <a:lnTo>
                  <a:pt x="289560" y="181356"/>
                </a:lnTo>
                <a:lnTo>
                  <a:pt x="281940" y="187452"/>
                </a:lnTo>
                <a:lnTo>
                  <a:pt x="304800" y="217932"/>
                </a:lnTo>
                <a:lnTo>
                  <a:pt x="312420" y="211836"/>
                </a:lnTo>
                <a:close/>
              </a:path>
              <a:path w="2048510" h="1705610">
                <a:moveTo>
                  <a:pt x="332232" y="1420368"/>
                </a:moveTo>
                <a:lnTo>
                  <a:pt x="324612" y="1414272"/>
                </a:lnTo>
                <a:lnTo>
                  <a:pt x="301752" y="1444752"/>
                </a:lnTo>
                <a:lnTo>
                  <a:pt x="307848" y="1450848"/>
                </a:lnTo>
                <a:lnTo>
                  <a:pt x="332232" y="1420368"/>
                </a:lnTo>
                <a:close/>
              </a:path>
              <a:path w="2048510" h="1705610">
                <a:moveTo>
                  <a:pt x="373380" y="1368552"/>
                </a:moveTo>
                <a:lnTo>
                  <a:pt x="365760" y="1362456"/>
                </a:lnTo>
                <a:lnTo>
                  <a:pt x="342900" y="1391412"/>
                </a:lnTo>
                <a:lnTo>
                  <a:pt x="348996" y="1397508"/>
                </a:lnTo>
                <a:lnTo>
                  <a:pt x="373380" y="1368552"/>
                </a:lnTo>
                <a:close/>
              </a:path>
              <a:path w="2048510" h="1705610">
                <a:moveTo>
                  <a:pt x="390144" y="320040"/>
                </a:moveTo>
                <a:lnTo>
                  <a:pt x="367284" y="289560"/>
                </a:lnTo>
                <a:lnTo>
                  <a:pt x="359664" y="295656"/>
                </a:lnTo>
                <a:lnTo>
                  <a:pt x="382524" y="326136"/>
                </a:lnTo>
                <a:lnTo>
                  <a:pt x="390144" y="320040"/>
                </a:lnTo>
                <a:close/>
              </a:path>
              <a:path w="2048510" h="1705610">
                <a:moveTo>
                  <a:pt x="414528" y="1315212"/>
                </a:moveTo>
                <a:lnTo>
                  <a:pt x="406908" y="1309116"/>
                </a:lnTo>
                <a:lnTo>
                  <a:pt x="384048" y="1339596"/>
                </a:lnTo>
                <a:lnTo>
                  <a:pt x="391668" y="1345692"/>
                </a:lnTo>
                <a:lnTo>
                  <a:pt x="414528" y="1315212"/>
                </a:lnTo>
                <a:close/>
              </a:path>
              <a:path w="2048510" h="1705610">
                <a:moveTo>
                  <a:pt x="429768" y="373380"/>
                </a:moveTo>
                <a:lnTo>
                  <a:pt x="406908" y="342900"/>
                </a:lnTo>
                <a:lnTo>
                  <a:pt x="399288" y="348996"/>
                </a:lnTo>
                <a:lnTo>
                  <a:pt x="422148" y="379476"/>
                </a:lnTo>
                <a:lnTo>
                  <a:pt x="429768" y="373380"/>
                </a:lnTo>
                <a:close/>
              </a:path>
              <a:path w="2048510" h="1705610">
                <a:moveTo>
                  <a:pt x="455676" y="1263396"/>
                </a:moveTo>
                <a:lnTo>
                  <a:pt x="448056" y="1257300"/>
                </a:lnTo>
                <a:lnTo>
                  <a:pt x="425196" y="1287780"/>
                </a:lnTo>
                <a:lnTo>
                  <a:pt x="432816" y="1292352"/>
                </a:lnTo>
                <a:lnTo>
                  <a:pt x="455676" y="1263396"/>
                </a:lnTo>
                <a:close/>
              </a:path>
              <a:path w="2048510" h="1705610">
                <a:moveTo>
                  <a:pt x="469392" y="428244"/>
                </a:moveTo>
                <a:lnTo>
                  <a:pt x="446532" y="397764"/>
                </a:lnTo>
                <a:lnTo>
                  <a:pt x="438912" y="402336"/>
                </a:lnTo>
                <a:lnTo>
                  <a:pt x="461772" y="432816"/>
                </a:lnTo>
                <a:lnTo>
                  <a:pt x="469392" y="428244"/>
                </a:lnTo>
                <a:close/>
              </a:path>
              <a:path w="2048510" h="1705610">
                <a:moveTo>
                  <a:pt x="496824" y="1210056"/>
                </a:moveTo>
                <a:lnTo>
                  <a:pt x="489204" y="1203960"/>
                </a:lnTo>
                <a:lnTo>
                  <a:pt x="466344" y="1234440"/>
                </a:lnTo>
                <a:lnTo>
                  <a:pt x="473964" y="1240536"/>
                </a:lnTo>
                <a:lnTo>
                  <a:pt x="496824" y="1210056"/>
                </a:lnTo>
                <a:close/>
              </a:path>
              <a:path w="2048510" h="1705610">
                <a:moveTo>
                  <a:pt x="507492" y="481584"/>
                </a:moveTo>
                <a:lnTo>
                  <a:pt x="486156" y="451104"/>
                </a:lnTo>
                <a:lnTo>
                  <a:pt x="478536" y="457200"/>
                </a:lnTo>
                <a:lnTo>
                  <a:pt x="499872" y="487680"/>
                </a:lnTo>
                <a:lnTo>
                  <a:pt x="507492" y="481584"/>
                </a:lnTo>
                <a:close/>
              </a:path>
              <a:path w="2048510" h="1705610">
                <a:moveTo>
                  <a:pt x="537972" y="1158240"/>
                </a:moveTo>
                <a:lnTo>
                  <a:pt x="530352" y="1152144"/>
                </a:lnTo>
                <a:lnTo>
                  <a:pt x="507492" y="1182624"/>
                </a:lnTo>
                <a:lnTo>
                  <a:pt x="515112" y="1188720"/>
                </a:lnTo>
                <a:lnTo>
                  <a:pt x="537972" y="1158240"/>
                </a:lnTo>
                <a:close/>
              </a:path>
              <a:path w="2048510" h="1705610">
                <a:moveTo>
                  <a:pt x="547116" y="536448"/>
                </a:moveTo>
                <a:lnTo>
                  <a:pt x="524256" y="504444"/>
                </a:lnTo>
                <a:lnTo>
                  <a:pt x="516636" y="510540"/>
                </a:lnTo>
                <a:lnTo>
                  <a:pt x="539496" y="541020"/>
                </a:lnTo>
                <a:lnTo>
                  <a:pt x="547116" y="536448"/>
                </a:lnTo>
                <a:close/>
              </a:path>
              <a:path w="2048510" h="1705610">
                <a:moveTo>
                  <a:pt x="586740" y="589788"/>
                </a:moveTo>
                <a:lnTo>
                  <a:pt x="563880" y="559308"/>
                </a:lnTo>
                <a:lnTo>
                  <a:pt x="556260" y="563880"/>
                </a:lnTo>
                <a:lnTo>
                  <a:pt x="579120" y="595884"/>
                </a:lnTo>
                <a:lnTo>
                  <a:pt x="586740" y="589788"/>
                </a:lnTo>
                <a:close/>
              </a:path>
              <a:path w="2048510" h="1705610">
                <a:moveTo>
                  <a:pt x="620268" y="1053084"/>
                </a:moveTo>
                <a:lnTo>
                  <a:pt x="612648" y="1046988"/>
                </a:lnTo>
                <a:lnTo>
                  <a:pt x="589788" y="1077468"/>
                </a:lnTo>
                <a:lnTo>
                  <a:pt x="597408" y="1083564"/>
                </a:lnTo>
                <a:lnTo>
                  <a:pt x="620268" y="1053084"/>
                </a:lnTo>
                <a:close/>
              </a:path>
              <a:path w="2048510" h="1705610">
                <a:moveTo>
                  <a:pt x="626364" y="643128"/>
                </a:moveTo>
                <a:lnTo>
                  <a:pt x="603504" y="612648"/>
                </a:lnTo>
                <a:lnTo>
                  <a:pt x="595884" y="618744"/>
                </a:lnTo>
                <a:lnTo>
                  <a:pt x="618744" y="649224"/>
                </a:lnTo>
                <a:lnTo>
                  <a:pt x="626364" y="643128"/>
                </a:lnTo>
                <a:close/>
              </a:path>
              <a:path w="2048510" h="1705610">
                <a:moveTo>
                  <a:pt x="661416" y="1001268"/>
                </a:moveTo>
                <a:lnTo>
                  <a:pt x="653796" y="995172"/>
                </a:lnTo>
                <a:lnTo>
                  <a:pt x="630936" y="1025652"/>
                </a:lnTo>
                <a:lnTo>
                  <a:pt x="638556" y="1030224"/>
                </a:lnTo>
                <a:lnTo>
                  <a:pt x="661416" y="1001268"/>
                </a:lnTo>
                <a:close/>
              </a:path>
              <a:path w="2048510" h="1705610">
                <a:moveTo>
                  <a:pt x="702564" y="947928"/>
                </a:moveTo>
                <a:lnTo>
                  <a:pt x="694944" y="943356"/>
                </a:lnTo>
                <a:lnTo>
                  <a:pt x="672084" y="972312"/>
                </a:lnTo>
                <a:lnTo>
                  <a:pt x="679704" y="978408"/>
                </a:lnTo>
                <a:lnTo>
                  <a:pt x="702564" y="947928"/>
                </a:lnTo>
                <a:close/>
              </a:path>
              <a:path w="2048510" h="1705610">
                <a:moveTo>
                  <a:pt x="704088" y="751332"/>
                </a:moveTo>
                <a:lnTo>
                  <a:pt x="681228" y="720852"/>
                </a:lnTo>
                <a:lnTo>
                  <a:pt x="673608" y="725424"/>
                </a:lnTo>
                <a:lnTo>
                  <a:pt x="696468" y="757428"/>
                </a:lnTo>
                <a:lnTo>
                  <a:pt x="704088" y="751332"/>
                </a:lnTo>
                <a:close/>
              </a:path>
              <a:path w="2048510" h="1705610">
                <a:moveTo>
                  <a:pt x="719328" y="265176"/>
                </a:moveTo>
                <a:lnTo>
                  <a:pt x="349504" y="265176"/>
                </a:lnTo>
                <a:lnTo>
                  <a:pt x="329184" y="234696"/>
                </a:lnTo>
                <a:lnTo>
                  <a:pt x="321564" y="240792"/>
                </a:lnTo>
                <a:lnTo>
                  <a:pt x="338632" y="265176"/>
                </a:lnTo>
                <a:lnTo>
                  <a:pt x="50292" y="265176"/>
                </a:lnTo>
                <a:lnTo>
                  <a:pt x="50292" y="277368"/>
                </a:lnTo>
                <a:lnTo>
                  <a:pt x="719328" y="277368"/>
                </a:lnTo>
                <a:lnTo>
                  <a:pt x="719328" y="265176"/>
                </a:lnTo>
                <a:close/>
              </a:path>
              <a:path w="2048510" h="1705610">
                <a:moveTo>
                  <a:pt x="743712" y="896112"/>
                </a:moveTo>
                <a:lnTo>
                  <a:pt x="737616" y="890016"/>
                </a:lnTo>
                <a:lnTo>
                  <a:pt x="713232" y="920496"/>
                </a:lnTo>
                <a:lnTo>
                  <a:pt x="720852" y="926592"/>
                </a:lnTo>
                <a:lnTo>
                  <a:pt x="743712" y="896112"/>
                </a:lnTo>
                <a:close/>
              </a:path>
              <a:path w="2048510" h="1705610">
                <a:moveTo>
                  <a:pt x="743712" y="804672"/>
                </a:moveTo>
                <a:lnTo>
                  <a:pt x="720852" y="774192"/>
                </a:lnTo>
                <a:lnTo>
                  <a:pt x="713232" y="780288"/>
                </a:lnTo>
                <a:lnTo>
                  <a:pt x="736092" y="810768"/>
                </a:lnTo>
                <a:lnTo>
                  <a:pt x="743712" y="804672"/>
                </a:lnTo>
                <a:close/>
              </a:path>
              <a:path w="2048510" h="1705610">
                <a:moveTo>
                  <a:pt x="786384" y="844296"/>
                </a:moveTo>
                <a:lnTo>
                  <a:pt x="778764" y="838200"/>
                </a:lnTo>
                <a:lnTo>
                  <a:pt x="772706" y="845388"/>
                </a:lnTo>
                <a:lnTo>
                  <a:pt x="760476" y="829056"/>
                </a:lnTo>
                <a:lnTo>
                  <a:pt x="752856" y="833628"/>
                </a:lnTo>
                <a:lnTo>
                  <a:pt x="766864" y="852322"/>
                </a:lnTo>
                <a:lnTo>
                  <a:pt x="754380" y="867156"/>
                </a:lnTo>
                <a:lnTo>
                  <a:pt x="762000" y="873252"/>
                </a:lnTo>
                <a:lnTo>
                  <a:pt x="772871" y="860336"/>
                </a:lnTo>
                <a:lnTo>
                  <a:pt x="775716" y="864108"/>
                </a:lnTo>
                <a:lnTo>
                  <a:pt x="783336" y="859536"/>
                </a:lnTo>
                <a:lnTo>
                  <a:pt x="778725" y="853401"/>
                </a:lnTo>
                <a:lnTo>
                  <a:pt x="786384" y="844296"/>
                </a:lnTo>
                <a:close/>
              </a:path>
              <a:path w="2048510" h="1705610">
                <a:moveTo>
                  <a:pt x="803148" y="1225296"/>
                </a:moveTo>
                <a:lnTo>
                  <a:pt x="797052" y="1213104"/>
                </a:lnTo>
                <a:lnTo>
                  <a:pt x="765048" y="1149096"/>
                </a:lnTo>
                <a:lnTo>
                  <a:pt x="726948" y="1225296"/>
                </a:lnTo>
                <a:lnTo>
                  <a:pt x="758952" y="1225296"/>
                </a:lnTo>
                <a:lnTo>
                  <a:pt x="758952" y="1519428"/>
                </a:lnTo>
                <a:lnTo>
                  <a:pt x="771144" y="1519428"/>
                </a:lnTo>
                <a:lnTo>
                  <a:pt x="771144" y="1225296"/>
                </a:lnTo>
                <a:lnTo>
                  <a:pt x="803148" y="1225296"/>
                </a:lnTo>
                <a:close/>
              </a:path>
              <a:path w="2048510" h="1705610">
                <a:moveTo>
                  <a:pt x="821436" y="912876"/>
                </a:moveTo>
                <a:lnTo>
                  <a:pt x="800100" y="882396"/>
                </a:lnTo>
                <a:lnTo>
                  <a:pt x="792480" y="888492"/>
                </a:lnTo>
                <a:lnTo>
                  <a:pt x="813816" y="918972"/>
                </a:lnTo>
                <a:lnTo>
                  <a:pt x="821436" y="912876"/>
                </a:lnTo>
                <a:close/>
              </a:path>
              <a:path w="2048510" h="1705610">
                <a:moveTo>
                  <a:pt x="827532" y="790956"/>
                </a:moveTo>
                <a:lnTo>
                  <a:pt x="819912" y="784860"/>
                </a:lnTo>
                <a:lnTo>
                  <a:pt x="795528" y="815340"/>
                </a:lnTo>
                <a:lnTo>
                  <a:pt x="803148" y="821436"/>
                </a:lnTo>
                <a:lnTo>
                  <a:pt x="827532" y="790956"/>
                </a:lnTo>
                <a:close/>
              </a:path>
              <a:path w="2048510" h="1705610">
                <a:moveTo>
                  <a:pt x="861060" y="967740"/>
                </a:moveTo>
                <a:lnTo>
                  <a:pt x="838200" y="935736"/>
                </a:lnTo>
                <a:lnTo>
                  <a:pt x="830580" y="941832"/>
                </a:lnTo>
                <a:lnTo>
                  <a:pt x="853440" y="972312"/>
                </a:lnTo>
                <a:lnTo>
                  <a:pt x="861060" y="967740"/>
                </a:lnTo>
                <a:close/>
              </a:path>
              <a:path w="2048510" h="1705610">
                <a:moveTo>
                  <a:pt x="868680" y="739140"/>
                </a:moveTo>
                <a:lnTo>
                  <a:pt x="861060" y="733044"/>
                </a:lnTo>
                <a:lnTo>
                  <a:pt x="836676" y="763524"/>
                </a:lnTo>
                <a:lnTo>
                  <a:pt x="844296" y="769620"/>
                </a:lnTo>
                <a:lnTo>
                  <a:pt x="868680" y="739140"/>
                </a:lnTo>
                <a:close/>
              </a:path>
              <a:path w="2048510" h="1705610">
                <a:moveTo>
                  <a:pt x="900684" y="1021080"/>
                </a:moveTo>
                <a:lnTo>
                  <a:pt x="877824" y="990600"/>
                </a:lnTo>
                <a:lnTo>
                  <a:pt x="870204" y="995172"/>
                </a:lnTo>
                <a:lnTo>
                  <a:pt x="893064" y="1027176"/>
                </a:lnTo>
                <a:lnTo>
                  <a:pt x="900684" y="1021080"/>
                </a:lnTo>
                <a:close/>
              </a:path>
              <a:path w="2048510" h="1705610">
                <a:moveTo>
                  <a:pt x="909828" y="687324"/>
                </a:moveTo>
                <a:lnTo>
                  <a:pt x="902208" y="681228"/>
                </a:lnTo>
                <a:lnTo>
                  <a:pt x="877824" y="710184"/>
                </a:lnTo>
                <a:lnTo>
                  <a:pt x="885444" y="716280"/>
                </a:lnTo>
                <a:lnTo>
                  <a:pt x="909828" y="687324"/>
                </a:lnTo>
                <a:close/>
              </a:path>
              <a:path w="2048510" h="1705610">
                <a:moveTo>
                  <a:pt x="940308" y="1074420"/>
                </a:moveTo>
                <a:lnTo>
                  <a:pt x="917448" y="1043940"/>
                </a:lnTo>
                <a:lnTo>
                  <a:pt x="909828" y="1050036"/>
                </a:lnTo>
                <a:lnTo>
                  <a:pt x="932688" y="1080516"/>
                </a:lnTo>
                <a:lnTo>
                  <a:pt x="940308" y="1074420"/>
                </a:lnTo>
                <a:close/>
              </a:path>
              <a:path w="2048510" h="1705610">
                <a:moveTo>
                  <a:pt x="950976" y="633984"/>
                </a:moveTo>
                <a:lnTo>
                  <a:pt x="943356" y="627888"/>
                </a:lnTo>
                <a:lnTo>
                  <a:pt x="918972" y="658368"/>
                </a:lnTo>
                <a:lnTo>
                  <a:pt x="926592" y="664464"/>
                </a:lnTo>
                <a:lnTo>
                  <a:pt x="950976" y="633984"/>
                </a:lnTo>
                <a:close/>
              </a:path>
              <a:path w="2048510" h="1705610">
                <a:moveTo>
                  <a:pt x="992124" y="582168"/>
                </a:moveTo>
                <a:lnTo>
                  <a:pt x="984504" y="576072"/>
                </a:lnTo>
                <a:lnTo>
                  <a:pt x="960120" y="606552"/>
                </a:lnTo>
                <a:lnTo>
                  <a:pt x="967740" y="611124"/>
                </a:lnTo>
                <a:lnTo>
                  <a:pt x="992124" y="582168"/>
                </a:lnTo>
                <a:close/>
              </a:path>
              <a:path w="2048510" h="1705610">
                <a:moveTo>
                  <a:pt x="1018032" y="1182624"/>
                </a:moveTo>
                <a:lnTo>
                  <a:pt x="995172" y="1152144"/>
                </a:lnTo>
                <a:lnTo>
                  <a:pt x="987552" y="1156716"/>
                </a:lnTo>
                <a:lnTo>
                  <a:pt x="1010412" y="1188720"/>
                </a:lnTo>
                <a:lnTo>
                  <a:pt x="1018032" y="1182624"/>
                </a:lnTo>
                <a:close/>
              </a:path>
              <a:path w="2048510" h="1705610">
                <a:moveTo>
                  <a:pt x="1033272" y="528828"/>
                </a:moveTo>
                <a:lnTo>
                  <a:pt x="1025652" y="524256"/>
                </a:lnTo>
                <a:lnTo>
                  <a:pt x="1001268" y="553212"/>
                </a:lnTo>
                <a:lnTo>
                  <a:pt x="1008888" y="559308"/>
                </a:lnTo>
                <a:lnTo>
                  <a:pt x="1033272" y="528828"/>
                </a:lnTo>
                <a:close/>
              </a:path>
              <a:path w="2048510" h="1705610">
                <a:moveTo>
                  <a:pt x="1057656" y="1235964"/>
                </a:moveTo>
                <a:lnTo>
                  <a:pt x="1034796" y="1205484"/>
                </a:lnTo>
                <a:lnTo>
                  <a:pt x="1027176" y="1211580"/>
                </a:lnTo>
                <a:lnTo>
                  <a:pt x="1050036" y="1242060"/>
                </a:lnTo>
                <a:lnTo>
                  <a:pt x="1057656" y="1235964"/>
                </a:lnTo>
                <a:close/>
              </a:path>
              <a:path w="2048510" h="1705610">
                <a:moveTo>
                  <a:pt x="1074420" y="477012"/>
                </a:moveTo>
                <a:lnTo>
                  <a:pt x="1066800" y="470916"/>
                </a:lnTo>
                <a:lnTo>
                  <a:pt x="1043940" y="501396"/>
                </a:lnTo>
                <a:lnTo>
                  <a:pt x="1050036" y="507492"/>
                </a:lnTo>
                <a:lnTo>
                  <a:pt x="1074420" y="477012"/>
                </a:lnTo>
                <a:close/>
              </a:path>
              <a:path w="2048510" h="1705610">
                <a:moveTo>
                  <a:pt x="1097280" y="1290828"/>
                </a:moveTo>
                <a:lnTo>
                  <a:pt x="1074420" y="1260348"/>
                </a:lnTo>
                <a:lnTo>
                  <a:pt x="1066800" y="1264920"/>
                </a:lnTo>
                <a:lnTo>
                  <a:pt x="1089660" y="1295400"/>
                </a:lnTo>
                <a:lnTo>
                  <a:pt x="1097280" y="1290828"/>
                </a:lnTo>
                <a:close/>
              </a:path>
              <a:path w="2048510" h="1705610">
                <a:moveTo>
                  <a:pt x="1115568" y="425196"/>
                </a:moveTo>
                <a:lnTo>
                  <a:pt x="1107948" y="419100"/>
                </a:lnTo>
                <a:lnTo>
                  <a:pt x="1085088" y="448056"/>
                </a:lnTo>
                <a:lnTo>
                  <a:pt x="1092708" y="454152"/>
                </a:lnTo>
                <a:lnTo>
                  <a:pt x="1115568" y="425196"/>
                </a:lnTo>
                <a:close/>
              </a:path>
              <a:path w="2048510" h="1705610">
                <a:moveTo>
                  <a:pt x="1135380" y="1344168"/>
                </a:moveTo>
                <a:lnTo>
                  <a:pt x="1114044" y="1313688"/>
                </a:lnTo>
                <a:lnTo>
                  <a:pt x="1106424" y="1319784"/>
                </a:lnTo>
                <a:lnTo>
                  <a:pt x="1127760" y="1350264"/>
                </a:lnTo>
                <a:lnTo>
                  <a:pt x="1135380" y="1344168"/>
                </a:lnTo>
                <a:close/>
              </a:path>
              <a:path w="2048510" h="1705610">
                <a:moveTo>
                  <a:pt x="1156716" y="371856"/>
                </a:moveTo>
                <a:lnTo>
                  <a:pt x="1149096" y="365760"/>
                </a:lnTo>
                <a:lnTo>
                  <a:pt x="1126236" y="396240"/>
                </a:lnTo>
                <a:lnTo>
                  <a:pt x="1133856" y="402336"/>
                </a:lnTo>
                <a:lnTo>
                  <a:pt x="1156716" y="371856"/>
                </a:lnTo>
                <a:close/>
              </a:path>
              <a:path w="2048510" h="1705610">
                <a:moveTo>
                  <a:pt x="1175004" y="1397508"/>
                </a:moveTo>
                <a:lnTo>
                  <a:pt x="1152144" y="1367028"/>
                </a:lnTo>
                <a:lnTo>
                  <a:pt x="1144524" y="1373124"/>
                </a:lnTo>
                <a:lnTo>
                  <a:pt x="1167384" y="1403604"/>
                </a:lnTo>
                <a:lnTo>
                  <a:pt x="1175004" y="1397508"/>
                </a:lnTo>
                <a:close/>
              </a:path>
              <a:path w="2048510" h="1705610">
                <a:moveTo>
                  <a:pt x="1197864" y="320040"/>
                </a:moveTo>
                <a:lnTo>
                  <a:pt x="1190244" y="313944"/>
                </a:lnTo>
                <a:lnTo>
                  <a:pt x="1167384" y="344424"/>
                </a:lnTo>
                <a:lnTo>
                  <a:pt x="1175004" y="350520"/>
                </a:lnTo>
                <a:lnTo>
                  <a:pt x="1197864" y="320040"/>
                </a:lnTo>
                <a:close/>
              </a:path>
              <a:path w="2048510" h="1705610">
                <a:moveTo>
                  <a:pt x="1214628" y="1452372"/>
                </a:moveTo>
                <a:lnTo>
                  <a:pt x="1191768" y="1421892"/>
                </a:lnTo>
                <a:lnTo>
                  <a:pt x="1184148" y="1426464"/>
                </a:lnTo>
                <a:lnTo>
                  <a:pt x="1207008" y="1458468"/>
                </a:lnTo>
                <a:lnTo>
                  <a:pt x="1214628" y="1452372"/>
                </a:lnTo>
                <a:close/>
              </a:path>
              <a:path w="2048510" h="1705610">
                <a:moveTo>
                  <a:pt x="1239012" y="268224"/>
                </a:moveTo>
                <a:lnTo>
                  <a:pt x="1231392" y="262128"/>
                </a:lnTo>
                <a:lnTo>
                  <a:pt x="1208532" y="291084"/>
                </a:lnTo>
                <a:lnTo>
                  <a:pt x="1216152" y="297180"/>
                </a:lnTo>
                <a:lnTo>
                  <a:pt x="1239012" y="268224"/>
                </a:lnTo>
                <a:close/>
              </a:path>
              <a:path w="2048510" h="1705610">
                <a:moveTo>
                  <a:pt x="1254252" y="1505712"/>
                </a:moveTo>
                <a:lnTo>
                  <a:pt x="1231392" y="1475232"/>
                </a:lnTo>
                <a:lnTo>
                  <a:pt x="1223772" y="1481328"/>
                </a:lnTo>
                <a:lnTo>
                  <a:pt x="1245108" y="1511808"/>
                </a:lnTo>
                <a:lnTo>
                  <a:pt x="1254252" y="1505712"/>
                </a:lnTo>
                <a:close/>
              </a:path>
              <a:path w="2048510" h="1705610">
                <a:moveTo>
                  <a:pt x="1280160" y="214884"/>
                </a:moveTo>
                <a:lnTo>
                  <a:pt x="1272540" y="208788"/>
                </a:lnTo>
                <a:lnTo>
                  <a:pt x="1249680" y="239268"/>
                </a:lnTo>
                <a:lnTo>
                  <a:pt x="1257300" y="245364"/>
                </a:lnTo>
                <a:lnTo>
                  <a:pt x="1280160" y="214884"/>
                </a:lnTo>
                <a:close/>
              </a:path>
              <a:path w="2048510" h="1705610">
                <a:moveTo>
                  <a:pt x="1321308" y="163068"/>
                </a:moveTo>
                <a:lnTo>
                  <a:pt x="1313688" y="156972"/>
                </a:lnTo>
                <a:lnTo>
                  <a:pt x="1290828" y="187452"/>
                </a:lnTo>
                <a:lnTo>
                  <a:pt x="1298448" y="192024"/>
                </a:lnTo>
                <a:lnTo>
                  <a:pt x="1321308" y="163068"/>
                </a:lnTo>
                <a:close/>
              </a:path>
              <a:path w="2048510" h="1705610">
                <a:moveTo>
                  <a:pt x="1331976" y="1613916"/>
                </a:moveTo>
                <a:lnTo>
                  <a:pt x="1309116" y="1583436"/>
                </a:lnTo>
                <a:lnTo>
                  <a:pt x="1301496" y="1588008"/>
                </a:lnTo>
                <a:lnTo>
                  <a:pt x="1324356" y="1620012"/>
                </a:lnTo>
                <a:lnTo>
                  <a:pt x="1331976" y="1613916"/>
                </a:lnTo>
                <a:close/>
              </a:path>
              <a:path w="2048510" h="1705610">
                <a:moveTo>
                  <a:pt x="1362456" y="109728"/>
                </a:moveTo>
                <a:lnTo>
                  <a:pt x="1354836" y="105156"/>
                </a:lnTo>
                <a:lnTo>
                  <a:pt x="1331976" y="134112"/>
                </a:lnTo>
                <a:lnTo>
                  <a:pt x="1339596" y="140208"/>
                </a:lnTo>
                <a:lnTo>
                  <a:pt x="1362456" y="109728"/>
                </a:lnTo>
                <a:close/>
              </a:path>
              <a:path w="2048510" h="1705610">
                <a:moveTo>
                  <a:pt x="1371587" y="1667256"/>
                </a:moveTo>
                <a:lnTo>
                  <a:pt x="1348727" y="1636776"/>
                </a:lnTo>
                <a:lnTo>
                  <a:pt x="1341120" y="1642872"/>
                </a:lnTo>
                <a:lnTo>
                  <a:pt x="1363980" y="1673352"/>
                </a:lnTo>
                <a:lnTo>
                  <a:pt x="1371587" y="1667256"/>
                </a:lnTo>
                <a:close/>
              </a:path>
              <a:path w="2048510" h="1705610">
                <a:moveTo>
                  <a:pt x="1394460" y="1699260"/>
                </a:moveTo>
                <a:lnTo>
                  <a:pt x="1388351" y="1691640"/>
                </a:lnTo>
                <a:lnTo>
                  <a:pt x="1380744" y="1696212"/>
                </a:lnTo>
                <a:lnTo>
                  <a:pt x="1386827" y="1705356"/>
                </a:lnTo>
                <a:lnTo>
                  <a:pt x="1394460" y="1699260"/>
                </a:lnTo>
                <a:close/>
              </a:path>
              <a:path w="2048510" h="1705610">
                <a:moveTo>
                  <a:pt x="1403604" y="57912"/>
                </a:moveTo>
                <a:lnTo>
                  <a:pt x="1395984" y="51816"/>
                </a:lnTo>
                <a:lnTo>
                  <a:pt x="1373124" y="82296"/>
                </a:lnTo>
                <a:lnTo>
                  <a:pt x="1380744" y="88392"/>
                </a:lnTo>
                <a:lnTo>
                  <a:pt x="1403604" y="57912"/>
                </a:lnTo>
                <a:close/>
              </a:path>
              <a:path w="2048510" h="1705610">
                <a:moveTo>
                  <a:pt x="1444752" y="6096"/>
                </a:moveTo>
                <a:lnTo>
                  <a:pt x="1438656" y="0"/>
                </a:lnTo>
                <a:lnTo>
                  <a:pt x="1414272" y="28956"/>
                </a:lnTo>
                <a:lnTo>
                  <a:pt x="1421892" y="35052"/>
                </a:lnTo>
                <a:lnTo>
                  <a:pt x="1444752" y="6096"/>
                </a:lnTo>
                <a:close/>
              </a:path>
              <a:path w="2048510" h="1705610">
                <a:moveTo>
                  <a:pt x="1499616" y="150876"/>
                </a:moveTo>
                <a:lnTo>
                  <a:pt x="1487424" y="150876"/>
                </a:lnTo>
                <a:lnTo>
                  <a:pt x="1487424" y="882370"/>
                </a:lnTo>
                <a:lnTo>
                  <a:pt x="1313688" y="881519"/>
                </a:lnTo>
                <a:lnTo>
                  <a:pt x="1313688" y="676656"/>
                </a:lnTo>
                <a:lnTo>
                  <a:pt x="1313688" y="670560"/>
                </a:lnTo>
                <a:lnTo>
                  <a:pt x="1313688" y="664464"/>
                </a:lnTo>
                <a:lnTo>
                  <a:pt x="1301496" y="664464"/>
                </a:lnTo>
                <a:lnTo>
                  <a:pt x="1301496" y="676656"/>
                </a:lnTo>
                <a:lnTo>
                  <a:pt x="1301496" y="881456"/>
                </a:lnTo>
                <a:lnTo>
                  <a:pt x="1182624" y="880872"/>
                </a:lnTo>
                <a:lnTo>
                  <a:pt x="1182624" y="894588"/>
                </a:lnTo>
                <a:lnTo>
                  <a:pt x="1301496" y="895172"/>
                </a:lnTo>
                <a:lnTo>
                  <a:pt x="1301496" y="1130808"/>
                </a:lnTo>
                <a:lnTo>
                  <a:pt x="1086612" y="1130808"/>
                </a:lnTo>
                <a:lnTo>
                  <a:pt x="1086612" y="676656"/>
                </a:lnTo>
                <a:lnTo>
                  <a:pt x="1301496" y="676656"/>
                </a:lnTo>
                <a:lnTo>
                  <a:pt x="1301496" y="664464"/>
                </a:lnTo>
                <a:lnTo>
                  <a:pt x="1086612" y="664464"/>
                </a:lnTo>
                <a:lnTo>
                  <a:pt x="1074420" y="664464"/>
                </a:lnTo>
                <a:lnTo>
                  <a:pt x="1074420" y="676656"/>
                </a:lnTo>
                <a:lnTo>
                  <a:pt x="1074420" y="1130808"/>
                </a:lnTo>
                <a:lnTo>
                  <a:pt x="975868" y="1130808"/>
                </a:lnTo>
                <a:lnTo>
                  <a:pt x="978408" y="1129284"/>
                </a:lnTo>
                <a:lnTo>
                  <a:pt x="957072" y="1097280"/>
                </a:lnTo>
                <a:lnTo>
                  <a:pt x="949452" y="1103376"/>
                </a:lnTo>
                <a:lnTo>
                  <a:pt x="968654" y="1130808"/>
                </a:lnTo>
                <a:lnTo>
                  <a:pt x="559866" y="1130808"/>
                </a:lnTo>
                <a:lnTo>
                  <a:pt x="579120" y="1106424"/>
                </a:lnTo>
                <a:lnTo>
                  <a:pt x="571500" y="1100328"/>
                </a:lnTo>
                <a:lnTo>
                  <a:pt x="548640" y="1129284"/>
                </a:lnTo>
                <a:lnTo>
                  <a:pt x="550545" y="1130808"/>
                </a:lnTo>
                <a:lnTo>
                  <a:pt x="437388" y="1130808"/>
                </a:lnTo>
                <a:lnTo>
                  <a:pt x="437388" y="676656"/>
                </a:lnTo>
                <a:lnTo>
                  <a:pt x="638708" y="676656"/>
                </a:lnTo>
                <a:lnTo>
                  <a:pt x="656844" y="702564"/>
                </a:lnTo>
                <a:lnTo>
                  <a:pt x="664464" y="697992"/>
                </a:lnTo>
                <a:lnTo>
                  <a:pt x="650240" y="676656"/>
                </a:lnTo>
                <a:lnTo>
                  <a:pt x="717804" y="676656"/>
                </a:lnTo>
                <a:lnTo>
                  <a:pt x="719328" y="679704"/>
                </a:lnTo>
                <a:lnTo>
                  <a:pt x="720852" y="676656"/>
                </a:lnTo>
                <a:lnTo>
                  <a:pt x="1074420" y="676656"/>
                </a:lnTo>
                <a:lnTo>
                  <a:pt x="1074420" y="664464"/>
                </a:lnTo>
                <a:lnTo>
                  <a:pt x="926592" y="664464"/>
                </a:lnTo>
                <a:lnTo>
                  <a:pt x="726948" y="664464"/>
                </a:lnTo>
                <a:lnTo>
                  <a:pt x="751332" y="615696"/>
                </a:lnTo>
                <a:lnTo>
                  <a:pt x="757428" y="603504"/>
                </a:lnTo>
                <a:lnTo>
                  <a:pt x="725474" y="603504"/>
                </a:lnTo>
                <a:lnTo>
                  <a:pt x="726948" y="298704"/>
                </a:lnTo>
                <a:lnTo>
                  <a:pt x="716280" y="298704"/>
                </a:lnTo>
                <a:lnTo>
                  <a:pt x="714806" y="603504"/>
                </a:lnTo>
                <a:lnTo>
                  <a:pt x="681228" y="603504"/>
                </a:lnTo>
                <a:lnTo>
                  <a:pt x="711708" y="664464"/>
                </a:lnTo>
                <a:lnTo>
                  <a:pt x="437388" y="664464"/>
                </a:lnTo>
                <a:lnTo>
                  <a:pt x="425196" y="664464"/>
                </a:lnTo>
                <a:lnTo>
                  <a:pt x="425196" y="676656"/>
                </a:lnTo>
                <a:lnTo>
                  <a:pt x="425196" y="1130808"/>
                </a:lnTo>
                <a:lnTo>
                  <a:pt x="210312" y="1130808"/>
                </a:lnTo>
                <a:lnTo>
                  <a:pt x="210312" y="881405"/>
                </a:lnTo>
                <a:lnTo>
                  <a:pt x="294132" y="880872"/>
                </a:lnTo>
                <a:lnTo>
                  <a:pt x="294132" y="868680"/>
                </a:lnTo>
                <a:lnTo>
                  <a:pt x="210312" y="869213"/>
                </a:lnTo>
                <a:lnTo>
                  <a:pt x="210312" y="676656"/>
                </a:lnTo>
                <a:lnTo>
                  <a:pt x="425196" y="676656"/>
                </a:lnTo>
                <a:lnTo>
                  <a:pt x="425196" y="664464"/>
                </a:lnTo>
                <a:lnTo>
                  <a:pt x="196596" y="664464"/>
                </a:lnTo>
                <a:lnTo>
                  <a:pt x="196596" y="869289"/>
                </a:lnTo>
                <a:lnTo>
                  <a:pt x="56451" y="870165"/>
                </a:lnTo>
                <a:lnTo>
                  <a:pt x="56388" y="853440"/>
                </a:lnTo>
                <a:lnTo>
                  <a:pt x="44196" y="853440"/>
                </a:lnTo>
                <a:lnTo>
                  <a:pt x="44196" y="1226820"/>
                </a:lnTo>
                <a:lnTo>
                  <a:pt x="25908" y="1226820"/>
                </a:lnTo>
                <a:lnTo>
                  <a:pt x="50292" y="1303020"/>
                </a:lnTo>
                <a:lnTo>
                  <a:pt x="72047" y="1239012"/>
                </a:lnTo>
                <a:lnTo>
                  <a:pt x="76200" y="1226820"/>
                </a:lnTo>
                <a:lnTo>
                  <a:pt x="57861" y="1226820"/>
                </a:lnTo>
                <a:lnTo>
                  <a:pt x="56489" y="882357"/>
                </a:lnTo>
                <a:lnTo>
                  <a:pt x="196596" y="881481"/>
                </a:lnTo>
                <a:lnTo>
                  <a:pt x="196596" y="1143000"/>
                </a:lnTo>
                <a:lnTo>
                  <a:pt x="425196" y="1143000"/>
                </a:lnTo>
                <a:lnTo>
                  <a:pt x="437388" y="1143000"/>
                </a:lnTo>
                <a:lnTo>
                  <a:pt x="1074420" y="1143000"/>
                </a:lnTo>
                <a:lnTo>
                  <a:pt x="1086612" y="1143000"/>
                </a:lnTo>
                <a:lnTo>
                  <a:pt x="1313688" y="1143000"/>
                </a:lnTo>
                <a:lnTo>
                  <a:pt x="1313688" y="1136904"/>
                </a:lnTo>
                <a:lnTo>
                  <a:pt x="1313688" y="1130808"/>
                </a:lnTo>
                <a:lnTo>
                  <a:pt x="1313688" y="895235"/>
                </a:lnTo>
                <a:lnTo>
                  <a:pt x="1493520" y="896112"/>
                </a:lnTo>
                <a:lnTo>
                  <a:pt x="1493520" y="888492"/>
                </a:lnTo>
                <a:lnTo>
                  <a:pt x="1499616" y="888492"/>
                </a:lnTo>
                <a:lnTo>
                  <a:pt x="1499616" y="150876"/>
                </a:lnTo>
                <a:close/>
              </a:path>
              <a:path w="2048510" h="1705610">
                <a:moveTo>
                  <a:pt x="2042160" y="1531620"/>
                </a:moveTo>
                <a:lnTo>
                  <a:pt x="1273048" y="1531620"/>
                </a:lnTo>
                <a:lnTo>
                  <a:pt x="1271016" y="1528572"/>
                </a:lnTo>
                <a:lnTo>
                  <a:pt x="1267206" y="1531620"/>
                </a:lnTo>
                <a:lnTo>
                  <a:pt x="755904" y="1531620"/>
                </a:lnTo>
                <a:lnTo>
                  <a:pt x="755904" y="1543812"/>
                </a:lnTo>
                <a:lnTo>
                  <a:pt x="1269796" y="1543812"/>
                </a:lnTo>
                <a:lnTo>
                  <a:pt x="1284732" y="1565148"/>
                </a:lnTo>
                <a:lnTo>
                  <a:pt x="1292352" y="1560576"/>
                </a:lnTo>
                <a:lnTo>
                  <a:pt x="1281176" y="1543812"/>
                </a:lnTo>
                <a:lnTo>
                  <a:pt x="2042160" y="1543812"/>
                </a:lnTo>
                <a:lnTo>
                  <a:pt x="2042160" y="1531620"/>
                </a:lnTo>
                <a:close/>
              </a:path>
              <a:path w="2048510" h="1705610">
                <a:moveTo>
                  <a:pt x="2048256" y="853440"/>
                </a:moveTo>
                <a:lnTo>
                  <a:pt x="2036064" y="853440"/>
                </a:lnTo>
                <a:lnTo>
                  <a:pt x="2036064" y="1519428"/>
                </a:lnTo>
                <a:lnTo>
                  <a:pt x="2048256" y="1519428"/>
                </a:lnTo>
                <a:lnTo>
                  <a:pt x="2048256" y="8534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41931" y="1861794"/>
            <a:ext cx="635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76106" y="1110538"/>
            <a:ext cx="8211184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867410" algn="l"/>
                <a:tab pos="2524125" algn="l"/>
                <a:tab pos="3025140" algn="l"/>
                <a:tab pos="4441190" algn="l"/>
                <a:tab pos="5661660" algn="l"/>
                <a:tab pos="6295390" algn="l"/>
                <a:tab pos="7565390" algn="l"/>
                <a:tab pos="794004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6.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ючв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м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жд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мент	със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ой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	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 двусвързан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(предполага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се, 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в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списъка):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3645" y="5225173"/>
            <a:ext cx="29051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елемента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106" y="4402353"/>
            <a:ext cx="286067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del2(int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748030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(p-&gt;key!=n)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p=p-&gt;next;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00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p-&gt;pred-&gt;next=p-&gt;next;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p-&gt;next-&gt;pred=p-&gt;pred;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3645" y="5773889"/>
            <a:ext cx="2176145" cy="60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//пренасочване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//връзките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8682" y="2179320"/>
            <a:ext cx="7138034" cy="1922145"/>
            <a:chOff x="1908682" y="2179320"/>
            <a:chExt cx="7138034" cy="1922145"/>
          </a:xfrm>
        </p:grpSpPr>
        <p:sp>
          <p:nvSpPr>
            <p:cNvPr id="8" name="object 8"/>
            <p:cNvSpPr/>
            <p:nvPr/>
          </p:nvSpPr>
          <p:spPr>
            <a:xfrm>
              <a:off x="2171700" y="2179319"/>
              <a:ext cx="4113529" cy="824865"/>
            </a:xfrm>
            <a:custGeom>
              <a:avLst/>
              <a:gdLst/>
              <a:ahLst/>
              <a:cxnLst/>
              <a:rect l="l" t="t" r="r" b="b"/>
              <a:pathLst>
                <a:path w="4113529" h="824864">
                  <a:moveTo>
                    <a:pt x="243840" y="470916"/>
                  </a:moveTo>
                  <a:lnTo>
                    <a:pt x="225552" y="470916"/>
                  </a:lnTo>
                  <a:lnTo>
                    <a:pt x="225552" y="7620"/>
                  </a:lnTo>
                  <a:lnTo>
                    <a:pt x="211836" y="7620"/>
                  </a:lnTo>
                  <a:lnTo>
                    <a:pt x="211836" y="20599"/>
                  </a:lnTo>
                  <a:lnTo>
                    <a:pt x="1524" y="0"/>
                  </a:lnTo>
                  <a:lnTo>
                    <a:pt x="0" y="13716"/>
                  </a:lnTo>
                  <a:lnTo>
                    <a:pt x="211836" y="34467"/>
                  </a:lnTo>
                  <a:lnTo>
                    <a:pt x="211836" y="470916"/>
                  </a:lnTo>
                  <a:lnTo>
                    <a:pt x="193548" y="470916"/>
                  </a:lnTo>
                  <a:lnTo>
                    <a:pt x="219456" y="547116"/>
                  </a:lnTo>
                  <a:lnTo>
                    <a:pt x="239928" y="483108"/>
                  </a:lnTo>
                  <a:lnTo>
                    <a:pt x="243840" y="470916"/>
                  </a:lnTo>
                  <a:close/>
                </a:path>
                <a:path w="4113529" h="824864">
                  <a:moveTo>
                    <a:pt x="2281428" y="21336"/>
                  </a:moveTo>
                  <a:lnTo>
                    <a:pt x="1199388" y="21336"/>
                  </a:lnTo>
                  <a:lnTo>
                    <a:pt x="1199388" y="7620"/>
                  </a:lnTo>
                  <a:lnTo>
                    <a:pt x="1185672" y="7620"/>
                  </a:lnTo>
                  <a:lnTo>
                    <a:pt x="1185672" y="810768"/>
                  </a:lnTo>
                  <a:lnTo>
                    <a:pt x="911352" y="810768"/>
                  </a:lnTo>
                  <a:lnTo>
                    <a:pt x="911352" y="824484"/>
                  </a:lnTo>
                  <a:lnTo>
                    <a:pt x="1200912" y="824484"/>
                  </a:lnTo>
                  <a:lnTo>
                    <a:pt x="1200912" y="810768"/>
                  </a:lnTo>
                  <a:lnTo>
                    <a:pt x="1199388" y="810768"/>
                  </a:lnTo>
                  <a:lnTo>
                    <a:pt x="1199388" y="35052"/>
                  </a:lnTo>
                  <a:lnTo>
                    <a:pt x="2281428" y="35052"/>
                  </a:lnTo>
                  <a:lnTo>
                    <a:pt x="2281428" y="21336"/>
                  </a:lnTo>
                  <a:close/>
                </a:path>
                <a:path w="4113529" h="824864">
                  <a:moveTo>
                    <a:pt x="2319528" y="470916"/>
                  </a:moveTo>
                  <a:lnTo>
                    <a:pt x="2301240" y="470916"/>
                  </a:lnTo>
                  <a:lnTo>
                    <a:pt x="2301240" y="7620"/>
                  </a:lnTo>
                  <a:lnTo>
                    <a:pt x="2287524" y="7620"/>
                  </a:lnTo>
                  <a:lnTo>
                    <a:pt x="2287524" y="470916"/>
                  </a:lnTo>
                  <a:lnTo>
                    <a:pt x="2269236" y="470916"/>
                  </a:lnTo>
                  <a:lnTo>
                    <a:pt x="2295144" y="547116"/>
                  </a:lnTo>
                  <a:lnTo>
                    <a:pt x="2315616" y="483108"/>
                  </a:lnTo>
                  <a:lnTo>
                    <a:pt x="2319528" y="470916"/>
                  </a:lnTo>
                  <a:close/>
                </a:path>
                <a:path w="4113529" h="824864">
                  <a:moveTo>
                    <a:pt x="4113276" y="487680"/>
                  </a:moveTo>
                  <a:lnTo>
                    <a:pt x="4094937" y="487680"/>
                  </a:lnTo>
                  <a:lnTo>
                    <a:pt x="4093464" y="27432"/>
                  </a:lnTo>
                  <a:lnTo>
                    <a:pt x="4081272" y="27432"/>
                  </a:lnTo>
                  <a:lnTo>
                    <a:pt x="4081272" y="487680"/>
                  </a:lnTo>
                  <a:lnTo>
                    <a:pt x="4062984" y="487680"/>
                  </a:lnTo>
                  <a:lnTo>
                    <a:pt x="4088892" y="563880"/>
                  </a:lnTo>
                  <a:lnTo>
                    <a:pt x="4109364" y="499872"/>
                  </a:lnTo>
                  <a:lnTo>
                    <a:pt x="4113276" y="487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5667" y="2207514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315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900" y="2186939"/>
              <a:ext cx="5274945" cy="1914525"/>
            </a:xfrm>
            <a:custGeom>
              <a:avLst/>
              <a:gdLst/>
              <a:ahLst/>
              <a:cxnLst/>
              <a:rect l="l" t="t" r="r" b="b"/>
              <a:pathLst>
                <a:path w="5274945" h="1914525">
                  <a:moveTo>
                    <a:pt x="12192" y="292608"/>
                  </a:moveTo>
                  <a:lnTo>
                    <a:pt x="6096" y="286512"/>
                  </a:lnTo>
                  <a:lnTo>
                    <a:pt x="0" y="294132"/>
                  </a:lnTo>
                  <a:lnTo>
                    <a:pt x="6096" y="300228"/>
                  </a:lnTo>
                  <a:lnTo>
                    <a:pt x="12192" y="292608"/>
                  </a:lnTo>
                  <a:close/>
                </a:path>
                <a:path w="5274945" h="1914525">
                  <a:moveTo>
                    <a:pt x="27432" y="304800"/>
                  </a:moveTo>
                  <a:lnTo>
                    <a:pt x="19812" y="298704"/>
                  </a:lnTo>
                  <a:lnTo>
                    <a:pt x="13716" y="306324"/>
                  </a:lnTo>
                  <a:lnTo>
                    <a:pt x="21336" y="312420"/>
                  </a:lnTo>
                  <a:lnTo>
                    <a:pt x="27432" y="304800"/>
                  </a:lnTo>
                  <a:close/>
                </a:path>
                <a:path w="5274945" h="1914525">
                  <a:moveTo>
                    <a:pt x="42672" y="316992"/>
                  </a:moveTo>
                  <a:lnTo>
                    <a:pt x="35052" y="310896"/>
                  </a:lnTo>
                  <a:lnTo>
                    <a:pt x="28956" y="318516"/>
                  </a:lnTo>
                  <a:lnTo>
                    <a:pt x="36576" y="324612"/>
                  </a:lnTo>
                  <a:lnTo>
                    <a:pt x="42672" y="316992"/>
                  </a:lnTo>
                  <a:close/>
                </a:path>
                <a:path w="5274945" h="1914525">
                  <a:moveTo>
                    <a:pt x="56388" y="329184"/>
                  </a:moveTo>
                  <a:lnTo>
                    <a:pt x="48768" y="323088"/>
                  </a:lnTo>
                  <a:lnTo>
                    <a:pt x="42672" y="330708"/>
                  </a:lnTo>
                  <a:lnTo>
                    <a:pt x="50292" y="336804"/>
                  </a:lnTo>
                  <a:lnTo>
                    <a:pt x="56388" y="329184"/>
                  </a:lnTo>
                  <a:close/>
                </a:path>
                <a:path w="5274945" h="1914525">
                  <a:moveTo>
                    <a:pt x="71628" y="341376"/>
                  </a:moveTo>
                  <a:lnTo>
                    <a:pt x="64008" y="335280"/>
                  </a:lnTo>
                  <a:lnTo>
                    <a:pt x="57912" y="342900"/>
                  </a:lnTo>
                  <a:lnTo>
                    <a:pt x="65532" y="348996"/>
                  </a:lnTo>
                  <a:lnTo>
                    <a:pt x="71628" y="341376"/>
                  </a:lnTo>
                  <a:close/>
                </a:path>
                <a:path w="5274945" h="1914525">
                  <a:moveTo>
                    <a:pt x="85344" y="353568"/>
                  </a:moveTo>
                  <a:lnTo>
                    <a:pt x="79248" y="347472"/>
                  </a:lnTo>
                  <a:lnTo>
                    <a:pt x="73152" y="355092"/>
                  </a:lnTo>
                  <a:lnTo>
                    <a:pt x="79248" y="361188"/>
                  </a:lnTo>
                  <a:lnTo>
                    <a:pt x="85344" y="353568"/>
                  </a:lnTo>
                  <a:close/>
                </a:path>
                <a:path w="5274945" h="1914525">
                  <a:moveTo>
                    <a:pt x="100584" y="365760"/>
                  </a:moveTo>
                  <a:lnTo>
                    <a:pt x="92964" y="359664"/>
                  </a:lnTo>
                  <a:lnTo>
                    <a:pt x="86868" y="367284"/>
                  </a:lnTo>
                  <a:lnTo>
                    <a:pt x="94488" y="373380"/>
                  </a:lnTo>
                  <a:lnTo>
                    <a:pt x="100584" y="365760"/>
                  </a:lnTo>
                  <a:close/>
                </a:path>
                <a:path w="5274945" h="1914525">
                  <a:moveTo>
                    <a:pt x="115824" y="377952"/>
                  </a:moveTo>
                  <a:lnTo>
                    <a:pt x="108204" y="371856"/>
                  </a:lnTo>
                  <a:lnTo>
                    <a:pt x="102108" y="379476"/>
                  </a:lnTo>
                  <a:lnTo>
                    <a:pt x="109728" y="385572"/>
                  </a:lnTo>
                  <a:lnTo>
                    <a:pt x="115824" y="377952"/>
                  </a:lnTo>
                  <a:close/>
                </a:path>
                <a:path w="5274945" h="1914525">
                  <a:moveTo>
                    <a:pt x="129540" y="390144"/>
                  </a:moveTo>
                  <a:lnTo>
                    <a:pt x="121920" y="384048"/>
                  </a:lnTo>
                  <a:lnTo>
                    <a:pt x="115824" y="391668"/>
                  </a:lnTo>
                  <a:lnTo>
                    <a:pt x="123444" y="397764"/>
                  </a:lnTo>
                  <a:lnTo>
                    <a:pt x="129540" y="390144"/>
                  </a:lnTo>
                  <a:close/>
                </a:path>
                <a:path w="5274945" h="1914525">
                  <a:moveTo>
                    <a:pt x="144780" y="402336"/>
                  </a:moveTo>
                  <a:lnTo>
                    <a:pt x="137160" y="396240"/>
                  </a:lnTo>
                  <a:lnTo>
                    <a:pt x="131064" y="403860"/>
                  </a:lnTo>
                  <a:lnTo>
                    <a:pt x="138684" y="409956"/>
                  </a:lnTo>
                  <a:lnTo>
                    <a:pt x="144780" y="402336"/>
                  </a:lnTo>
                  <a:close/>
                </a:path>
                <a:path w="5274945" h="1914525">
                  <a:moveTo>
                    <a:pt x="158496" y="414528"/>
                  </a:moveTo>
                  <a:lnTo>
                    <a:pt x="150876" y="408432"/>
                  </a:lnTo>
                  <a:lnTo>
                    <a:pt x="144780" y="416052"/>
                  </a:lnTo>
                  <a:lnTo>
                    <a:pt x="152400" y="422148"/>
                  </a:lnTo>
                  <a:lnTo>
                    <a:pt x="158496" y="414528"/>
                  </a:lnTo>
                  <a:close/>
                </a:path>
                <a:path w="5274945" h="1914525">
                  <a:moveTo>
                    <a:pt x="173736" y="428244"/>
                  </a:moveTo>
                  <a:lnTo>
                    <a:pt x="166116" y="420624"/>
                  </a:lnTo>
                  <a:lnTo>
                    <a:pt x="160020" y="428244"/>
                  </a:lnTo>
                  <a:lnTo>
                    <a:pt x="167640" y="434340"/>
                  </a:lnTo>
                  <a:lnTo>
                    <a:pt x="173736" y="428244"/>
                  </a:lnTo>
                  <a:close/>
                </a:path>
                <a:path w="5274945" h="1914525">
                  <a:moveTo>
                    <a:pt x="187452" y="440436"/>
                  </a:moveTo>
                  <a:lnTo>
                    <a:pt x="181356" y="434340"/>
                  </a:lnTo>
                  <a:lnTo>
                    <a:pt x="175260" y="440436"/>
                  </a:lnTo>
                  <a:lnTo>
                    <a:pt x="181356" y="446532"/>
                  </a:lnTo>
                  <a:lnTo>
                    <a:pt x="187452" y="440436"/>
                  </a:lnTo>
                  <a:close/>
                </a:path>
                <a:path w="5274945" h="1914525">
                  <a:moveTo>
                    <a:pt x="202692" y="452628"/>
                  </a:moveTo>
                  <a:lnTo>
                    <a:pt x="195072" y="446532"/>
                  </a:lnTo>
                  <a:lnTo>
                    <a:pt x="188976" y="452628"/>
                  </a:lnTo>
                  <a:lnTo>
                    <a:pt x="196596" y="458724"/>
                  </a:lnTo>
                  <a:lnTo>
                    <a:pt x="202692" y="452628"/>
                  </a:lnTo>
                  <a:close/>
                </a:path>
                <a:path w="5274945" h="1914525">
                  <a:moveTo>
                    <a:pt x="217932" y="464820"/>
                  </a:moveTo>
                  <a:lnTo>
                    <a:pt x="210312" y="458724"/>
                  </a:lnTo>
                  <a:lnTo>
                    <a:pt x="204216" y="464820"/>
                  </a:lnTo>
                  <a:lnTo>
                    <a:pt x="211836" y="470916"/>
                  </a:lnTo>
                  <a:lnTo>
                    <a:pt x="217932" y="464820"/>
                  </a:lnTo>
                  <a:close/>
                </a:path>
                <a:path w="5274945" h="1914525">
                  <a:moveTo>
                    <a:pt x="231648" y="477012"/>
                  </a:moveTo>
                  <a:lnTo>
                    <a:pt x="224028" y="470916"/>
                  </a:lnTo>
                  <a:lnTo>
                    <a:pt x="217932" y="477012"/>
                  </a:lnTo>
                  <a:lnTo>
                    <a:pt x="225552" y="483108"/>
                  </a:lnTo>
                  <a:lnTo>
                    <a:pt x="231648" y="477012"/>
                  </a:lnTo>
                  <a:close/>
                </a:path>
                <a:path w="5274945" h="1914525">
                  <a:moveTo>
                    <a:pt x="242316" y="1906524"/>
                  </a:moveTo>
                  <a:lnTo>
                    <a:pt x="234696" y="1900428"/>
                  </a:lnTo>
                  <a:lnTo>
                    <a:pt x="228600" y="1909572"/>
                  </a:lnTo>
                  <a:lnTo>
                    <a:pt x="237744" y="1914144"/>
                  </a:lnTo>
                  <a:lnTo>
                    <a:pt x="242316" y="1906524"/>
                  </a:lnTo>
                  <a:close/>
                </a:path>
                <a:path w="5274945" h="1914525">
                  <a:moveTo>
                    <a:pt x="246888" y="489204"/>
                  </a:moveTo>
                  <a:lnTo>
                    <a:pt x="239268" y="483108"/>
                  </a:lnTo>
                  <a:lnTo>
                    <a:pt x="233172" y="489204"/>
                  </a:lnTo>
                  <a:lnTo>
                    <a:pt x="240792" y="495300"/>
                  </a:lnTo>
                  <a:lnTo>
                    <a:pt x="246888" y="489204"/>
                  </a:lnTo>
                  <a:close/>
                </a:path>
                <a:path w="5274945" h="1914525">
                  <a:moveTo>
                    <a:pt x="251460" y="1889760"/>
                  </a:moveTo>
                  <a:lnTo>
                    <a:pt x="243840" y="1885188"/>
                  </a:lnTo>
                  <a:lnTo>
                    <a:pt x="239268" y="1892808"/>
                  </a:lnTo>
                  <a:lnTo>
                    <a:pt x="246888" y="1897380"/>
                  </a:lnTo>
                  <a:lnTo>
                    <a:pt x="251460" y="1889760"/>
                  </a:lnTo>
                  <a:close/>
                </a:path>
                <a:path w="5274945" h="1914525">
                  <a:moveTo>
                    <a:pt x="260604" y="501396"/>
                  </a:moveTo>
                  <a:lnTo>
                    <a:pt x="254508" y="495300"/>
                  </a:lnTo>
                  <a:lnTo>
                    <a:pt x="248412" y="501396"/>
                  </a:lnTo>
                  <a:lnTo>
                    <a:pt x="254508" y="507492"/>
                  </a:lnTo>
                  <a:lnTo>
                    <a:pt x="260604" y="501396"/>
                  </a:lnTo>
                  <a:close/>
                </a:path>
                <a:path w="5274945" h="1914525">
                  <a:moveTo>
                    <a:pt x="262128" y="1872996"/>
                  </a:moveTo>
                  <a:lnTo>
                    <a:pt x="254508" y="1868424"/>
                  </a:lnTo>
                  <a:lnTo>
                    <a:pt x="248412" y="1876044"/>
                  </a:lnTo>
                  <a:lnTo>
                    <a:pt x="257556" y="1882140"/>
                  </a:lnTo>
                  <a:lnTo>
                    <a:pt x="262128" y="1872996"/>
                  </a:lnTo>
                  <a:close/>
                </a:path>
                <a:path w="5274945" h="1914525">
                  <a:moveTo>
                    <a:pt x="271272" y="1857756"/>
                  </a:moveTo>
                  <a:lnTo>
                    <a:pt x="263652" y="1851660"/>
                  </a:lnTo>
                  <a:lnTo>
                    <a:pt x="259080" y="1860804"/>
                  </a:lnTo>
                  <a:lnTo>
                    <a:pt x="266700" y="1865376"/>
                  </a:lnTo>
                  <a:lnTo>
                    <a:pt x="271272" y="1857756"/>
                  </a:lnTo>
                  <a:close/>
                </a:path>
                <a:path w="5274945" h="1914525">
                  <a:moveTo>
                    <a:pt x="275844" y="513588"/>
                  </a:moveTo>
                  <a:lnTo>
                    <a:pt x="268224" y="507492"/>
                  </a:lnTo>
                  <a:lnTo>
                    <a:pt x="262128" y="513588"/>
                  </a:lnTo>
                  <a:lnTo>
                    <a:pt x="269748" y="519684"/>
                  </a:lnTo>
                  <a:lnTo>
                    <a:pt x="275844" y="513588"/>
                  </a:lnTo>
                  <a:close/>
                </a:path>
                <a:path w="5274945" h="1914525">
                  <a:moveTo>
                    <a:pt x="281940" y="1840992"/>
                  </a:moveTo>
                  <a:lnTo>
                    <a:pt x="274320" y="1836420"/>
                  </a:lnTo>
                  <a:lnTo>
                    <a:pt x="268224" y="1844040"/>
                  </a:lnTo>
                  <a:lnTo>
                    <a:pt x="277368" y="1848612"/>
                  </a:lnTo>
                  <a:lnTo>
                    <a:pt x="281940" y="1840992"/>
                  </a:lnTo>
                  <a:close/>
                </a:path>
                <a:path w="5274945" h="1914525">
                  <a:moveTo>
                    <a:pt x="291084" y="1824228"/>
                  </a:moveTo>
                  <a:lnTo>
                    <a:pt x="283464" y="1819656"/>
                  </a:lnTo>
                  <a:lnTo>
                    <a:pt x="278892" y="1827276"/>
                  </a:lnTo>
                  <a:lnTo>
                    <a:pt x="286512" y="1833372"/>
                  </a:lnTo>
                  <a:lnTo>
                    <a:pt x="291084" y="1824228"/>
                  </a:lnTo>
                  <a:close/>
                </a:path>
                <a:path w="5274945" h="1914525">
                  <a:moveTo>
                    <a:pt x="291084" y="525780"/>
                  </a:moveTo>
                  <a:lnTo>
                    <a:pt x="283464" y="519684"/>
                  </a:lnTo>
                  <a:lnTo>
                    <a:pt x="277368" y="525780"/>
                  </a:lnTo>
                  <a:lnTo>
                    <a:pt x="284988" y="531876"/>
                  </a:lnTo>
                  <a:lnTo>
                    <a:pt x="291084" y="525780"/>
                  </a:lnTo>
                  <a:close/>
                </a:path>
                <a:path w="5274945" h="1914525">
                  <a:moveTo>
                    <a:pt x="301752" y="1808988"/>
                  </a:moveTo>
                  <a:lnTo>
                    <a:pt x="294132" y="1802892"/>
                  </a:lnTo>
                  <a:lnTo>
                    <a:pt x="288036" y="1812036"/>
                  </a:lnTo>
                  <a:lnTo>
                    <a:pt x="297180" y="1816608"/>
                  </a:lnTo>
                  <a:lnTo>
                    <a:pt x="301752" y="1808988"/>
                  </a:lnTo>
                  <a:close/>
                </a:path>
                <a:path w="5274945" h="1914525">
                  <a:moveTo>
                    <a:pt x="304800" y="537972"/>
                  </a:moveTo>
                  <a:lnTo>
                    <a:pt x="297180" y="531876"/>
                  </a:lnTo>
                  <a:lnTo>
                    <a:pt x="291084" y="537972"/>
                  </a:lnTo>
                  <a:lnTo>
                    <a:pt x="298704" y="544068"/>
                  </a:lnTo>
                  <a:lnTo>
                    <a:pt x="304800" y="537972"/>
                  </a:lnTo>
                  <a:close/>
                </a:path>
                <a:path w="5274945" h="1914525">
                  <a:moveTo>
                    <a:pt x="310896" y="1792224"/>
                  </a:moveTo>
                  <a:lnTo>
                    <a:pt x="303276" y="1787652"/>
                  </a:lnTo>
                  <a:lnTo>
                    <a:pt x="298704" y="1795272"/>
                  </a:lnTo>
                  <a:lnTo>
                    <a:pt x="306324" y="1799844"/>
                  </a:lnTo>
                  <a:lnTo>
                    <a:pt x="310896" y="1792224"/>
                  </a:lnTo>
                  <a:close/>
                </a:path>
                <a:path w="5274945" h="1914525">
                  <a:moveTo>
                    <a:pt x="320040" y="550164"/>
                  </a:moveTo>
                  <a:lnTo>
                    <a:pt x="312420" y="544068"/>
                  </a:lnTo>
                  <a:lnTo>
                    <a:pt x="306324" y="551688"/>
                  </a:lnTo>
                  <a:lnTo>
                    <a:pt x="313944" y="557784"/>
                  </a:lnTo>
                  <a:lnTo>
                    <a:pt x="320040" y="550164"/>
                  </a:lnTo>
                  <a:close/>
                </a:path>
                <a:path w="5274945" h="1914525">
                  <a:moveTo>
                    <a:pt x="321564" y="1775460"/>
                  </a:moveTo>
                  <a:lnTo>
                    <a:pt x="313944" y="1770888"/>
                  </a:lnTo>
                  <a:lnTo>
                    <a:pt x="307848" y="1778508"/>
                  </a:lnTo>
                  <a:lnTo>
                    <a:pt x="316992" y="1784604"/>
                  </a:lnTo>
                  <a:lnTo>
                    <a:pt x="321564" y="1775460"/>
                  </a:lnTo>
                  <a:close/>
                </a:path>
                <a:path w="5274945" h="1914525">
                  <a:moveTo>
                    <a:pt x="330708" y="1760220"/>
                  </a:moveTo>
                  <a:lnTo>
                    <a:pt x="323088" y="1754124"/>
                  </a:lnTo>
                  <a:lnTo>
                    <a:pt x="318516" y="1763268"/>
                  </a:lnTo>
                  <a:lnTo>
                    <a:pt x="326136" y="1767840"/>
                  </a:lnTo>
                  <a:lnTo>
                    <a:pt x="330708" y="1760220"/>
                  </a:lnTo>
                  <a:close/>
                </a:path>
                <a:path w="5274945" h="1914525">
                  <a:moveTo>
                    <a:pt x="333756" y="562356"/>
                  </a:moveTo>
                  <a:lnTo>
                    <a:pt x="327660" y="556260"/>
                  </a:lnTo>
                  <a:lnTo>
                    <a:pt x="321564" y="563880"/>
                  </a:lnTo>
                  <a:lnTo>
                    <a:pt x="327660" y="569976"/>
                  </a:lnTo>
                  <a:lnTo>
                    <a:pt x="333756" y="562356"/>
                  </a:lnTo>
                  <a:close/>
                </a:path>
                <a:path w="5274945" h="1914525">
                  <a:moveTo>
                    <a:pt x="341376" y="1743456"/>
                  </a:moveTo>
                  <a:lnTo>
                    <a:pt x="333756" y="1738884"/>
                  </a:lnTo>
                  <a:lnTo>
                    <a:pt x="327660" y="1746504"/>
                  </a:lnTo>
                  <a:lnTo>
                    <a:pt x="336804" y="1751076"/>
                  </a:lnTo>
                  <a:lnTo>
                    <a:pt x="341376" y="1743456"/>
                  </a:lnTo>
                  <a:close/>
                </a:path>
                <a:path w="5274945" h="1914525">
                  <a:moveTo>
                    <a:pt x="348996" y="574548"/>
                  </a:moveTo>
                  <a:lnTo>
                    <a:pt x="341376" y="568452"/>
                  </a:lnTo>
                  <a:lnTo>
                    <a:pt x="335280" y="576072"/>
                  </a:lnTo>
                  <a:lnTo>
                    <a:pt x="342900" y="582168"/>
                  </a:lnTo>
                  <a:lnTo>
                    <a:pt x="348996" y="574548"/>
                  </a:lnTo>
                  <a:close/>
                </a:path>
                <a:path w="5274945" h="1914525">
                  <a:moveTo>
                    <a:pt x="350520" y="1726692"/>
                  </a:moveTo>
                  <a:lnTo>
                    <a:pt x="342900" y="1722120"/>
                  </a:lnTo>
                  <a:lnTo>
                    <a:pt x="338328" y="1729740"/>
                  </a:lnTo>
                  <a:lnTo>
                    <a:pt x="345948" y="1735836"/>
                  </a:lnTo>
                  <a:lnTo>
                    <a:pt x="350520" y="1726692"/>
                  </a:lnTo>
                  <a:close/>
                </a:path>
                <a:path w="5274945" h="1914525">
                  <a:moveTo>
                    <a:pt x="361188" y="1711452"/>
                  </a:moveTo>
                  <a:lnTo>
                    <a:pt x="353568" y="1705356"/>
                  </a:lnTo>
                  <a:lnTo>
                    <a:pt x="347472" y="1714500"/>
                  </a:lnTo>
                  <a:lnTo>
                    <a:pt x="356616" y="1719072"/>
                  </a:lnTo>
                  <a:lnTo>
                    <a:pt x="361188" y="1711452"/>
                  </a:lnTo>
                  <a:close/>
                </a:path>
                <a:path w="5274945" h="1914525">
                  <a:moveTo>
                    <a:pt x="362712" y="586740"/>
                  </a:moveTo>
                  <a:lnTo>
                    <a:pt x="356616" y="580644"/>
                  </a:lnTo>
                  <a:lnTo>
                    <a:pt x="350520" y="588264"/>
                  </a:lnTo>
                  <a:lnTo>
                    <a:pt x="356616" y="594360"/>
                  </a:lnTo>
                  <a:lnTo>
                    <a:pt x="362712" y="586740"/>
                  </a:lnTo>
                  <a:close/>
                </a:path>
                <a:path w="5274945" h="1914525">
                  <a:moveTo>
                    <a:pt x="370332" y="1694688"/>
                  </a:moveTo>
                  <a:lnTo>
                    <a:pt x="362712" y="1690116"/>
                  </a:lnTo>
                  <a:lnTo>
                    <a:pt x="358140" y="1697736"/>
                  </a:lnTo>
                  <a:lnTo>
                    <a:pt x="365760" y="1702308"/>
                  </a:lnTo>
                  <a:lnTo>
                    <a:pt x="370332" y="1694688"/>
                  </a:lnTo>
                  <a:close/>
                </a:path>
                <a:path w="5274945" h="1914525">
                  <a:moveTo>
                    <a:pt x="377952" y="598932"/>
                  </a:moveTo>
                  <a:lnTo>
                    <a:pt x="370332" y="592836"/>
                  </a:lnTo>
                  <a:lnTo>
                    <a:pt x="364236" y="600456"/>
                  </a:lnTo>
                  <a:lnTo>
                    <a:pt x="371856" y="606552"/>
                  </a:lnTo>
                  <a:lnTo>
                    <a:pt x="377952" y="598932"/>
                  </a:lnTo>
                  <a:close/>
                </a:path>
                <a:path w="5274945" h="1914525">
                  <a:moveTo>
                    <a:pt x="381000" y="1677924"/>
                  </a:moveTo>
                  <a:lnTo>
                    <a:pt x="373380" y="1673352"/>
                  </a:lnTo>
                  <a:lnTo>
                    <a:pt x="367284" y="1680972"/>
                  </a:lnTo>
                  <a:lnTo>
                    <a:pt x="376428" y="1687068"/>
                  </a:lnTo>
                  <a:lnTo>
                    <a:pt x="381000" y="1677924"/>
                  </a:lnTo>
                  <a:close/>
                </a:path>
                <a:path w="5274945" h="1914525">
                  <a:moveTo>
                    <a:pt x="390144" y="1662684"/>
                  </a:moveTo>
                  <a:lnTo>
                    <a:pt x="382524" y="1656588"/>
                  </a:lnTo>
                  <a:lnTo>
                    <a:pt x="377952" y="1665732"/>
                  </a:lnTo>
                  <a:lnTo>
                    <a:pt x="385572" y="1670304"/>
                  </a:lnTo>
                  <a:lnTo>
                    <a:pt x="390144" y="1662684"/>
                  </a:lnTo>
                  <a:close/>
                </a:path>
                <a:path w="5274945" h="1914525">
                  <a:moveTo>
                    <a:pt x="393192" y="611124"/>
                  </a:moveTo>
                  <a:lnTo>
                    <a:pt x="385572" y="605028"/>
                  </a:lnTo>
                  <a:lnTo>
                    <a:pt x="379476" y="612648"/>
                  </a:lnTo>
                  <a:lnTo>
                    <a:pt x="387096" y="618744"/>
                  </a:lnTo>
                  <a:lnTo>
                    <a:pt x="393192" y="611124"/>
                  </a:lnTo>
                  <a:close/>
                </a:path>
                <a:path w="5274945" h="1914525">
                  <a:moveTo>
                    <a:pt x="400812" y="1645920"/>
                  </a:moveTo>
                  <a:lnTo>
                    <a:pt x="393192" y="1641348"/>
                  </a:lnTo>
                  <a:lnTo>
                    <a:pt x="387096" y="1648968"/>
                  </a:lnTo>
                  <a:lnTo>
                    <a:pt x="396240" y="1653540"/>
                  </a:lnTo>
                  <a:lnTo>
                    <a:pt x="400812" y="1645920"/>
                  </a:lnTo>
                  <a:close/>
                </a:path>
                <a:path w="5274945" h="1914525">
                  <a:moveTo>
                    <a:pt x="406908" y="623316"/>
                  </a:moveTo>
                  <a:lnTo>
                    <a:pt x="399288" y="617220"/>
                  </a:lnTo>
                  <a:lnTo>
                    <a:pt x="393192" y="624840"/>
                  </a:lnTo>
                  <a:lnTo>
                    <a:pt x="400812" y="630936"/>
                  </a:lnTo>
                  <a:lnTo>
                    <a:pt x="406908" y="623316"/>
                  </a:lnTo>
                  <a:close/>
                </a:path>
                <a:path w="5274945" h="1914525">
                  <a:moveTo>
                    <a:pt x="411480" y="1629156"/>
                  </a:moveTo>
                  <a:lnTo>
                    <a:pt x="402336" y="1624584"/>
                  </a:lnTo>
                  <a:lnTo>
                    <a:pt x="397764" y="1632204"/>
                  </a:lnTo>
                  <a:lnTo>
                    <a:pt x="405384" y="1638300"/>
                  </a:lnTo>
                  <a:lnTo>
                    <a:pt x="411480" y="1629156"/>
                  </a:lnTo>
                  <a:close/>
                </a:path>
                <a:path w="5274945" h="1914525">
                  <a:moveTo>
                    <a:pt x="420624" y="1613916"/>
                  </a:moveTo>
                  <a:lnTo>
                    <a:pt x="413004" y="1607820"/>
                  </a:lnTo>
                  <a:lnTo>
                    <a:pt x="406908" y="1616964"/>
                  </a:lnTo>
                  <a:lnTo>
                    <a:pt x="416052" y="1621536"/>
                  </a:lnTo>
                  <a:lnTo>
                    <a:pt x="420624" y="1613916"/>
                  </a:lnTo>
                  <a:close/>
                </a:path>
                <a:path w="5274945" h="1914525">
                  <a:moveTo>
                    <a:pt x="422148" y="635508"/>
                  </a:moveTo>
                  <a:lnTo>
                    <a:pt x="414528" y="629412"/>
                  </a:lnTo>
                  <a:lnTo>
                    <a:pt x="408432" y="637032"/>
                  </a:lnTo>
                  <a:lnTo>
                    <a:pt x="416052" y="643128"/>
                  </a:lnTo>
                  <a:lnTo>
                    <a:pt x="422148" y="635508"/>
                  </a:lnTo>
                  <a:close/>
                </a:path>
                <a:path w="5274945" h="1914525">
                  <a:moveTo>
                    <a:pt x="431292" y="1597152"/>
                  </a:moveTo>
                  <a:lnTo>
                    <a:pt x="422148" y="1592580"/>
                  </a:lnTo>
                  <a:lnTo>
                    <a:pt x="417576" y="1600200"/>
                  </a:lnTo>
                  <a:lnTo>
                    <a:pt x="425196" y="1604772"/>
                  </a:lnTo>
                  <a:lnTo>
                    <a:pt x="431292" y="1597152"/>
                  </a:lnTo>
                  <a:close/>
                </a:path>
                <a:path w="5274945" h="1914525">
                  <a:moveTo>
                    <a:pt x="435864" y="647700"/>
                  </a:moveTo>
                  <a:lnTo>
                    <a:pt x="429768" y="641604"/>
                  </a:lnTo>
                  <a:lnTo>
                    <a:pt x="423672" y="649224"/>
                  </a:lnTo>
                  <a:lnTo>
                    <a:pt x="429768" y="655320"/>
                  </a:lnTo>
                  <a:lnTo>
                    <a:pt x="435864" y="647700"/>
                  </a:lnTo>
                  <a:close/>
                </a:path>
                <a:path w="5274945" h="1914525">
                  <a:moveTo>
                    <a:pt x="440436" y="1580388"/>
                  </a:moveTo>
                  <a:lnTo>
                    <a:pt x="432816" y="1575816"/>
                  </a:lnTo>
                  <a:lnTo>
                    <a:pt x="426720" y="1583436"/>
                  </a:lnTo>
                  <a:lnTo>
                    <a:pt x="435864" y="1589532"/>
                  </a:lnTo>
                  <a:lnTo>
                    <a:pt x="440436" y="1580388"/>
                  </a:lnTo>
                  <a:close/>
                </a:path>
                <a:path w="5274945" h="1914525">
                  <a:moveTo>
                    <a:pt x="451104" y="1565148"/>
                  </a:moveTo>
                  <a:lnTo>
                    <a:pt x="441960" y="1559052"/>
                  </a:lnTo>
                  <a:lnTo>
                    <a:pt x="437388" y="1568196"/>
                  </a:lnTo>
                  <a:lnTo>
                    <a:pt x="445008" y="1572768"/>
                  </a:lnTo>
                  <a:lnTo>
                    <a:pt x="451104" y="1565148"/>
                  </a:lnTo>
                  <a:close/>
                </a:path>
                <a:path w="5274945" h="1914525">
                  <a:moveTo>
                    <a:pt x="451104" y="659892"/>
                  </a:moveTo>
                  <a:lnTo>
                    <a:pt x="443484" y="653796"/>
                  </a:lnTo>
                  <a:lnTo>
                    <a:pt x="437388" y="661416"/>
                  </a:lnTo>
                  <a:lnTo>
                    <a:pt x="445008" y="667512"/>
                  </a:lnTo>
                  <a:lnTo>
                    <a:pt x="451104" y="659892"/>
                  </a:lnTo>
                  <a:close/>
                </a:path>
                <a:path w="5274945" h="1914525">
                  <a:moveTo>
                    <a:pt x="460248" y="1548384"/>
                  </a:moveTo>
                  <a:lnTo>
                    <a:pt x="452628" y="1543812"/>
                  </a:lnTo>
                  <a:lnTo>
                    <a:pt x="446532" y="1551432"/>
                  </a:lnTo>
                  <a:lnTo>
                    <a:pt x="455676" y="1556004"/>
                  </a:lnTo>
                  <a:lnTo>
                    <a:pt x="460248" y="1548384"/>
                  </a:lnTo>
                  <a:close/>
                </a:path>
                <a:path w="5274945" h="1914525">
                  <a:moveTo>
                    <a:pt x="466344" y="672084"/>
                  </a:moveTo>
                  <a:lnTo>
                    <a:pt x="458724" y="665988"/>
                  </a:lnTo>
                  <a:lnTo>
                    <a:pt x="452628" y="673608"/>
                  </a:lnTo>
                  <a:lnTo>
                    <a:pt x="460248" y="679704"/>
                  </a:lnTo>
                  <a:lnTo>
                    <a:pt x="466344" y="672084"/>
                  </a:lnTo>
                  <a:close/>
                </a:path>
                <a:path w="5274945" h="1914525">
                  <a:moveTo>
                    <a:pt x="470916" y="1531620"/>
                  </a:moveTo>
                  <a:lnTo>
                    <a:pt x="461772" y="1527048"/>
                  </a:lnTo>
                  <a:lnTo>
                    <a:pt x="457200" y="1534668"/>
                  </a:lnTo>
                  <a:lnTo>
                    <a:pt x="464820" y="1540764"/>
                  </a:lnTo>
                  <a:lnTo>
                    <a:pt x="470916" y="1531620"/>
                  </a:lnTo>
                  <a:close/>
                </a:path>
                <a:path w="5274945" h="1914525">
                  <a:moveTo>
                    <a:pt x="480060" y="1516380"/>
                  </a:moveTo>
                  <a:lnTo>
                    <a:pt x="472440" y="1510284"/>
                  </a:lnTo>
                  <a:lnTo>
                    <a:pt x="466344" y="1519428"/>
                  </a:lnTo>
                  <a:lnTo>
                    <a:pt x="475488" y="1524000"/>
                  </a:lnTo>
                  <a:lnTo>
                    <a:pt x="480060" y="1516380"/>
                  </a:lnTo>
                  <a:close/>
                </a:path>
                <a:path w="5274945" h="1914525">
                  <a:moveTo>
                    <a:pt x="480060" y="684276"/>
                  </a:moveTo>
                  <a:lnTo>
                    <a:pt x="472440" y="678180"/>
                  </a:lnTo>
                  <a:lnTo>
                    <a:pt x="466344" y="685800"/>
                  </a:lnTo>
                  <a:lnTo>
                    <a:pt x="473964" y="691896"/>
                  </a:lnTo>
                  <a:lnTo>
                    <a:pt x="480060" y="684276"/>
                  </a:lnTo>
                  <a:close/>
                </a:path>
                <a:path w="5274945" h="1914525">
                  <a:moveTo>
                    <a:pt x="490728" y="1499616"/>
                  </a:moveTo>
                  <a:lnTo>
                    <a:pt x="481584" y="1495044"/>
                  </a:lnTo>
                  <a:lnTo>
                    <a:pt x="477012" y="1502664"/>
                  </a:lnTo>
                  <a:lnTo>
                    <a:pt x="484632" y="1507236"/>
                  </a:lnTo>
                  <a:lnTo>
                    <a:pt x="490728" y="1499616"/>
                  </a:lnTo>
                  <a:close/>
                </a:path>
                <a:path w="5274945" h="1914525">
                  <a:moveTo>
                    <a:pt x="495300" y="696468"/>
                  </a:moveTo>
                  <a:lnTo>
                    <a:pt x="487680" y="690372"/>
                  </a:lnTo>
                  <a:lnTo>
                    <a:pt x="481584" y="697992"/>
                  </a:lnTo>
                  <a:lnTo>
                    <a:pt x="489204" y="704088"/>
                  </a:lnTo>
                  <a:lnTo>
                    <a:pt x="495300" y="696468"/>
                  </a:lnTo>
                  <a:close/>
                </a:path>
                <a:path w="5274945" h="1914525">
                  <a:moveTo>
                    <a:pt x="499872" y="1482852"/>
                  </a:moveTo>
                  <a:lnTo>
                    <a:pt x="492252" y="1478280"/>
                  </a:lnTo>
                  <a:lnTo>
                    <a:pt x="486156" y="1485900"/>
                  </a:lnTo>
                  <a:lnTo>
                    <a:pt x="495300" y="1490472"/>
                  </a:lnTo>
                  <a:lnTo>
                    <a:pt x="499872" y="1482852"/>
                  </a:lnTo>
                  <a:close/>
                </a:path>
                <a:path w="5274945" h="1914525">
                  <a:moveTo>
                    <a:pt x="509016" y="708660"/>
                  </a:moveTo>
                  <a:lnTo>
                    <a:pt x="502920" y="702564"/>
                  </a:lnTo>
                  <a:lnTo>
                    <a:pt x="496824" y="710184"/>
                  </a:lnTo>
                  <a:lnTo>
                    <a:pt x="502920" y="716280"/>
                  </a:lnTo>
                  <a:lnTo>
                    <a:pt x="509016" y="708660"/>
                  </a:lnTo>
                  <a:close/>
                </a:path>
                <a:path w="5274945" h="1914525">
                  <a:moveTo>
                    <a:pt x="510540" y="1466088"/>
                  </a:moveTo>
                  <a:lnTo>
                    <a:pt x="501396" y="1461516"/>
                  </a:lnTo>
                  <a:lnTo>
                    <a:pt x="496824" y="1470660"/>
                  </a:lnTo>
                  <a:lnTo>
                    <a:pt x="504444" y="1475232"/>
                  </a:lnTo>
                  <a:lnTo>
                    <a:pt x="510540" y="1466088"/>
                  </a:lnTo>
                  <a:close/>
                </a:path>
                <a:path w="5274945" h="1914525">
                  <a:moveTo>
                    <a:pt x="519684" y="1450848"/>
                  </a:moveTo>
                  <a:lnTo>
                    <a:pt x="512064" y="1446276"/>
                  </a:lnTo>
                  <a:lnTo>
                    <a:pt x="505968" y="1453896"/>
                  </a:lnTo>
                  <a:lnTo>
                    <a:pt x="515112" y="1458468"/>
                  </a:lnTo>
                  <a:lnTo>
                    <a:pt x="519684" y="1450848"/>
                  </a:lnTo>
                  <a:close/>
                </a:path>
                <a:path w="5274945" h="1914525">
                  <a:moveTo>
                    <a:pt x="524256" y="720852"/>
                  </a:moveTo>
                  <a:lnTo>
                    <a:pt x="516636" y="714756"/>
                  </a:lnTo>
                  <a:lnTo>
                    <a:pt x="510540" y="722376"/>
                  </a:lnTo>
                  <a:lnTo>
                    <a:pt x="518160" y="728472"/>
                  </a:lnTo>
                  <a:lnTo>
                    <a:pt x="524256" y="720852"/>
                  </a:lnTo>
                  <a:close/>
                </a:path>
                <a:path w="5274945" h="1914525">
                  <a:moveTo>
                    <a:pt x="530352" y="1434084"/>
                  </a:moveTo>
                  <a:lnTo>
                    <a:pt x="521208" y="1429512"/>
                  </a:lnTo>
                  <a:lnTo>
                    <a:pt x="516636" y="1437132"/>
                  </a:lnTo>
                  <a:lnTo>
                    <a:pt x="524256" y="1441704"/>
                  </a:lnTo>
                  <a:lnTo>
                    <a:pt x="530352" y="1434084"/>
                  </a:lnTo>
                  <a:close/>
                </a:path>
                <a:path w="5274945" h="1914525">
                  <a:moveTo>
                    <a:pt x="539496" y="1417320"/>
                  </a:moveTo>
                  <a:lnTo>
                    <a:pt x="531876" y="1412748"/>
                  </a:lnTo>
                  <a:lnTo>
                    <a:pt x="527304" y="1421892"/>
                  </a:lnTo>
                  <a:lnTo>
                    <a:pt x="534924" y="1426464"/>
                  </a:lnTo>
                  <a:lnTo>
                    <a:pt x="539496" y="1417320"/>
                  </a:lnTo>
                  <a:close/>
                </a:path>
                <a:path w="5274945" h="1914525">
                  <a:moveTo>
                    <a:pt x="539496" y="733044"/>
                  </a:moveTo>
                  <a:lnTo>
                    <a:pt x="531876" y="726948"/>
                  </a:lnTo>
                  <a:lnTo>
                    <a:pt x="525780" y="734568"/>
                  </a:lnTo>
                  <a:lnTo>
                    <a:pt x="533400" y="740664"/>
                  </a:lnTo>
                  <a:lnTo>
                    <a:pt x="539496" y="733044"/>
                  </a:lnTo>
                  <a:close/>
                </a:path>
                <a:path w="5274945" h="1914525">
                  <a:moveTo>
                    <a:pt x="550164" y="1402080"/>
                  </a:moveTo>
                  <a:lnTo>
                    <a:pt x="541020" y="1397508"/>
                  </a:lnTo>
                  <a:lnTo>
                    <a:pt x="536448" y="1405128"/>
                  </a:lnTo>
                  <a:lnTo>
                    <a:pt x="544068" y="1409700"/>
                  </a:lnTo>
                  <a:lnTo>
                    <a:pt x="550164" y="1402080"/>
                  </a:lnTo>
                  <a:close/>
                </a:path>
                <a:path w="5274945" h="1914525">
                  <a:moveTo>
                    <a:pt x="553212" y="745236"/>
                  </a:moveTo>
                  <a:lnTo>
                    <a:pt x="545592" y="739140"/>
                  </a:lnTo>
                  <a:lnTo>
                    <a:pt x="539496" y="746760"/>
                  </a:lnTo>
                  <a:lnTo>
                    <a:pt x="547116" y="752856"/>
                  </a:lnTo>
                  <a:lnTo>
                    <a:pt x="553212" y="745236"/>
                  </a:lnTo>
                  <a:close/>
                </a:path>
                <a:path w="5274945" h="1914525">
                  <a:moveTo>
                    <a:pt x="559308" y="1385316"/>
                  </a:moveTo>
                  <a:lnTo>
                    <a:pt x="551688" y="1380744"/>
                  </a:lnTo>
                  <a:lnTo>
                    <a:pt x="547116" y="1388364"/>
                  </a:lnTo>
                  <a:lnTo>
                    <a:pt x="554736" y="1392936"/>
                  </a:lnTo>
                  <a:lnTo>
                    <a:pt x="559308" y="1385316"/>
                  </a:lnTo>
                  <a:close/>
                </a:path>
                <a:path w="5274945" h="1914525">
                  <a:moveTo>
                    <a:pt x="568452" y="757428"/>
                  </a:moveTo>
                  <a:lnTo>
                    <a:pt x="560832" y="751332"/>
                  </a:lnTo>
                  <a:lnTo>
                    <a:pt x="554736" y="758952"/>
                  </a:lnTo>
                  <a:lnTo>
                    <a:pt x="562356" y="765048"/>
                  </a:lnTo>
                  <a:lnTo>
                    <a:pt x="568452" y="757428"/>
                  </a:lnTo>
                  <a:close/>
                </a:path>
                <a:path w="5274945" h="1914525">
                  <a:moveTo>
                    <a:pt x="569976" y="1368552"/>
                  </a:moveTo>
                  <a:lnTo>
                    <a:pt x="560832" y="1363980"/>
                  </a:lnTo>
                  <a:lnTo>
                    <a:pt x="556260" y="1373124"/>
                  </a:lnTo>
                  <a:lnTo>
                    <a:pt x="563880" y="1377696"/>
                  </a:lnTo>
                  <a:lnTo>
                    <a:pt x="569976" y="1368552"/>
                  </a:lnTo>
                  <a:close/>
                </a:path>
                <a:path w="5274945" h="1914525">
                  <a:moveTo>
                    <a:pt x="579120" y="1353312"/>
                  </a:moveTo>
                  <a:lnTo>
                    <a:pt x="571500" y="1348740"/>
                  </a:lnTo>
                  <a:lnTo>
                    <a:pt x="566928" y="1356360"/>
                  </a:lnTo>
                  <a:lnTo>
                    <a:pt x="574548" y="1360932"/>
                  </a:lnTo>
                  <a:lnTo>
                    <a:pt x="579120" y="1353312"/>
                  </a:lnTo>
                  <a:close/>
                </a:path>
                <a:path w="5274945" h="1914525">
                  <a:moveTo>
                    <a:pt x="582168" y="769620"/>
                  </a:moveTo>
                  <a:lnTo>
                    <a:pt x="574548" y="763524"/>
                  </a:lnTo>
                  <a:lnTo>
                    <a:pt x="568452" y="771144"/>
                  </a:lnTo>
                  <a:lnTo>
                    <a:pt x="576072" y="777240"/>
                  </a:lnTo>
                  <a:lnTo>
                    <a:pt x="582168" y="769620"/>
                  </a:lnTo>
                  <a:close/>
                </a:path>
                <a:path w="5274945" h="1914525">
                  <a:moveTo>
                    <a:pt x="589788" y="1336548"/>
                  </a:moveTo>
                  <a:lnTo>
                    <a:pt x="580644" y="1331976"/>
                  </a:lnTo>
                  <a:lnTo>
                    <a:pt x="576072" y="1339596"/>
                  </a:lnTo>
                  <a:lnTo>
                    <a:pt x="583692" y="1344168"/>
                  </a:lnTo>
                  <a:lnTo>
                    <a:pt x="589788" y="1336548"/>
                  </a:lnTo>
                  <a:close/>
                </a:path>
                <a:path w="5274945" h="1914525">
                  <a:moveTo>
                    <a:pt x="597408" y="781812"/>
                  </a:moveTo>
                  <a:lnTo>
                    <a:pt x="589788" y="775716"/>
                  </a:lnTo>
                  <a:lnTo>
                    <a:pt x="583692" y="783336"/>
                  </a:lnTo>
                  <a:lnTo>
                    <a:pt x="591312" y="789432"/>
                  </a:lnTo>
                  <a:lnTo>
                    <a:pt x="597408" y="781812"/>
                  </a:lnTo>
                  <a:close/>
                </a:path>
                <a:path w="5274945" h="1914525">
                  <a:moveTo>
                    <a:pt x="598932" y="1319784"/>
                  </a:moveTo>
                  <a:lnTo>
                    <a:pt x="591312" y="1315212"/>
                  </a:lnTo>
                  <a:lnTo>
                    <a:pt x="586740" y="1324356"/>
                  </a:lnTo>
                  <a:lnTo>
                    <a:pt x="594360" y="1328928"/>
                  </a:lnTo>
                  <a:lnTo>
                    <a:pt x="598932" y="1319784"/>
                  </a:lnTo>
                  <a:close/>
                </a:path>
                <a:path w="5274945" h="1914525">
                  <a:moveTo>
                    <a:pt x="609600" y="1304544"/>
                  </a:moveTo>
                  <a:lnTo>
                    <a:pt x="600456" y="1299972"/>
                  </a:lnTo>
                  <a:lnTo>
                    <a:pt x="595884" y="1307592"/>
                  </a:lnTo>
                  <a:lnTo>
                    <a:pt x="603504" y="1312164"/>
                  </a:lnTo>
                  <a:lnTo>
                    <a:pt x="609600" y="1304544"/>
                  </a:lnTo>
                  <a:close/>
                </a:path>
                <a:path w="5274945" h="1914525">
                  <a:moveTo>
                    <a:pt x="611124" y="794004"/>
                  </a:moveTo>
                  <a:lnTo>
                    <a:pt x="605028" y="787908"/>
                  </a:lnTo>
                  <a:lnTo>
                    <a:pt x="598932" y="795528"/>
                  </a:lnTo>
                  <a:lnTo>
                    <a:pt x="605028" y="801624"/>
                  </a:lnTo>
                  <a:lnTo>
                    <a:pt x="611124" y="794004"/>
                  </a:lnTo>
                  <a:close/>
                </a:path>
                <a:path w="5274945" h="1914525">
                  <a:moveTo>
                    <a:pt x="618744" y="1287780"/>
                  </a:moveTo>
                  <a:lnTo>
                    <a:pt x="611124" y="1283208"/>
                  </a:lnTo>
                  <a:lnTo>
                    <a:pt x="606552" y="1290828"/>
                  </a:lnTo>
                  <a:lnTo>
                    <a:pt x="614172" y="1295400"/>
                  </a:lnTo>
                  <a:lnTo>
                    <a:pt x="618744" y="1287780"/>
                  </a:lnTo>
                  <a:close/>
                </a:path>
                <a:path w="5274945" h="1914525">
                  <a:moveTo>
                    <a:pt x="626364" y="806196"/>
                  </a:moveTo>
                  <a:lnTo>
                    <a:pt x="618744" y="800100"/>
                  </a:lnTo>
                  <a:lnTo>
                    <a:pt x="612648" y="807720"/>
                  </a:lnTo>
                  <a:lnTo>
                    <a:pt x="620268" y="813816"/>
                  </a:lnTo>
                  <a:lnTo>
                    <a:pt x="626364" y="806196"/>
                  </a:lnTo>
                  <a:close/>
                </a:path>
                <a:path w="5274945" h="1914525">
                  <a:moveTo>
                    <a:pt x="629412" y="1271016"/>
                  </a:moveTo>
                  <a:lnTo>
                    <a:pt x="620268" y="1266444"/>
                  </a:lnTo>
                  <a:lnTo>
                    <a:pt x="615696" y="1274064"/>
                  </a:lnTo>
                  <a:lnTo>
                    <a:pt x="623316" y="1280160"/>
                  </a:lnTo>
                  <a:lnTo>
                    <a:pt x="629412" y="1271016"/>
                  </a:lnTo>
                  <a:close/>
                </a:path>
                <a:path w="5274945" h="1914525">
                  <a:moveTo>
                    <a:pt x="638556" y="1255776"/>
                  </a:moveTo>
                  <a:lnTo>
                    <a:pt x="630936" y="1249680"/>
                  </a:lnTo>
                  <a:lnTo>
                    <a:pt x="626364" y="1258824"/>
                  </a:lnTo>
                  <a:lnTo>
                    <a:pt x="633984" y="1263396"/>
                  </a:lnTo>
                  <a:lnTo>
                    <a:pt x="638556" y="1255776"/>
                  </a:lnTo>
                  <a:close/>
                </a:path>
                <a:path w="5274945" h="1914525">
                  <a:moveTo>
                    <a:pt x="641604" y="818388"/>
                  </a:moveTo>
                  <a:lnTo>
                    <a:pt x="633984" y="812292"/>
                  </a:lnTo>
                  <a:lnTo>
                    <a:pt x="627888" y="819912"/>
                  </a:lnTo>
                  <a:lnTo>
                    <a:pt x="635508" y="826008"/>
                  </a:lnTo>
                  <a:lnTo>
                    <a:pt x="641604" y="818388"/>
                  </a:lnTo>
                  <a:close/>
                </a:path>
                <a:path w="5274945" h="1914525">
                  <a:moveTo>
                    <a:pt x="649224" y="1239012"/>
                  </a:moveTo>
                  <a:lnTo>
                    <a:pt x="640080" y="1234440"/>
                  </a:lnTo>
                  <a:lnTo>
                    <a:pt x="635508" y="1242060"/>
                  </a:lnTo>
                  <a:lnTo>
                    <a:pt x="643128" y="1246632"/>
                  </a:lnTo>
                  <a:lnTo>
                    <a:pt x="649224" y="1239012"/>
                  </a:lnTo>
                  <a:close/>
                </a:path>
                <a:path w="5274945" h="1914525">
                  <a:moveTo>
                    <a:pt x="655320" y="830580"/>
                  </a:moveTo>
                  <a:lnTo>
                    <a:pt x="647700" y="824484"/>
                  </a:lnTo>
                  <a:lnTo>
                    <a:pt x="641604" y="832104"/>
                  </a:lnTo>
                  <a:lnTo>
                    <a:pt x="649224" y="838200"/>
                  </a:lnTo>
                  <a:lnTo>
                    <a:pt x="655320" y="830580"/>
                  </a:lnTo>
                  <a:close/>
                </a:path>
                <a:path w="5274945" h="1914525">
                  <a:moveTo>
                    <a:pt x="658368" y="1222248"/>
                  </a:moveTo>
                  <a:lnTo>
                    <a:pt x="650748" y="1217676"/>
                  </a:lnTo>
                  <a:lnTo>
                    <a:pt x="646176" y="1225296"/>
                  </a:lnTo>
                  <a:lnTo>
                    <a:pt x="653796" y="1231392"/>
                  </a:lnTo>
                  <a:lnTo>
                    <a:pt x="658368" y="1222248"/>
                  </a:lnTo>
                  <a:close/>
                </a:path>
                <a:path w="5274945" h="1914525">
                  <a:moveTo>
                    <a:pt x="669036" y="1207008"/>
                  </a:moveTo>
                  <a:lnTo>
                    <a:pt x="659892" y="1200912"/>
                  </a:lnTo>
                  <a:lnTo>
                    <a:pt x="655320" y="1210056"/>
                  </a:lnTo>
                  <a:lnTo>
                    <a:pt x="662940" y="1214628"/>
                  </a:lnTo>
                  <a:lnTo>
                    <a:pt x="669036" y="1207008"/>
                  </a:lnTo>
                  <a:close/>
                </a:path>
                <a:path w="5274945" h="1914525">
                  <a:moveTo>
                    <a:pt x="670560" y="842772"/>
                  </a:moveTo>
                  <a:lnTo>
                    <a:pt x="662940" y="836676"/>
                  </a:lnTo>
                  <a:lnTo>
                    <a:pt x="656844" y="844296"/>
                  </a:lnTo>
                  <a:lnTo>
                    <a:pt x="664464" y="850392"/>
                  </a:lnTo>
                  <a:lnTo>
                    <a:pt x="670560" y="842772"/>
                  </a:lnTo>
                  <a:close/>
                </a:path>
                <a:path w="5274945" h="1914525">
                  <a:moveTo>
                    <a:pt x="678180" y="1190244"/>
                  </a:moveTo>
                  <a:lnTo>
                    <a:pt x="670560" y="1185672"/>
                  </a:lnTo>
                  <a:lnTo>
                    <a:pt x="665988" y="1193292"/>
                  </a:lnTo>
                  <a:lnTo>
                    <a:pt x="673608" y="1197864"/>
                  </a:lnTo>
                  <a:lnTo>
                    <a:pt x="678180" y="1190244"/>
                  </a:lnTo>
                  <a:close/>
                </a:path>
                <a:path w="5274945" h="1914525">
                  <a:moveTo>
                    <a:pt x="684276" y="854964"/>
                  </a:moveTo>
                  <a:lnTo>
                    <a:pt x="678180" y="848868"/>
                  </a:lnTo>
                  <a:lnTo>
                    <a:pt x="672084" y="856488"/>
                  </a:lnTo>
                  <a:lnTo>
                    <a:pt x="678180" y="862584"/>
                  </a:lnTo>
                  <a:lnTo>
                    <a:pt x="684276" y="854964"/>
                  </a:lnTo>
                  <a:close/>
                </a:path>
                <a:path w="5274945" h="1914525">
                  <a:moveTo>
                    <a:pt x="688848" y="1173480"/>
                  </a:moveTo>
                  <a:lnTo>
                    <a:pt x="679704" y="1168908"/>
                  </a:lnTo>
                  <a:lnTo>
                    <a:pt x="675132" y="1176528"/>
                  </a:lnTo>
                  <a:lnTo>
                    <a:pt x="682752" y="1182624"/>
                  </a:lnTo>
                  <a:lnTo>
                    <a:pt x="688848" y="1173480"/>
                  </a:lnTo>
                  <a:close/>
                </a:path>
                <a:path w="5274945" h="1914525">
                  <a:moveTo>
                    <a:pt x="697992" y="1158240"/>
                  </a:moveTo>
                  <a:lnTo>
                    <a:pt x="690372" y="1152144"/>
                  </a:lnTo>
                  <a:lnTo>
                    <a:pt x="685800" y="1161288"/>
                  </a:lnTo>
                  <a:lnTo>
                    <a:pt x="693420" y="1165860"/>
                  </a:lnTo>
                  <a:lnTo>
                    <a:pt x="697992" y="1158240"/>
                  </a:lnTo>
                  <a:close/>
                </a:path>
                <a:path w="5274945" h="1914525">
                  <a:moveTo>
                    <a:pt x="699516" y="867156"/>
                  </a:moveTo>
                  <a:lnTo>
                    <a:pt x="691896" y="861060"/>
                  </a:lnTo>
                  <a:lnTo>
                    <a:pt x="685800" y="868680"/>
                  </a:lnTo>
                  <a:lnTo>
                    <a:pt x="693420" y="874776"/>
                  </a:lnTo>
                  <a:lnTo>
                    <a:pt x="699516" y="867156"/>
                  </a:lnTo>
                  <a:close/>
                </a:path>
                <a:path w="5274945" h="1914525">
                  <a:moveTo>
                    <a:pt x="708660" y="1141476"/>
                  </a:moveTo>
                  <a:lnTo>
                    <a:pt x="699516" y="1136904"/>
                  </a:lnTo>
                  <a:lnTo>
                    <a:pt x="694944" y="1144524"/>
                  </a:lnTo>
                  <a:lnTo>
                    <a:pt x="702564" y="1149096"/>
                  </a:lnTo>
                  <a:lnTo>
                    <a:pt x="708660" y="1141476"/>
                  </a:lnTo>
                  <a:close/>
                </a:path>
                <a:path w="5274945" h="1914525">
                  <a:moveTo>
                    <a:pt x="714756" y="879348"/>
                  </a:moveTo>
                  <a:lnTo>
                    <a:pt x="707136" y="873252"/>
                  </a:lnTo>
                  <a:lnTo>
                    <a:pt x="701040" y="880872"/>
                  </a:lnTo>
                  <a:lnTo>
                    <a:pt x="708660" y="886968"/>
                  </a:lnTo>
                  <a:lnTo>
                    <a:pt x="714756" y="879348"/>
                  </a:lnTo>
                  <a:close/>
                </a:path>
                <a:path w="5274945" h="1914525">
                  <a:moveTo>
                    <a:pt x="717804" y="1124712"/>
                  </a:moveTo>
                  <a:lnTo>
                    <a:pt x="710184" y="1120140"/>
                  </a:lnTo>
                  <a:lnTo>
                    <a:pt x="705612" y="1127760"/>
                  </a:lnTo>
                  <a:lnTo>
                    <a:pt x="713232" y="1133856"/>
                  </a:lnTo>
                  <a:lnTo>
                    <a:pt x="717804" y="1124712"/>
                  </a:lnTo>
                  <a:close/>
                </a:path>
                <a:path w="5274945" h="1914525">
                  <a:moveTo>
                    <a:pt x="728472" y="1109472"/>
                  </a:moveTo>
                  <a:lnTo>
                    <a:pt x="719328" y="1103376"/>
                  </a:lnTo>
                  <a:lnTo>
                    <a:pt x="714756" y="1112520"/>
                  </a:lnTo>
                  <a:lnTo>
                    <a:pt x="722376" y="1117092"/>
                  </a:lnTo>
                  <a:lnTo>
                    <a:pt x="728472" y="1109472"/>
                  </a:lnTo>
                  <a:close/>
                </a:path>
                <a:path w="5274945" h="1914525">
                  <a:moveTo>
                    <a:pt x="728472" y="891540"/>
                  </a:moveTo>
                  <a:lnTo>
                    <a:pt x="720852" y="885444"/>
                  </a:lnTo>
                  <a:lnTo>
                    <a:pt x="714756" y="893064"/>
                  </a:lnTo>
                  <a:lnTo>
                    <a:pt x="722376" y="899160"/>
                  </a:lnTo>
                  <a:lnTo>
                    <a:pt x="728472" y="891540"/>
                  </a:lnTo>
                  <a:close/>
                </a:path>
                <a:path w="5274945" h="1914525">
                  <a:moveTo>
                    <a:pt x="737616" y="1092708"/>
                  </a:moveTo>
                  <a:lnTo>
                    <a:pt x="729996" y="1088136"/>
                  </a:lnTo>
                  <a:lnTo>
                    <a:pt x="725424" y="1095756"/>
                  </a:lnTo>
                  <a:lnTo>
                    <a:pt x="733044" y="1100328"/>
                  </a:lnTo>
                  <a:lnTo>
                    <a:pt x="737616" y="1092708"/>
                  </a:lnTo>
                  <a:close/>
                </a:path>
                <a:path w="5274945" h="1914525">
                  <a:moveTo>
                    <a:pt x="743712" y="903732"/>
                  </a:moveTo>
                  <a:lnTo>
                    <a:pt x="736092" y="897636"/>
                  </a:lnTo>
                  <a:lnTo>
                    <a:pt x="729996" y="905256"/>
                  </a:lnTo>
                  <a:lnTo>
                    <a:pt x="737616" y="911352"/>
                  </a:lnTo>
                  <a:lnTo>
                    <a:pt x="743712" y="903732"/>
                  </a:lnTo>
                  <a:close/>
                </a:path>
                <a:path w="5274945" h="1914525">
                  <a:moveTo>
                    <a:pt x="748284" y="1075944"/>
                  </a:moveTo>
                  <a:lnTo>
                    <a:pt x="739140" y="1071372"/>
                  </a:lnTo>
                  <a:lnTo>
                    <a:pt x="734568" y="1078992"/>
                  </a:lnTo>
                  <a:lnTo>
                    <a:pt x="743712" y="1085088"/>
                  </a:lnTo>
                  <a:lnTo>
                    <a:pt x="748284" y="1075944"/>
                  </a:lnTo>
                  <a:close/>
                </a:path>
                <a:path w="5274945" h="1914525">
                  <a:moveTo>
                    <a:pt x="757428" y="1060704"/>
                  </a:moveTo>
                  <a:lnTo>
                    <a:pt x="749808" y="1054608"/>
                  </a:lnTo>
                  <a:lnTo>
                    <a:pt x="745236" y="1063752"/>
                  </a:lnTo>
                  <a:lnTo>
                    <a:pt x="752856" y="1068324"/>
                  </a:lnTo>
                  <a:lnTo>
                    <a:pt x="757428" y="1060704"/>
                  </a:lnTo>
                  <a:close/>
                </a:path>
                <a:path w="5274945" h="1914525">
                  <a:moveTo>
                    <a:pt x="757428" y="915924"/>
                  </a:moveTo>
                  <a:lnTo>
                    <a:pt x="751332" y="909828"/>
                  </a:lnTo>
                  <a:lnTo>
                    <a:pt x="745236" y="917448"/>
                  </a:lnTo>
                  <a:lnTo>
                    <a:pt x="751332" y="923544"/>
                  </a:lnTo>
                  <a:lnTo>
                    <a:pt x="757428" y="915924"/>
                  </a:lnTo>
                  <a:close/>
                </a:path>
                <a:path w="5274945" h="1914525">
                  <a:moveTo>
                    <a:pt x="768096" y="1043940"/>
                  </a:moveTo>
                  <a:lnTo>
                    <a:pt x="758952" y="1039368"/>
                  </a:lnTo>
                  <a:lnTo>
                    <a:pt x="754380" y="1046988"/>
                  </a:lnTo>
                  <a:lnTo>
                    <a:pt x="763524" y="1051560"/>
                  </a:lnTo>
                  <a:lnTo>
                    <a:pt x="768096" y="1043940"/>
                  </a:lnTo>
                  <a:close/>
                </a:path>
                <a:path w="5274945" h="1914525">
                  <a:moveTo>
                    <a:pt x="772668" y="928116"/>
                  </a:moveTo>
                  <a:lnTo>
                    <a:pt x="765048" y="922020"/>
                  </a:lnTo>
                  <a:lnTo>
                    <a:pt x="758952" y="929640"/>
                  </a:lnTo>
                  <a:lnTo>
                    <a:pt x="766572" y="935736"/>
                  </a:lnTo>
                  <a:lnTo>
                    <a:pt x="772668" y="928116"/>
                  </a:lnTo>
                  <a:close/>
                </a:path>
                <a:path w="5274945" h="1914525">
                  <a:moveTo>
                    <a:pt x="777240" y="1027176"/>
                  </a:moveTo>
                  <a:lnTo>
                    <a:pt x="769620" y="1022604"/>
                  </a:lnTo>
                  <a:lnTo>
                    <a:pt x="765048" y="1030224"/>
                  </a:lnTo>
                  <a:lnTo>
                    <a:pt x="772668" y="1036320"/>
                  </a:lnTo>
                  <a:lnTo>
                    <a:pt x="777240" y="1027176"/>
                  </a:lnTo>
                  <a:close/>
                </a:path>
                <a:path w="5274945" h="1914525">
                  <a:moveTo>
                    <a:pt x="787908" y="1011936"/>
                  </a:moveTo>
                  <a:lnTo>
                    <a:pt x="778764" y="1005840"/>
                  </a:lnTo>
                  <a:lnTo>
                    <a:pt x="774192" y="1014984"/>
                  </a:lnTo>
                  <a:lnTo>
                    <a:pt x="783336" y="1019556"/>
                  </a:lnTo>
                  <a:lnTo>
                    <a:pt x="787908" y="1011936"/>
                  </a:lnTo>
                  <a:close/>
                </a:path>
                <a:path w="5274945" h="1914525">
                  <a:moveTo>
                    <a:pt x="787908" y="940308"/>
                  </a:moveTo>
                  <a:lnTo>
                    <a:pt x="780288" y="934212"/>
                  </a:lnTo>
                  <a:lnTo>
                    <a:pt x="774192" y="941832"/>
                  </a:lnTo>
                  <a:lnTo>
                    <a:pt x="780288" y="947928"/>
                  </a:lnTo>
                  <a:lnTo>
                    <a:pt x="787908" y="940308"/>
                  </a:lnTo>
                  <a:close/>
                </a:path>
                <a:path w="5274945" h="1914525">
                  <a:moveTo>
                    <a:pt x="797052" y="995172"/>
                  </a:moveTo>
                  <a:lnTo>
                    <a:pt x="789432" y="990600"/>
                  </a:lnTo>
                  <a:lnTo>
                    <a:pt x="784860" y="998220"/>
                  </a:lnTo>
                  <a:lnTo>
                    <a:pt x="792480" y="1002792"/>
                  </a:lnTo>
                  <a:lnTo>
                    <a:pt x="797052" y="995172"/>
                  </a:lnTo>
                  <a:close/>
                </a:path>
                <a:path w="5274945" h="1914525">
                  <a:moveTo>
                    <a:pt x="801624" y="952500"/>
                  </a:moveTo>
                  <a:lnTo>
                    <a:pt x="794004" y="946404"/>
                  </a:lnTo>
                  <a:lnTo>
                    <a:pt x="787908" y="954024"/>
                  </a:lnTo>
                  <a:lnTo>
                    <a:pt x="795528" y="960120"/>
                  </a:lnTo>
                  <a:lnTo>
                    <a:pt x="801624" y="952500"/>
                  </a:lnTo>
                  <a:close/>
                </a:path>
                <a:path w="5274945" h="1914525">
                  <a:moveTo>
                    <a:pt x="807720" y="978408"/>
                  </a:moveTo>
                  <a:lnTo>
                    <a:pt x="798576" y="973836"/>
                  </a:lnTo>
                  <a:lnTo>
                    <a:pt x="794004" y="981456"/>
                  </a:lnTo>
                  <a:lnTo>
                    <a:pt x="803148" y="987552"/>
                  </a:lnTo>
                  <a:lnTo>
                    <a:pt x="807720" y="978408"/>
                  </a:lnTo>
                  <a:close/>
                </a:path>
                <a:path w="5274945" h="1914525">
                  <a:moveTo>
                    <a:pt x="816864" y="963168"/>
                  </a:moveTo>
                  <a:lnTo>
                    <a:pt x="809244" y="957072"/>
                  </a:lnTo>
                  <a:lnTo>
                    <a:pt x="807212" y="961136"/>
                  </a:lnTo>
                  <a:lnTo>
                    <a:pt x="803148" y="966216"/>
                  </a:lnTo>
                  <a:lnTo>
                    <a:pt x="810768" y="972312"/>
                  </a:lnTo>
                  <a:lnTo>
                    <a:pt x="812076" y="970673"/>
                  </a:lnTo>
                  <a:lnTo>
                    <a:pt x="812292" y="970788"/>
                  </a:lnTo>
                  <a:lnTo>
                    <a:pt x="813206" y="969264"/>
                  </a:lnTo>
                  <a:lnTo>
                    <a:pt x="816864" y="964692"/>
                  </a:lnTo>
                  <a:lnTo>
                    <a:pt x="816241" y="964209"/>
                  </a:lnTo>
                  <a:lnTo>
                    <a:pt x="816864" y="963168"/>
                  </a:lnTo>
                  <a:close/>
                </a:path>
                <a:path w="5274945" h="1914525">
                  <a:moveTo>
                    <a:pt x="827532" y="946404"/>
                  </a:moveTo>
                  <a:lnTo>
                    <a:pt x="818388" y="941832"/>
                  </a:lnTo>
                  <a:lnTo>
                    <a:pt x="813816" y="949452"/>
                  </a:lnTo>
                  <a:lnTo>
                    <a:pt x="822960" y="954024"/>
                  </a:lnTo>
                  <a:lnTo>
                    <a:pt x="827532" y="946404"/>
                  </a:lnTo>
                  <a:close/>
                </a:path>
                <a:path w="5274945" h="1914525">
                  <a:moveTo>
                    <a:pt x="830580" y="976884"/>
                  </a:moveTo>
                  <a:lnTo>
                    <a:pt x="822960" y="970788"/>
                  </a:lnTo>
                  <a:lnTo>
                    <a:pt x="816864" y="978408"/>
                  </a:lnTo>
                  <a:lnTo>
                    <a:pt x="824484" y="984504"/>
                  </a:lnTo>
                  <a:lnTo>
                    <a:pt x="830580" y="976884"/>
                  </a:lnTo>
                  <a:close/>
                </a:path>
                <a:path w="5274945" h="1914525">
                  <a:moveTo>
                    <a:pt x="836676" y="929640"/>
                  </a:moveTo>
                  <a:lnTo>
                    <a:pt x="829056" y="925068"/>
                  </a:lnTo>
                  <a:lnTo>
                    <a:pt x="824484" y="932688"/>
                  </a:lnTo>
                  <a:lnTo>
                    <a:pt x="832104" y="938784"/>
                  </a:lnTo>
                  <a:lnTo>
                    <a:pt x="836676" y="929640"/>
                  </a:lnTo>
                  <a:close/>
                </a:path>
                <a:path w="5274945" h="1914525">
                  <a:moveTo>
                    <a:pt x="845820" y="989076"/>
                  </a:moveTo>
                  <a:lnTo>
                    <a:pt x="838200" y="982980"/>
                  </a:lnTo>
                  <a:lnTo>
                    <a:pt x="832104" y="990600"/>
                  </a:lnTo>
                  <a:lnTo>
                    <a:pt x="839724" y="996696"/>
                  </a:lnTo>
                  <a:lnTo>
                    <a:pt x="845820" y="989076"/>
                  </a:lnTo>
                  <a:close/>
                </a:path>
                <a:path w="5274945" h="1914525">
                  <a:moveTo>
                    <a:pt x="847344" y="914400"/>
                  </a:moveTo>
                  <a:lnTo>
                    <a:pt x="839724" y="908304"/>
                  </a:lnTo>
                  <a:lnTo>
                    <a:pt x="833628" y="917448"/>
                  </a:lnTo>
                  <a:lnTo>
                    <a:pt x="842772" y="922020"/>
                  </a:lnTo>
                  <a:lnTo>
                    <a:pt x="847344" y="914400"/>
                  </a:lnTo>
                  <a:close/>
                </a:path>
                <a:path w="5274945" h="1914525">
                  <a:moveTo>
                    <a:pt x="856488" y="897636"/>
                  </a:moveTo>
                  <a:lnTo>
                    <a:pt x="848868" y="893064"/>
                  </a:lnTo>
                  <a:lnTo>
                    <a:pt x="844296" y="900684"/>
                  </a:lnTo>
                  <a:lnTo>
                    <a:pt x="851916" y="905256"/>
                  </a:lnTo>
                  <a:lnTo>
                    <a:pt x="856488" y="897636"/>
                  </a:lnTo>
                  <a:close/>
                </a:path>
                <a:path w="5274945" h="1914525">
                  <a:moveTo>
                    <a:pt x="859536" y="1002792"/>
                  </a:moveTo>
                  <a:lnTo>
                    <a:pt x="853440" y="996696"/>
                  </a:lnTo>
                  <a:lnTo>
                    <a:pt x="847344" y="1002792"/>
                  </a:lnTo>
                  <a:lnTo>
                    <a:pt x="853440" y="1008888"/>
                  </a:lnTo>
                  <a:lnTo>
                    <a:pt x="859536" y="1002792"/>
                  </a:lnTo>
                  <a:close/>
                </a:path>
                <a:path w="5274945" h="1914525">
                  <a:moveTo>
                    <a:pt x="867156" y="880872"/>
                  </a:moveTo>
                  <a:lnTo>
                    <a:pt x="859536" y="876300"/>
                  </a:lnTo>
                  <a:lnTo>
                    <a:pt x="853440" y="883920"/>
                  </a:lnTo>
                  <a:lnTo>
                    <a:pt x="862584" y="890016"/>
                  </a:lnTo>
                  <a:lnTo>
                    <a:pt x="867156" y="880872"/>
                  </a:lnTo>
                  <a:close/>
                </a:path>
                <a:path w="5274945" h="1914525">
                  <a:moveTo>
                    <a:pt x="874776" y="1014984"/>
                  </a:moveTo>
                  <a:lnTo>
                    <a:pt x="867156" y="1008888"/>
                  </a:lnTo>
                  <a:lnTo>
                    <a:pt x="861060" y="1014984"/>
                  </a:lnTo>
                  <a:lnTo>
                    <a:pt x="868680" y="1021080"/>
                  </a:lnTo>
                  <a:lnTo>
                    <a:pt x="874776" y="1014984"/>
                  </a:lnTo>
                  <a:close/>
                </a:path>
                <a:path w="5274945" h="1914525">
                  <a:moveTo>
                    <a:pt x="876300" y="865632"/>
                  </a:moveTo>
                  <a:lnTo>
                    <a:pt x="868680" y="859536"/>
                  </a:lnTo>
                  <a:lnTo>
                    <a:pt x="864108" y="868680"/>
                  </a:lnTo>
                  <a:lnTo>
                    <a:pt x="871728" y="873252"/>
                  </a:lnTo>
                  <a:lnTo>
                    <a:pt x="876300" y="865632"/>
                  </a:lnTo>
                  <a:close/>
                </a:path>
                <a:path w="5274945" h="1914525">
                  <a:moveTo>
                    <a:pt x="886968" y="848868"/>
                  </a:moveTo>
                  <a:lnTo>
                    <a:pt x="879348" y="844296"/>
                  </a:lnTo>
                  <a:lnTo>
                    <a:pt x="873252" y="851916"/>
                  </a:lnTo>
                  <a:lnTo>
                    <a:pt x="882396" y="856488"/>
                  </a:lnTo>
                  <a:lnTo>
                    <a:pt x="886968" y="848868"/>
                  </a:lnTo>
                  <a:close/>
                </a:path>
                <a:path w="5274945" h="1914525">
                  <a:moveTo>
                    <a:pt x="890016" y="1027176"/>
                  </a:moveTo>
                  <a:lnTo>
                    <a:pt x="882396" y="1021080"/>
                  </a:lnTo>
                  <a:lnTo>
                    <a:pt x="876300" y="1027176"/>
                  </a:lnTo>
                  <a:lnTo>
                    <a:pt x="883920" y="1033272"/>
                  </a:lnTo>
                  <a:lnTo>
                    <a:pt x="890016" y="1027176"/>
                  </a:lnTo>
                  <a:close/>
                </a:path>
                <a:path w="5274945" h="1914525">
                  <a:moveTo>
                    <a:pt x="896112" y="832104"/>
                  </a:moveTo>
                  <a:lnTo>
                    <a:pt x="888492" y="827532"/>
                  </a:lnTo>
                  <a:lnTo>
                    <a:pt x="883920" y="835152"/>
                  </a:lnTo>
                  <a:lnTo>
                    <a:pt x="891540" y="841248"/>
                  </a:lnTo>
                  <a:lnTo>
                    <a:pt x="896112" y="832104"/>
                  </a:lnTo>
                  <a:close/>
                </a:path>
                <a:path w="5274945" h="1914525">
                  <a:moveTo>
                    <a:pt x="903732" y="1039368"/>
                  </a:moveTo>
                  <a:lnTo>
                    <a:pt x="896112" y="1033272"/>
                  </a:lnTo>
                  <a:lnTo>
                    <a:pt x="890016" y="1039368"/>
                  </a:lnTo>
                  <a:lnTo>
                    <a:pt x="897636" y="1045464"/>
                  </a:lnTo>
                  <a:lnTo>
                    <a:pt x="903732" y="1039368"/>
                  </a:lnTo>
                  <a:close/>
                </a:path>
                <a:path w="5274945" h="1914525">
                  <a:moveTo>
                    <a:pt x="906780" y="816864"/>
                  </a:moveTo>
                  <a:lnTo>
                    <a:pt x="899160" y="810768"/>
                  </a:lnTo>
                  <a:lnTo>
                    <a:pt x="893064" y="819912"/>
                  </a:lnTo>
                  <a:lnTo>
                    <a:pt x="902208" y="824484"/>
                  </a:lnTo>
                  <a:lnTo>
                    <a:pt x="906780" y="816864"/>
                  </a:lnTo>
                  <a:close/>
                </a:path>
                <a:path w="5274945" h="1914525">
                  <a:moveTo>
                    <a:pt x="915924" y="800100"/>
                  </a:moveTo>
                  <a:lnTo>
                    <a:pt x="908304" y="795528"/>
                  </a:lnTo>
                  <a:lnTo>
                    <a:pt x="903732" y="803148"/>
                  </a:lnTo>
                  <a:lnTo>
                    <a:pt x="911352" y="807720"/>
                  </a:lnTo>
                  <a:lnTo>
                    <a:pt x="915924" y="800100"/>
                  </a:lnTo>
                  <a:close/>
                </a:path>
                <a:path w="5274945" h="1914525">
                  <a:moveTo>
                    <a:pt x="918972" y="1051560"/>
                  </a:moveTo>
                  <a:lnTo>
                    <a:pt x="911352" y="1045464"/>
                  </a:lnTo>
                  <a:lnTo>
                    <a:pt x="905256" y="1051560"/>
                  </a:lnTo>
                  <a:lnTo>
                    <a:pt x="912876" y="1057656"/>
                  </a:lnTo>
                  <a:lnTo>
                    <a:pt x="918972" y="1051560"/>
                  </a:lnTo>
                  <a:close/>
                </a:path>
                <a:path w="5274945" h="1914525">
                  <a:moveTo>
                    <a:pt x="926592" y="783336"/>
                  </a:moveTo>
                  <a:lnTo>
                    <a:pt x="918972" y="778764"/>
                  </a:lnTo>
                  <a:lnTo>
                    <a:pt x="912876" y="786384"/>
                  </a:lnTo>
                  <a:lnTo>
                    <a:pt x="922020" y="792480"/>
                  </a:lnTo>
                  <a:lnTo>
                    <a:pt x="926592" y="783336"/>
                  </a:lnTo>
                  <a:close/>
                </a:path>
                <a:path w="5274945" h="1914525">
                  <a:moveTo>
                    <a:pt x="932688" y="1063752"/>
                  </a:moveTo>
                  <a:lnTo>
                    <a:pt x="926592" y="1057656"/>
                  </a:lnTo>
                  <a:lnTo>
                    <a:pt x="920496" y="1063752"/>
                  </a:lnTo>
                  <a:lnTo>
                    <a:pt x="926592" y="1069848"/>
                  </a:lnTo>
                  <a:lnTo>
                    <a:pt x="932688" y="1063752"/>
                  </a:lnTo>
                  <a:close/>
                </a:path>
                <a:path w="5274945" h="1914525">
                  <a:moveTo>
                    <a:pt x="935736" y="768096"/>
                  </a:moveTo>
                  <a:lnTo>
                    <a:pt x="928116" y="762000"/>
                  </a:lnTo>
                  <a:lnTo>
                    <a:pt x="923544" y="771144"/>
                  </a:lnTo>
                  <a:lnTo>
                    <a:pt x="931164" y="775716"/>
                  </a:lnTo>
                  <a:lnTo>
                    <a:pt x="935736" y="768096"/>
                  </a:lnTo>
                  <a:close/>
                </a:path>
                <a:path w="5274945" h="1914525">
                  <a:moveTo>
                    <a:pt x="946404" y="751332"/>
                  </a:moveTo>
                  <a:lnTo>
                    <a:pt x="938784" y="746760"/>
                  </a:lnTo>
                  <a:lnTo>
                    <a:pt x="932688" y="754380"/>
                  </a:lnTo>
                  <a:lnTo>
                    <a:pt x="941832" y="758952"/>
                  </a:lnTo>
                  <a:lnTo>
                    <a:pt x="946404" y="751332"/>
                  </a:lnTo>
                  <a:close/>
                </a:path>
                <a:path w="5274945" h="1914525">
                  <a:moveTo>
                    <a:pt x="947928" y="1075944"/>
                  </a:moveTo>
                  <a:lnTo>
                    <a:pt x="940308" y="1069848"/>
                  </a:lnTo>
                  <a:lnTo>
                    <a:pt x="934212" y="1075944"/>
                  </a:lnTo>
                  <a:lnTo>
                    <a:pt x="941832" y="1082040"/>
                  </a:lnTo>
                  <a:lnTo>
                    <a:pt x="947928" y="1075944"/>
                  </a:lnTo>
                  <a:close/>
                </a:path>
                <a:path w="5274945" h="1914525">
                  <a:moveTo>
                    <a:pt x="955548" y="734568"/>
                  </a:moveTo>
                  <a:lnTo>
                    <a:pt x="947928" y="729996"/>
                  </a:lnTo>
                  <a:lnTo>
                    <a:pt x="943356" y="737616"/>
                  </a:lnTo>
                  <a:lnTo>
                    <a:pt x="950976" y="743712"/>
                  </a:lnTo>
                  <a:lnTo>
                    <a:pt x="955548" y="734568"/>
                  </a:lnTo>
                  <a:close/>
                </a:path>
                <a:path w="5274945" h="1914525">
                  <a:moveTo>
                    <a:pt x="963168" y="1088136"/>
                  </a:moveTo>
                  <a:lnTo>
                    <a:pt x="955548" y="1082040"/>
                  </a:lnTo>
                  <a:lnTo>
                    <a:pt x="949452" y="1088136"/>
                  </a:lnTo>
                  <a:lnTo>
                    <a:pt x="957072" y="1094232"/>
                  </a:lnTo>
                  <a:lnTo>
                    <a:pt x="963168" y="1088136"/>
                  </a:lnTo>
                  <a:close/>
                </a:path>
                <a:path w="5274945" h="1914525">
                  <a:moveTo>
                    <a:pt x="966216" y="719328"/>
                  </a:moveTo>
                  <a:lnTo>
                    <a:pt x="958596" y="713232"/>
                  </a:lnTo>
                  <a:lnTo>
                    <a:pt x="952500" y="722376"/>
                  </a:lnTo>
                  <a:lnTo>
                    <a:pt x="961644" y="726948"/>
                  </a:lnTo>
                  <a:lnTo>
                    <a:pt x="966216" y="719328"/>
                  </a:lnTo>
                  <a:close/>
                </a:path>
                <a:path w="5274945" h="1914525">
                  <a:moveTo>
                    <a:pt x="975360" y="702564"/>
                  </a:moveTo>
                  <a:lnTo>
                    <a:pt x="967740" y="697992"/>
                  </a:lnTo>
                  <a:lnTo>
                    <a:pt x="963168" y="705612"/>
                  </a:lnTo>
                  <a:lnTo>
                    <a:pt x="970788" y="710184"/>
                  </a:lnTo>
                  <a:lnTo>
                    <a:pt x="975360" y="702564"/>
                  </a:lnTo>
                  <a:close/>
                </a:path>
                <a:path w="5274945" h="1914525">
                  <a:moveTo>
                    <a:pt x="976884" y="1100328"/>
                  </a:moveTo>
                  <a:lnTo>
                    <a:pt x="969264" y="1094232"/>
                  </a:lnTo>
                  <a:lnTo>
                    <a:pt x="963168" y="1100328"/>
                  </a:lnTo>
                  <a:lnTo>
                    <a:pt x="970788" y="1106424"/>
                  </a:lnTo>
                  <a:lnTo>
                    <a:pt x="976884" y="1100328"/>
                  </a:lnTo>
                  <a:close/>
                </a:path>
                <a:path w="5274945" h="1914525">
                  <a:moveTo>
                    <a:pt x="986028" y="685800"/>
                  </a:moveTo>
                  <a:lnTo>
                    <a:pt x="978408" y="681228"/>
                  </a:lnTo>
                  <a:lnTo>
                    <a:pt x="972312" y="688848"/>
                  </a:lnTo>
                  <a:lnTo>
                    <a:pt x="981456" y="694944"/>
                  </a:lnTo>
                  <a:lnTo>
                    <a:pt x="986028" y="685800"/>
                  </a:lnTo>
                  <a:close/>
                </a:path>
                <a:path w="5274945" h="1914525">
                  <a:moveTo>
                    <a:pt x="992124" y="1112520"/>
                  </a:moveTo>
                  <a:lnTo>
                    <a:pt x="984504" y="1106424"/>
                  </a:lnTo>
                  <a:lnTo>
                    <a:pt x="978408" y="1112520"/>
                  </a:lnTo>
                  <a:lnTo>
                    <a:pt x="986028" y="1118616"/>
                  </a:lnTo>
                  <a:lnTo>
                    <a:pt x="992124" y="1112520"/>
                  </a:lnTo>
                  <a:close/>
                </a:path>
                <a:path w="5274945" h="1914525">
                  <a:moveTo>
                    <a:pt x="995172" y="670560"/>
                  </a:moveTo>
                  <a:lnTo>
                    <a:pt x="987552" y="664464"/>
                  </a:lnTo>
                  <a:lnTo>
                    <a:pt x="982980" y="673608"/>
                  </a:lnTo>
                  <a:lnTo>
                    <a:pt x="990600" y="678180"/>
                  </a:lnTo>
                  <a:lnTo>
                    <a:pt x="995172" y="670560"/>
                  </a:lnTo>
                  <a:close/>
                </a:path>
                <a:path w="5274945" h="1914525">
                  <a:moveTo>
                    <a:pt x="1005840" y="1124712"/>
                  </a:moveTo>
                  <a:lnTo>
                    <a:pt x="999744" y="1118616"/>
                  </a:lnTo>
                  <a:lnTo>
                    <a:pt x="993648" y="1126236"/>
                  </a:lnTo>
                  <a:lnTo>
                    <a:pt x="999744" y="1132332"/>
                  </a:lnTo>
                  <a:lnTo>
                    <a:pt x="1005840" y="1124712"/>
                  </a:lnTo>
                  <a:close/>
                </a:path>
                <a:path w="5274945" h="1914525">
                  <a:moveTo>
                    <a:pt x="1005840" y="653796"/>
                  </a:moveTo>
                  <a:lnTo>
                    <a:pt x="998220" y="649224"/>
                  </a:lnTo>
                  <a:lnTo>
                    <a:pt x="992124" y="656844"/>
                  </a:lnTo>
                  <a:lnTo>
                    <a:pt x="1001268" y="661416"/>
                  </a:lnTo>
                  <a:lnTo>
                    <a:pt x="1005840" y="653796"/>
                  </a:lnTo>
                  <a:close/>
                </a:path>
                <a:path w="5274945" h="1914525">
                  <a:moveTo>
                    <a:pt x="1014984" y="637032"/>
                  </a:moveTo>
                  <a:lnTo>
                    <a:pt x="1007364" y="632460"/>
                  </a:lnTo>
                  <a:lnTo>
                    <a:pt x="1002792" y="640080"/>
                  </a:lnTo>
                  <a:lnTo>
                    <a:pt x="1010412" y="646176"/>
                  </a:lnTo>
                  <a:lnTo>
                    <a:pt x="1014984" y="637032"/>
                  </a:lnTo>
                  <a:close/>
                </a:path>
                <a:path w="5274945" h="1914525">
                  <a:moveTo>
                    <a:pt x="1021080" y="1136904"/>
                  </a:moveTo>
                  <a:lnTo>
                    <a:pt x="1013460" y="1130808"/>
                  </a:lnTo>
                  <a:lnTo>
                    <a:pt x="1007364" y="1138428"/>
                  </a:lnTo>
                  <a:lnTo>
                    <a:pt x="1014984" y="1144524"/>
                  </a:lnTo>
                  <a:lnTo>
                    <a:pt x="1021080" y="1136904"/>
                  </a:lnTo>
                  <a:close/>
                </a:path>
                <a:path w="5274945" h="1914525">
                  <a:moveTo>
                    <a:pt x="1025652" y="621792"/>
                  </a:moveTo>
                  <a:lnTo>
                    <a:pt x="1018032" y="615696"/>
                  </a:lnTo>
                  <a:lnTo>
                    <a:pt x="1011936" y="624840"/>
                  </a:lnTo>
                  <a:lnTo>
                    <a:pt x="1021080" y="629412"/>
                  </a:lnTo>
                  <a:lnTo>
                    <a:pt x="1025652" y="621792"/>
                  </a:lnTo>
                  <a:close/>
                </a:path>
                <a:path w="5274945" h="1914525">
                  <a:moveTo>
                    <a:pt x="1034796" y="1149096"/>
                  </a:moveTo>
                  <a:lnTo>
                    <a:pt x="1028700" y="1143000"/>
                  </a:lnTo>
                  <a:lnTo>
                    <a:pt x="1022604" y="1150620"/>
                  </a:lnTo>
                  <a:lnTo>
                    <a:pt x="1028700" y="1156716"/>
                  </a:lnTo>
                  <a:lnTo>
                    <a:pt x="1034796" y="1149096"/>
                  </a:lnTo>
                  <a:close/>
                </a:path>
                <a:path w="5274945" h="1914525">
                  <a:moveTo>
                    <a:pt x="1034796" y="605028"/>
                  </a:moveTo>
                  <a:lnTo>
                    <a:pt x="1027176" y="600456"/>
                  </a:lnTo>
                  <a:lnTo>
                    <a:pt x="1022604" y="608076"/>
                  </a:lnTo>
                  <a:lnTo>
                    <a:pt x="1030224" y="612648"/>
                  </a:lnTo>
                  <a:lnTo>
                    <a:pt x="1034796" y="605028"/>
                  </a:lnTo>
                  <a:close/>
                </a:path>
                <a:path w="5274945" h="1914525">
                  <a:moveTo>
                    <a:pt x="1045464" y="588264"/>
                  </a:moveTo>
                  <a:lnTo>
                    <a:pt x="1037844" y="583692"/>
                  </a:lnTo>
                  <a:lnTo>
                    <a:pt x="1031748" y="591312"/>
                  </a:lnTo>
                  <a:lnTo>
                    <a:pt x="1040892" y="597408"/>
                  </a:lnTo>
                  <a:lnTo>
                    <a:pt x="1045464" y="588264"/>
                  </a:lnTo>
                  <a:close/>
                </a:path>
                <a:path w="5274945" h="1914525">
                  <a:moveTo>
                    <a:pt x="1050036" y="1161288"/>
                  </a:moveTo>
                  <a:lnTo>
                    <a:pt x="1042416" y="1155192"/>
                  </a:lnTo>
                  <a:lnTo>
                    <a:pt x="1036320" y="1162812"/>
                  </a:lnTo>
                  <a:lnTo>
                    <a:pt x="1043940" y="1168908"/>
                  </a:lnTo>
                  <a:lnTo>
                    <a:pt x="1050036" y="1161288"/>
                  </a:lnTo>
                  <a:close/>
                </a:path>
                <a:path w="5274945" h="1914525">
                  <a:moveTo>
                    <a:pt x="1056132" y="573024"/>
                  </a:moveTo>
                  <a:lnTo>
                    <a:pt x="1046988" y="566928"/>
                  </a:lnTo>
                  <a:lnTo>
                    <a:pt x="1042416" y="576072"/>
                  </a:lnTo>
                  <a:lnTo>
                    <a:pt x="1050036" y="580644"/>
                  </a:lnTo>
                  <a:lnTo>
                    <a:pt x="1056132" y="573024"/>
                  </a:lnTo>
                  <a:close/>
                </a:path>
                <a:path w="5274945" h="1914525">
                  <a:moveTo>
                    <a:pt x="1065276" y="1173480"/>
                  </a:moveTo>
                  <a:lnTo>
                    <a:pt x="1057656" y="1167384"/>
                  </a:lnTo>
                  <a:lnTo>
                    <a:pt x="1051560" y="1175004"/>
                  </a:lnTo>
                  <a:lnTo>
                    <a:pt x="1059180" y="1181100"/>
                  </a:lnTo>
                  <a:lnTo>
                    <a:pt x="1065276" y="1173480"/>
                  </a:lnTo>
                  <a:close/>
                </a:path>
                <a:path w="5274945" h="1914525">
                  <a:moveTo>
                    <a:pt x="1065276" y="556260"/>
                  </a:moveTo>
                  <a:lnTo>
                    <a:pt x="1057656" y="551688"/>
                  </a:lnTo>
                  <a:lnTo>
                    <a:pt x="1051560" y="559308"/>
                  </a:lnTo>
                  <a:lnTo>
                    <a:pt x="1060704" y="563880"/>
                  </a:lnTo>
                  <a:lnTo>
                    <a:pt x="1065276" y="556260"/>
                  </a:lnTo>
                  <a:close/>
                </a:path>
                <a:path w="5274945" h="1914525">
                  <a:moveTo>
                    <a:pt x="1075944" y="539496"/>
                  </a:moveTo>
                  <a:lnTo>
                    <a:pt x="1066800" y="534924"/>
                  </a:lnTo>
                  <a:lnTo>
                    <a:pt x="1062228" y="542544"/>
                  </a:lnTo>
                  <a:lnTo>
                    <a:pt x="1069848" y="547116"/>
                  </a:lnTo>
                  <a:lnTo>
                    <a:pt x="1075944" y="539496"/>
                  </a:lnTo>
                  <a:close/>
                </a:path>
                <a:path w="5274945" h="1914525">
                  <a:moveTo>
                    <a:pt x="1078992" y="1185672"/>
                  </a:moveTo>
                  <a:lnTo>
                    <a:pt x="1071372" y="1179576"/>
                  </a:lnTo>
                  <a:lnTo>
                    <a:pt x="1065276" y="1187196"/>
                  </a:lnTo>
                  <a:lnTo>
                    <a:pt x="1072896" y="1193292"/>
                  </a:lnTo>
                  <a:lnTo>
                    <a:pt x="1078992" y="1185672"/>
                  </a:lnTo>
                  <a:close/>
                </a:path>
                <a:path w="5274945" h="1914525">
                  <a:moveTo>
                    <a:pt x="1085088" y="522732"/>
                  </a:moveTo>
                  <a:lnTo>
                    <a:pt x="1077468" y="518160"/>
                  </a:lnTo>
                  <a:lnTo>
                    <a:pt x="1071372" y="527304"/>
                  </a:lnTo>
                  <a:lnTo>
                    <a:pt x="1080516" y="531876"/>
                  </a:lnTo>
                  <a:lnTo>
                    <a:pt x="1085088" y="522732"/>
                  </a:lnTo>
                  <a:close/>
                </a:path>
                <a:path w="5274945" h="1914525">
                  <a:moveTo>
                    <a:pt x="1094232" y="1197864"/>
                  </a:moveTo>
                  <a:lnTo>
                    <a:pt x="1086612" y="1191768"/>
                  </a:lnTo>
                  <a:lnTo>
                    <a:pt x="1080516" y="1199388"/>
                  </a:lnTo>
                  <a:lnTo>
                    <a:pt x="1088136" y="1205484"/>
                  </a:lnTo>
                  <a:lnTo>
                    <a:pt x="1094232" y="1197864"/>
                  </a:lnTo>
                  <a:close/>
                </a:path>
                <a:path w="5274945" h="1914525">
                  <a:moveTo>
                    <a:pt x="1095756" y="507492"/>
                  </a:moveTo>
                  <a:lnTo>
                    <a:pt x="1086612" y="502920"/>
                  </a:lnTo>
                  <a:lnTo>
                    <a:pt x="1082040" y="510540"/>
                  </a:lnTo>
                  <a:lnTo>
                    <a:pt x="1089660" y="515112"/>
                  </a:lnTo>
                  <a:lnTo>
                    <a:pt x="1095756" y="507492"/>
                  </a:lnTo>
                  <a:close/>
                </a:path>
                <a:path w="5274945" h="1914525">
                  <a:moveTo>
                    <a:pt x="1104900" y="490728"/>
                  </a:moveTo>
                  <a:lnTo>
                    <a:pt x="1097280" y="486156"/>
                  </a:lnTo>
                  <a:lnTo>
                    <a:pt x="1091184" y="493776"/>
                  </a:lnTo>
                  <a:lnTo>
                    <a:pt x="1100328" y="498348"/>
                  </a:lnTo>
                  <a:lnTo>
                    <a:pt x="1104900" y="490728"/>
                  </a:lnTo>
                  <a:close/>
                </a:path>
                <a:path w="5274945" h="1914525">
                  <a:moveTo>
                    <a:pt x="1107948" y="1210056"/>
                  </a:moveTo>
                  <a:lnTo>
                    <a:pt x="1101852" y="1203960"/>
                  </a:lnTo>
                  <a:lnTo>
                    <a:pt x="1095756" y="1211580"/>
                  </a:lnTo>
                  <a:lnTo>
                    <a:pt x="1101852" y="1217676"/>
                  </a:lnTo>
                  <a:lnTo>
                    <a:pt x="1107948" y="1210056"/>
                  </a:lnTo>
                  <a:close/>
                </a:path>
                <a:path w="5274945" h="1914525">
                  <a:moveTo>
                    <a:pt x="1115568" y="473964"/>
                  </a:moveTo>
                  <a:lnTo>
                    <a:pt x="1106424" y="469392"/>
                  </a:lnTo>
                  <a:lnTo>
                    <a:pt x="1101852" y="478536"/>
                  </a:lnTo>
                  <a:lnTo>
                    <a:pt x="1109472" y="483108"/>
                  </a:lnTo>
                  <a:lnTo>
                    <a:pt x="1115568" y="473964"/>
                  </a:lnTo>
                  <a:close/>
                </a:path>
                <a:path w="5274945" h="1914525">
                  <a:moveTo>
                    <a:pt x="1123188" y="1222248"/>
                  </a:moveTo>
                  <a:lnTo>
                    <a:pt x="1115568" y="1216152"/>
                  </a:lnTo>
                  <a:lnTo>
                    <a:pt x="1109472" y="1223772"/>
                  </a:lnTo>
                  <a:lnTo>
                    <a:pt x="1117092" y="1229868"/>
                  </a:lnTo>
                  <a:lnTo>
                    <a:pt x="1123188" y="1222248"/>
                  </a:lnTo>
                  <a:close/>
                </a:path>
                <a:path w="5274945" h="1914525">
                  <a:moveTo>
                    <a:pt x="1124712" y="458724"/>
                  </a:moveTo>
                  <a:lnTo>
                    <a:pt x="1117092" y="454152"/>
                  </a:lnTo>
                  <a:lnTo>
                    <a:pt x="1110996" y="461772"/>
                  </a:lnTo>
                  <a:lnTo>
                    <a:pt x="1120140" y="466344"/>
                  </a:lnTo>
                  <a:lnTo>
                    <a:pt x="1124712" y="458724"/>
                  </a:lnTo>
                  <a:close/>
                </a:path>
                <a:path w="5274945" h="1914525">
                  <a:moveTo>
                    <a:pt x="1135380" y="441960"/>
                  </a:moveTo>
                  <a:lnTo>
                    <a:pt x="1126236" y="437388"/>
                  </a:lnTo>
                  <a:lnTo>
                    <a:pt x="1121664" y="445008"/>
                  </a:lnTo>
                  <a:lnTo>
                    <a:pt x="1129284" y="449580"/>
                  </a:lnTo>
                  <a:lnTo>
                    <a:pt x="1135380" y="441960"/>
                  </a:lnTo>
                  <a:close/>
                </a:path>
                <a:path w="5274945" h="1914525">
                  <a:moveTo>
                    <a:pt x="1138428" y="1234440"/>
                  </a:moveTo>
                  <a:lnTo>
                    <a:pt x="1130808" y="1228344"/>
                  </a:lnTo>
                  <a:lnTo>
                    <a:pt x="1124712" y="1235964"/>
                  </a:lnTo>
                  <a:lnTo>
                    <a:pt x="1132332" y="1242060"/>
                  </a:lnTo>
                  <a:lnTo>
                    <a:pt x="1138428" y="1234440"/>
                  </a:lnTo>
                  <a:close/>
                </a:path>
                <a:path w="5274945" h="1914525">
                  <a:moveTo>
                    <a:pt x="1144524" y="425196"/>
                  </a:moveTo>
                  <a:lnTo>
                    <a:pt x="1136904" y="420624"/>
                  </a:lnTo>
                  <a:lnTo>
                    <a:pt x="1130808" y="429768"/>
                  </a:lnTo>
                  <a:lnTo>
                    <a:pt x="1139952" y="434340"/>
                  </a:lnTo>
                  <a:lnTo>
                    <a:pt x="1144524" y="425196"/>
                  </a:lnTo>
                  <a:close/>
                </a:path>
                <a:path w="5274945" h="1914525">
                  <a:moveTo>
                    <a:pt x="1152144" y="1246632"/>
                  </a:moveTo>
                  <a:lnTo>
                    <a:pt x="1144524" y="1240536"/>
                  </a:lnTo>
                  <a:lnTo>
                    <a:pt x="1138428" y="1248156"/>
                  </a:lnTo>
                  <a:lnTo>
                    <a:pt x="1146048" y="1254252"/>
                  </a:lnTo>
                  <a:lnTo>
                    <a:pt x="1152144" y="1246632"/>
                  </a:lnTo>
                  <a:close/>
                </a:path>
                <a:path w="5274945" h="1914525">
                  <a:moveTo>
                    <a:pt x="1155192" y="409956"/>
                  </a:moveTo>
                  <a:lnTo>
                    <a:pt x="1146048" y="405384"/>
                  </a:lnTo>
                  <a:lnTo>
                    <a:pt x="1141476" y="413004"/>
                  </a:lnTo>
                  <a:lnTo>
                    <a:pt x="1149096" y="417576"/>
                  </a:lnTo>
                  <a:lnTo>
                    <a:pt x="1155192" y="409956"/>
                  </a:lnTo>
                  <a:close/>
                </a:path>
                <a:path w="5274945" h="1914525">
                  <a:moveTo>
                    <a:pt x="1164336" y="393192"/>
                  </a:moveTo>
                  <a:lnTo>
                    <a:pt x="1156716" y="388620"/>
                  </a:lnTo>
                  <a:lnTo>
                    <a:pt x="1152144" y="396240"/>
                  </a:lnTo>
                  <a:lnTo>
                    <a:pt x="1159764" y="400812"/>
                  </a:lnTo>
                  <a:lnTo>
                    <a:pt x="1164336" y="393192"/>
                  </a:lnTo>
                  <a:close/>
                </a:path>
                <a:path w="5274945" h="1914525">
                  <a:moveTo>
                    <a:pt x="1167384" y="1258824"/>
                  </a:moveTo>
                  <a:lnTo>
                    <a:pt x="1159764" y="1252728"/>
                  </a:lnTo>
                  <a:lnTo>
                    <a:pt x="1153668" y="1260348"/>
                  </a:lnTo>
                  <a:lnTo>
                    <a:pt x="1161288" y="1266444"/>
                  </a:lnTo>
                  <a:lnTo>
                    <a:pt x="1167384" y="1258824"/>
                  </a:lnTo>
                  <a:close/>
                </a:path>
                <a:path w="5274945" h="1914525">
                  <a:moveTo>
                    <a:pt x="1175004" y="376428"/>
                  </a:moveTo>
                  <a:lnTo>
                    <a:pt x="1165860" y="371856"/>
                  </a:lnTo>
                  <a:lnTo>
                    <a:pt x="1161288" y="381000"/>
                  </a:lnTo>
                  <a:lnTo>
                    <a:pt x="1168908" y="385572"/>
                  </a:lnTo>
                  <a:lnTo>
                    <a:pt x="1175004" y="376428"/>
                  </a:lnTo>
                  <a:close/>
                </a:path>
                <a:path w="5274945" h="1914525">
                  <a:moveTo>
                    <a:pt x="1181100" y="1271016"/>
                  </a:moveTo>
                  <a:lnTo>
                    <a:pt x="1175004" y="1264920"/>
                  </a:lnTo>
                  <a:lnTo>
                    <a:pt x="1168908" y="1272540"/>
                  </a:lnTo>
                  <a:lnTo>
                    <a:pt x="1175004" y="1278636"/>
                  </a:lnTo>
                  <a:lnTo>
                    <a:pt x="1181100" y="1271016"/>
                  </a:lnTo>
                  <a:close/>
                </a:path>
                <a:path w="5274945" h="1914525">
                  <a:moveTo>
                    <a:pt x="1184148" y="361188"/>
                  </a:moveTo>
                  <a:lnTo>
                    <a:pt x="1176528" y="356616"/>
                  </a:lnTo>
                  <a:lnTo>
                    <a:pt x="1171956" y="364236"/>
                  </a:lnTo>
                  <a:lnTo>
                    <a:pt x="1179576" y="368808"/>
                  </a:lnTo>
                  <a:lnTo>
                    <a:pt x="1184148" y="361188"/>
                  </a:lnTo>
                  <a:close/>
                </a:path>
                <a:path w="5274945" h="1914525">
                  <a:moveTo>
                    <a:pt x="1194816" y="344424"/>
                  </a:moveTo>
                  <a:lnTo>
                    <a:pt x="1185672" y="339852"/>
                  </a:lnTo>
                  <a:lnTo>
                    <a:pt x="1181100" y="347472"/>
                  </a:lnTo>
                  <a:lnTo>
                    <a:pt x="1188720" y="352044"/>
                  </a:lnTo>
                  <a:lnTo>
                    <a:pt x="1194816" y="344424"/>
                  </a:lnTo>
                  <a:close/>
                </a:path>
                <a:path w="5274945" h="1914525">
                  <a:moveTo>
                    <a:pt x="1196340" y="1283208"/>
                  </a:moveTo>
                  <a:lnTo>
                    <a:pt x="1188720" y="1277112"/>
                  </a:lnTo>
                  <a:lnTo>
                    <a:pt x="1182624" y="1284732"/>
                  </a:lnTo>
                  <a:lnTo>
                    <a:pt x="1190244" y="1290828"/>
                  </a:lnTo>
                  <a:lnTo>
                    <a:pt x="1196340" y="1283208"/>
                  </a:lnTo>
                  <a:close/>
                </a:path>
                <a:path w="5274945" h="1914525">
                  <a:moveTo>
                    <a:pt x="1203960" y="327660"/>
                  </a:moveTo>
                  <a:lnTo>
                    <a:pt x="1196340" y="323088"/>
                  </a:lnTo>
                  <a:lnTo>
                    <a:pt x="1191768" y="332232"/>
                  </a:lnTo>
                  <a:lnTo>
                    <a:pt x="1199388" y="336804"/>
                  </a:lnTo>
                  <a:lnTo>
                    <a:pt x="1203960" y="327660"/>
                  </a:lnTo>
                  <a:close/>
                </a:path>
                <a:path w="5274945" h="1914525">
                  <a:moveTo>
                    <a:pt x="1211580" y="1295400"/>
                  </a:moveTo>
                  <a:lnTo>
                    <a:pt x="1203960" y="1289304"/>
                  </a:lnTo>
                  <a:lnTo>
                    <a:pt x="1197864" y="1296924"/>
                  </a:lnTo>
                  <a:lnTo>
                    <a:pt x="1205484" y="1303020"/>
                  </a:lnTo>
                  <a:lnTo>
                    <a:pt x="1211580" y="1295400"/>
                  </a:lnTo>
                  <a:close/>
                </a:path>
                <a:path w="5274945" h="1914525">
                  <a:moveTo>
                    <a:pt x="1214628" y="312420"/>
                  </a:moveTo>
                  <a:lnTo>
                    <a:pt x="1205484" y="306324"/>
                  </a:lnTo>
                  <a:lnTo>
                    <a:pt x="1200912" y="315468"/>
                  </a:lnTo>
                  <a:lnTo>
                    <a:pt x="1208532" y="320040"/>
                  </a:lnTo>
                  <a:lnTo>
                    <a:pt x="1214628" y="312420"/>
                  </a:lnTo>
                  <a:close/>
                </a:path>
                <a:path w="5274945" h="1914525">
                  <a:moveTo>
                    <a:pt x="1223772" y="295656"/>
                  </a:moveTo>
                  <a:lnTo>
                    <a:pt x="1216152" y="291084"/>
                  </a:lnTo>
                  <a:lnTo>
                    <a:pt x="1211580" y="298704"/>
                  </a:lnTo>
                  <a:lnTo>
                    <a:pt x="1219200" y="303276"/>
                  </a:lnTo>
                  <a:lnTo>
                    <a:pt x="1223772" y="295656"/>
                  </a:lnTo>
                  <a:close/>
                </a:path>
                <a:path w="5274945" h="1914525">
                  <a:moveTo>
                    <a:pt x="1225296" y="1307592"/>
                  </a:moveTo>
                  <a:lnTo>
                    <a:pt x="1217676" y="1301496"/>
                  </a:lnTo>
                  <a:lnTo>
                    <a:pt x="1211580" y="1309116"/>
                  </a:lnTo>
                  <a:lnTo>
                    <a:pt x="1219200" y="1315212"/>
                  </a:lnTo>
                  <a:lnTo>
                    <a:pt x="1225296" y="1307592"/>
                  </a:lnTo>
                  <a:close/>
                </a:path>
                <a:path w="5274945" h="1914525">
                  <a:moveTo>
                    <a:pt x="1234440" y="278892"/>
                  </a:moveTo>
                  <a:lnTo>
                    <a:pt x="1225296" y="274320"/>
                  </a:lnTo>
                  <a:lnTo>
                    <a:pt x="1220724" y="281940"/>
                  </a:lnTo>
                  <a:lnTo>
                    <a:pt x="1228344" y="288036"/>
                  </a:lnTo>
                  <a:lnTo>
                    <a:pt x="1234440" y="278892"/>
                  </a:lnTo>
                  <a:close/>
                </a:path>
                <a:path w="5274945" h="1914525">
                  <a:moveTo>
                    <a:pt x="1240536" y="1319784"/>
                  </a:moveTo>
                  <a:lnTo>
                    <a:pt x="1232916" y="1313688"/>
                  </a:lnTo>
                  <a:lnTo>
                    <a:pt x="1226820" y="1321308"/>
                  </a:lnTo>
                  <a:lnTo>
                    <a:pt x="1234440" y="1327404"/>
                  </a:lnTo>
                  <a:lnTo>
                    <a:pt x="1240536" y="1319784"/>
                  </a:lnTo>
                  <a:close/>
                </a:path>
                <a:path w="5274945" h="1914525">
                  <a:moveTo>
                    <a:pt x="1243584" y="263652"/>
                  </a:moveTo>
                  <a:lnTo>
                    <a:pt x="1235964" y="257556"/>
                  </a:lnTo>
                  <a:lnTo>
                    <a:pt x="1231392" y="266700"/>
                  </a:lnTo>
                  <a:lnTo>
                    <a:pt x="1239012" y="271272"/>
                  </a:lnTo>
                  <a:lnTo>
                    <a:pt x="1243584" y="263652"/>
                  </a:lnTo>
                  <a:close/>
                </a:path>
                <a:path w="5274945" h="1914525">
                  <a:moveTo>
                    <a:pt x="1254252" y="1331976"/>
                  </a:moveTo>
                  <a:lnTo>
                    <a:pt x="1246632" y="1325880"/>
                  </a:lnTo>
                  <a:lnTo>
                    <a:pt x="1240536" y="1333500"/>
                  </a:lnTo>
                  <a:lnTo>
                    <a:pt x="1248156" y="1339596"/>
                  </a:lnTo>
                  <a:lnTo>
                    <a:pt x="1254252" y="1331976"/>
                  </a:lnTo>
                  <a:close/>
                </a:path>
                <a:path w="5274945" h="1914525">
                  <a:moveTo>
                    <a:pt x="1254252" y="246888"/>
                  </a:moveTo>
                  <a:lnTo>
                    <a:pt x="1245108" y="242316"/>
                  </a:lnTo>
                  <a:lnTo>
                    <a:pt x="1240536" y="249936"/>
                  </a:lnTo>
                  <a:lnTo>
                    <a:pt x="1248156" y="254508"/>
                  </a:lnTo>
                  <a:lnTo>
                    <a:pt x="1254252" y="246888"/>
                  </a:lnTo>
                  <a:close/>
                </a:path>
                <a:path w="5274945" h="1914525">
                  <a:moveTo>
                    <a:pt x="1263396" y="230124"/>
                  </a:moveTo>
                  <a:lnTo>
                    <a:pt x="1255776" y="225552"/>
                  </a:lnTo>
                  <a:lnTo>
                    <a:pt x="1251204" y="233172"/>
                  </a:lnTo>
                  <a:lnTo>
                    <a:pt x="1258824" y="239268"/>
                  </a:lnTo>
                  <a:lnTo>
                    <a:pt x="1263396" y="230124"/>
                  </a:lnTo>
                  <a:close/>
                </a:path>
                <a:path w="5274945" h="1914525">
                  <a:moveTo>
                    <a:pt x="1269492" y="1344168"/>
                  </a:moveTo>
                  <a:lnTo>
                    <a:pt x="1261872" y="1338072"/>
                  </a:lnTo>
                  <a:lnTo>
                    <a:pt x="1255776" y="1345692"/>
                  </a:lnTo>
                  <a:lnTo>
                    <a:pt x="1263396" y="1351788"/>
                  </a:lnTo>
                  <a:lnTo>
                    <a:pt x="1269492" y="1344168"/>
                  </a:lnTo>
                  <a:close/>
                </a:path>
                <a:path w="5274945" h="1914525">
                  <a:moveTo>
                    <a:pt x="1274064" y="214884"/>
                  </a:moveTo>
                  <a:lnTo>
                    <a:pt x="1264920" y="208788"/>
                  </a:lnTo>
                  <a:lnTo>
                    <a:pt x="1260348" y="217932"/>
                  </a:lnTo>
                  <a:lnTo>
                    <a:pt x="1267968" y="222504"/>
                  </a:lnTo>
                  <a:lnTo>
                    <a:pt x="1274064" y="214884"/>
                  </a:lnTo>
                  <a:close/>
                </a:path>
                <a:path w="5274945" h="1914525">
                  <a:moveTo>
                    <a:pt x="1283208" y="1356360"/>
                  </a:moveTo>
                  <a:lnTo>
                    <a:pt x="1277112" y="1350264"/>
                  </a:lnTo>
                  <a:lnTo>
                    <a:pt x="1271016" y="1357884"/>
                  </a:lnTo>
                  <a:lnTo>
                    <a:pt x="1277112" y="1363980"/>
                  </a:lnTo>
                  <a:lnTo>
                    <a:pt x="1283208" y="1356360"/>
                  </a:lnTo>
                  <a:close/>
                </a:path>
                <a:path w="5274945" h="1914525">
                  <a:moveTo>
                    <a:pt x="1283208" y="198120"/>
                  </a:moveTo>
                  <a:lnTo>
                    <a:pt x="1275588" y="193548"/>
                  </a:lnTo>
                  <a:lnTo>
                    <a:pt x="1271016" y="201168"/>
                  </a:lnTo>
                  <a:lnTo>
                    <a:pt x="1278636" y="205740"/>
                  </a:lnTo>
                  <a:lnTo>
                    <a:pt x="1283208" y="198120"/>
                  </a:lnTo>
                  <a:close/>
                </a:path>
                <a:path w="5274945" h="1914525">
                  <a:moveTo>
                    <a:pt x="1293876" y="181356"/>
                  </a:moveTo>
                  <a:lnTo>
                    <a:pt x="1284732" y="176784"/>
                  </a:lnTo>
                  <a:lnTo>
                    <a:pt x="1280160" y="184404"/>
                  </a:lnTo>
                  <a:lnTo>
                    <a:pt x="1287780" y="190500"/>
                  </a:lnTo>
                  <a:lnTo>
                    <a:pt x="1293876" y="181356"/>
                  </a:lnTo>
                  <a:close/>
                </a:path>
                <a:path w="5274945" h="1914525">
                  <a:moveTo>
                    <a:pt x="1298448" y="1368552"/>
                  </a:moveTo>
                  <a:lnTo>
                    <a:pt x="1290828" y="1362456"/>
                  </a:lnTo>
                  <a:lnTo>
                    <a:pt x="1284732" y="1370076"/>
                  </a:lnTo>
                  <a:lnTo>
                    <a:pt x="1292352" y="1376172"/>
                  </a:lnTo>
                  <a:lnTo>
                    <a:pt x="1298448" y="1368552"/>
                  </a:lnTo>
                  <a:close/>
                </a:path>
                <a:path w="5274945" h="1914525">
                  <a:moveTo>
                    <a:pt x="1303020" y="166116"/>
                  </a:moveTo>
                  <a:lnTo>
                    <a:pt x="1295400" y="160020"/>
                  </a:lnTo>
                  <a:lnTo>
                    <a:pt x="1290828" y="169164"/>
                  </a:lnTo>
                  <a:lnTo>
                    <a:pt x="1298448" y="173736"/>
                  </a:lnTo>
                  <a:lnTo>
                    <a:pt x="1303020" y="166116"/>
                  </a:lnTo>
                  <a:close/>
                </a:path>
                <a:path w="5274945" h="1914525">
                  <a:moveTo>
                    <a:pt x="1313688" y="1380744"/>
                  </a:moveTo>
                  <a:lnTo>
                    <a:pt x="1306068" y="1374648"/>
                  </a:lnTo>
                  <a:lnTo>
                    <a:pt x="1299972" y="1382268"/>
                  </a:lnTo>
                  <a:lnTo>
                    <a:pt x="1307592" y="1388364"/>
                  </a:lnTo>
                  <a:lnTo>
                    <a:pt x="1313688" y="1380744"/>
                  </a:lnTo>
                  <a:close/>
                </a:path>
                <a:path w="5274945" h="1914525">
                  <a:moveTo>
                    <a:pt x="1313688" y="149352"/>
                  </a:moveTo>
                  <a:lnTo>
                    <a:pt x="1304544" y="144780"/>
                  </a:lnTo>
                  <a:lnTo>
                    <a:pt x="1299972" y="152400"/>
                  </a:lnTo>
                  <a:lnTo>
                    <a:pt x="1307592" y="156972"/>
                  </a:lnTo>
                  <a:lnTo>
                    <a:pt x="1313688" y="149352"/>
                  </a:lnTo>
                  <a:close/>
                </a:path>
                <a:path w="5274945" h="1914525">
                  <a:moveTo>
                    <a:pt x="1322832" y="132588"/>
                  </a:moveTo>
                  <a:lnTo>
                    <a:pt x="1315212" y="128016"/>
                  </a:lnTo>
                  <a:lnTo>
                    <a:pt x="1310640" y="135636"/>
                  </a:lnTo>
                  <a:lnTo>
                    <a:pt x="1318260" y="141732"/>
                  </a:lnTo>
                  <a:lnTo>
                    <a:pt x="1322832" y="132588"/>
                  </a:lnTo>
                  <a:close/>
                </a:path>
                <a:path w="5274945" h="1914525">
                  <a:moveTo>
                    <a:pt x="1327404" y="1392936"/>
                  </a:moveTo>
                  <a:lnTo>
                    <a:pt x="1319784" y="1386840"/>
                  </a:lnTo>
                  <a:lnTo>
                    <a:pt x="1313688" y="1394460"/>
                  </a:lnTo>
                  <a:lnTo>
                    <a:pt x="1321308" y="1400556"/>
                  </a:lnTo>
                  <a:lnTo>
                    <a:pt x="1327404" y="1392936"/>
                  </a:lnTo>
                  <a:close/>
                </a:path>
                <a:path w="5274945" h="1914525">
                  <a:moveTo>
                    <a:pt x="1333500" y="117348"/>
                  </a:moveTo>
                  <a:lnTo>
                    <a:pt x="1324356" y="111252"/>
                  </a:lnTo>
                  <a:lnTo>
                    <a:pt x="1319784" y="120396"/>
                  </a:lnTo>
                  <a:lnTo>
                    <a:pt x="1327404" y="124968"/>
                  </a:lnTo>
                  <a:lnTo>
                    <a:pt x="1333500" y="117348"/>
                  </a:lnTo>
                  <a:close/>
                </a:path>
                <a:path w="5274945" h="1914525">
                  <a:moveTo>
                    <a:pt x="1342644" y="1405128"/>
                  </a:moveTo>
                  <a:lnTo>
                    <a:pt x="1335024" y="1399032"/>
                  </a:lnTo>
                  <a:lnTo>
                    <a:pt x="1328928" y="1406652"/>
                  </a:lnTo>
                  <a:lnTo>
                    <a:pt x="1336548" y="1412748"/>
                  </a:lnTo>
                  <a:lnTo>
                    <a:pt x="1342644" y="1405128"/>
                  </a:lnTo>
                  <a:close/>
                </a:path>
                <a:path w="5274945" h="1914525">
                  <a:moveTo>
                    <a:pt x="1342644" y="100584"/>
                  </a:moveTo>
                  <a:lnTo>
                    <a:pt x="1335024" y="96012"/>
                  </a:lnTo>
                  <a:lnTo>
                    <a:pt x="1330452" y="103632"/>
                  </a:lnTo>
                  <a:lnTo>
                    <a:pt x="1338072" y="108204"/>
                  </a:lnTo>
                  <a:lnTo>
                    <a:pt x="1342644" y="100584"/>
                  </a:lnTo>
                  <a:close/>
                </a:path>
                <a:path w="5274945" h="1914525">
                  <a:moveTo>
                    <a:pt x="1353312" y="83820"/>
                  </a:moveTo>
                  <a:lnTo>
                    <a:pt x="1344168" y="79248"/>
                  </a:lnTo>
                  <a:lnTo>
                    <a:pt x="1339596" y="86868"/>
                  </a:lnTo>
                  <a:lnTo>
                    <a:pt x="1347216" y="92964"/>
                  </a:lnTo>
                  <a:lnTo>
                    <a:pt x="1353312" y="83820"/>
                  </a:lnTo>
                  <a:close/>
                </a:path>
                <a:path w="5274945" h="1914525">
                  <a:moveTo>
                    <a:pt x="1356360" y="1417320"/>
                  </a:moveTo>
                  <a:lnTo>
                    <a:pt x="1350264" y="1411224"/>
                  </a:lnTo>
                  <a:lnTo>
                    <a:pt x="1344168" y="1418844"/>
                  </a:lnTo>
                  <a:lnTo>
                    <a:pt x="1350264" y="1424940"/>
                  </a:lnTo>
                  <a:lnTo>
                    <a:pt x="1356360" y="1417320"/>
                  </a:lnTo>
                  <a:close/>
                </a:path>
                <a:path w="5274945" h="1914525">
                  <a:moveTo>
                    <a:pt x="1362456" y="68580"/>
                  </a:moveTo>
                  <a:lnTo>
                    <a:pt x="1354836" y="62484"/>
                  </a:lnTo>
                  <a:lnTo>
                    <a:pt x="1350264" y="71628"/>
                  </a:lnTo>
                  <a:lnTo>
                    <a:pt x="1357884" y="76200"/>
                  </a:lnTo>
                  <a:lnTo>
                    <a:pt x="1362456" y="68580"/>
                  </a:lnTo>
                  <a:close/>
                </a:path>
                <a:path w="5274945" h="1914525">
                  <a:moveTo>
                    <a:pt x="1371600" y="1429512"/>
                  </a:moveTo>
                  <a:lnTo>
                    <a:pt x="1363980" y="1423416"/>
                  </a:lnTo>
                  <a:lnTo>
                    <a:pt x="1357884" y="1431036"/>
                  </a:lnTo>
                  <a:lnTo>
                    <a:pt x="1365504" y="1437132"/>
                  </a:lnTo>
                  <a:lnTo>
                    <a:pt x="1371600" y="1429512"/>
                  </a:lnTo>
                  <a:close/>
                </a:path>
                <a:path w="5274945" h="1914525">
                  <a:moveTo>
                    <a:pt x="1373124" y="51816"/>
                  </a:moveTo>
                  <a:lnTo>
                    <a:pt x="1363980" y="47244"/>
                  </a:lnTo>
                  <a:lnTo>
                    <a:pt x="1359408" y="54864"/>
                  </a:lnTo>
                  <a:lnTo>
                    <a:pt x="1367028" y="59436"/>
                  </a:lnTo>
                  <a:lnTo>
                    <a:pt x="1373124" y="51816"/>
                  </a:lnTo>
                  <a:close/>
                </a:path>
                <a:path w="5274945" h="1914525">
                  <a:moveTo>
                    <a:pt x="1382268" y="35052"/>
                  </a:moveTo>
                  <a:lnTo>
                    <a:pt x="1374648" y="30480"/>
                  </a:lnTo>
                  <a:lnTo>
                    <a:pt x="1370076" y="38100"/>
                  </a:lnTo>
                  <a:lnTo>
                    <a:pt x="1377696" y="44196"/>
                  </a:lnTo>
                  <a:lnTo>
                    <a:pt x="1382268" y="35052"/>
                  </a:lnTo>
                  <a:close/>
                </a:path>
                <a:path w="5274945" h="1914525">
                  <a:moveTo>
                    <a:pt x="1386840" y="1441704"/>
                  </a:moveTo>
                  <a:lnTo>
                    <a:pt x="1379220" y="1435608"/>
                  </a:lnTo>
                  <a:lnTo>
                    <a:pt x="1373124" y="1443228"/>
                  </a:lnTo>
                  <a:lnTo>
                    <a:pt x="1380744" y="1449324"/>
                  </a:lnTo>
                  <a:lnTo>
                    <a:pt x="1386840" y="1441704"/>
                  </a:lnTo>
                  <a:close/>
                </a:path>
                <a:path w="5274945" h="1914525">
                  <a:moveTo>
                    <a:pt x="1389888" y="22860"/>
                  </a:moveTo>
                  <a:lnTo>
                    <a:pt x="1382268" y="18288"/>
                  </a:lnTo>
                  <a:lnTo>
                    <a:pt x="1379220" y="22860"/>
                  </a:lnTo>
                  <a:lnTo>
                    <a:pt x="1388364" y="27432"/>
                  </a:lnTo>
                  <a:lnTo>
                    <a:pt x="1389888" y="22860"/>
                  </a:lnTo>
                  <a:close/>
                </a:path>
                <a:path w="5274945" h="1914525">
                  <a:moveTo>
                    <a:pt x="1400556" y="1453896"/>
                  </a:moveTo>
                  <a:lnTo>
                    <a:pt x="1392936" y="1447800"/>
                  </a:lnTo>
                  <a:lnTo>
                    <a:pt x="1386840" y="1455420"/>
                  </a:lnTo>
                  <a:lnTo>
                    <a:pt x="1394460" y="1461516"/>
                  </a:lnTo>
                  <a:lnTo>
                    <a:pt x="1400556" y="1453896"/>
                  </a:lnTo>
                  <a:close/>
                </a:path>
                <a:path w="5274945" h="1914525">
                  <a:moveTo>
                    <a:pt x="1415796" y="1466088"/>
                  </a:moveTo>
                  <a:lnTo>
                    <a:pt x="1408176" y="1459992"/>
                  </a:lnTo>
                  <a:lnTo>
                    <a:pt x="1402080" y="1467612"/>
                  </a:lnTo>
                  <a:lnTo>
                    <a:pt x="1409700" y="1473708"/>
                  </a:lnTo>
                  <a:lnTo>
                    <a:pt x="1415796" y="1466088"/>
                  </a:lnTo>
                  <a:close/>
                </a:path>
                <a:path w="5274945" h="1914525">
                  <a:moveTo>
                    <a:pt x="1429512" y="1478280"/>
                  </a:moveTo>
                  <a:lnTo>
                    <a:pt x="1423416" y="1472184"/>
                  </a:lnTo>
                  <a:lnTo>
                    <a:pt x="1417320" y="1479804"/>
                  </a:lnTo>
                  <a:lnTo>
                    <a:pt x="1423416" y="1485900"/>
                  </a:lnTo>
                  <a:lnTo>
                    <a:pt x="1429512" y="1478280"/>
                  </a:lnTo>
                  <a:close/>
                </a:path>
                <a:path w="5274945" h="1914525">
                  <a:moveTo>
                    <a:pt x="1444752" y="1490472"/>
                  </a:moveTo>
                  <a:lnTo>
                    <a:pt x="1437132" y="1484376"/>
                  </a:lnTo>
                  <a:lnTo>
                    <a:pt x="1431036" y="1491996"/>
                  </a:lnTo>
                  <a:lnTo>
                    <a:pt x="1438656" y="1498092"/>
                  </a:lnTo>
                  <a:lnTo>
                    <a:pt x="1444752" y="1490472"/>
                  </a:lnTo>
                  <a:close/>
                </a:path>
                <a:path w="5274945" h="1914525">
                  <a:moveTo>
                    <a:pt x="1459992" y="1502664"/>
                  </a:moveTo>
                  <a:lnTo>
                    <a:pt x="1452372" y="1496568"/>
                  </a:lnTo>
                  <a:lnTo>
                    <a:pt x="1446276" y="1504188"/>
                  </a:lnTo>
                  <a:lnTo>
                    <a:pt x="1452372" y="1510284"/>
                  </a:lnTo>
                  <a:lnTo>
                    <a:pt x="1459992" y="1502664"/>
                  </a:lnTo>
                  <a:close/>
                </a:path>
                <a:path w="5274945" h="1914525">
                  <a:moveTo>
                    <a:pt x="1473708" y="1514856"/>
                  </a:moveTo>
                  <a:lnTo>
                    <a:pt x="1466088" y="1508760"/>
                  </a:lnTo>
                  <a:lnTo>
                    <a:pt x="1459992" y="1516380"/>
                  </a:lnTo>
                  <a:lnTo>
                    <a:pt x="1467612" y="1522476"/>
                  </a:lnTo>
                  <a:lnTo>
                    <a:pt x="1473708" y="1514856"/>
                  </a:lnTo>
                  <a:close/>
                </a:path>
                <a:path w="5274945" h="1914525">
                  <a:moveTo>
                    <a:pt x="1488948" y="1527048"/>
                  </a:moveTo>
                  <a:lnTo>
                    <a:pt x="1481328" y="1520952"/>
                  </a:lnTo>
                  <a:lnTo>
                    <a:pt x="1475232" y="1528572"/>
                  </a:lnTo>
                  <a:lnTo>
                    <a:pt x="1482852" y="1534668"/>
                  </a:lnTo>
                  <a:lnTo>
                    <a:pt x="1488948" y="1527048"/>
                  </a:lnTo>
                  <a:close/>
                </a:path>
                <a:path w="5274945" h="1914525">
                  <a:moveTo>
                    <a:pt x="1502664" y="1539240"/>
                  </a:moveTo>
                  <a:lnTo>
                    <a:pt x="1495044" y="1533144"/>
                  </a:lnTo>
                  <a:lnTo>
                    <a:pt x="1488948" y="1540764"/>
                  </a:lnTo>
                  <a:lnTo>
                    <a:pt x="1496568" y="1546860"/>
                  </a:lnTo>
                  <a:lnTo>
                    <a:pt x="1502664" y="1539240"/>
                  </a:lnTo>
                  <a:close/>
                </a:path>
                <a:path w="5274945" h="1914525">
                  <a:moveTo>
                    <a:pt x="1517904" y="1551432"/>
                  </a:moveTo>
                  <a:lnTo>
                    <a:pt x="1510284" y="1545336"/>
                  </a:lnTo>
                  <a:lnTo>
                    <a:pt x="1504188" y="1552956"/>
                  </a:lnTo>
                  <a:lnTo>
                    <a:pt x="1511808" y="1559052"/>
                  </a:lnTo>
                  <a:lnTo>
                    <a:pt x="1517904" y="1551432"/>
                  </a:lnTo>
                  <a:close/>
                </a:path>
                <a:path w="5274945" h="1914525">
                  <a:moveTo>
                    <a:pt x="1531620" y="1563624"/>
                  </a:moveTo>
                  <a:lnTo>
                    <a:pt x="1525524" y="1557528"/>
                  </a:lnTo>
                  <a:lnTo>
                    <a:pt x="1519428" y="1565148"/>
                  </a:lnTo>
                  <a:lnTo>
                    <a:pt x="1525524" y="1571244"/>
                  </a:lnTo>
                  <a:lnTo>
                    <a:pt x="1531620" y="1563624"/>
                  </a:lnTo>
                  <a:close/>
                </a:path>
                <a:path w="5274945" h="1914525">
                  <a:moveTo>
                    <a:pt x="1546860" y="1577340"/>
                  </a:moveTo>
                  <a:lnTo>
                    <a:pt x="1539240" y="1571244"/>
                  </a:lnTo>
                  <a:lnTo>
                    <a:pt x="1533144" y="1577340"/>
                  </a:lnTo>
                  <a:lnTo>
                    <a:pt x="1540764" y="1583436"/>
                  </a:lnTo>
                  <a:lnTo>
                    <a:pt x="1546860" y="1577340"/>
                  </a:lnTo>
                  <a:close/>
                </a:path>
                <a:path w="5274945" h="1914525">
                  <a:moveTo>
                    <a:pt x="1562100" y="1589532"/>
                  </a:moveTo>
                  <a:lnTo>
                    <a:pt x="1554480" y="1583436"/>
                  </a:lnTo>
                  <a:lnTo>
                    <a:pt x="1548384" y="1589532"/>
                  </a:lnTo>
                  <a:lnTo>
                    <a:pt x="1556004" y="1595628"/>
                  </a:lnTo>
                  <a:lnTo>
                    <a:pt x="1562100" y="1589532"/>
                  </a:lnTo>
                  <a:close/>
                </a:path>
                <a:path w="5274945" h="1914525">
                  <a:moveTo>
                    <a:pt x="1575816" y="1601724"/>
                  </a:moveTo>
                  <a:lnTo>
                    <a:pt x="1568196" y="1595628"/>
                  </a:lnTo>
                  <a:lnTo>
                    <a:pt x="1562100" y="1601724"/>
                  </a:lnTo>
                  <a:lnTo>
                    <a:pt x="1569720" y="1607820"/>
                  </a:lnTo>
                  <a:lnTo>
                    <a:pt x="1575816" y="1601724"/>
                  </a:lnTo>
                  <a:close/>
                </a:path>
                <a:path w="5274945" h="1914525">
                  <a:moveTo>
                    <a:pt x="1591056" y="1613916"/>
                  </a:moveTo>
                  <a:lnTo>
                    <a:pt x="1583436" y="1607820"/>
                  </a:lnTo>
                  <a:lnTo>
                    <a:pt x="1577340" y="1613916"/>
                  </a:lnTo>
                  <a:lnTo>
                    <a:pt x="1584960" y="1620012"/>
                  </a:lnTo>
                  <a:lnTo>
                    <a:pt x="1591056" y="1613916"/>
                  </a:lnTo>
                  <a:close/>
                </a:path>
                <a:path w="5274945" h="1914525">
                  <a:moveTo>
                    <a:pt x="1597152" y="19812"/>
                  </a:moveTo>
                  <a:lnTo>
                    <a:pt x="1584960" y="19812"/>
                  </a:lnTo>
                  <a:lnTo>
                    <a:pt x="1584960" y="830580"/>
                  </a:lnTo>
                  <a:lnTo>
                    <a:pt x="1597152" y="830580"/>
                  </a:lnTo>
                  <a:lnTo>
                    <a:pt x="1597152" y="19812"/>
                  </a:lnTo>
                  <a:close/>
                </a:path>
                <a:path w="5274945" h="1914525">
                  <a:moveTo>
                    <a:pt x="1604772" y="1626108"/>
                  </a:moveTo>
                  <a:lnTo>
                    <a:pt x="1598676" y="1620012"/>
                  </a:lnTo>
                  <a:lnTo>
                    <a:pt x="1592580" y="1626108"/>
                  </a:lnTo>
                  <a:lnTo>
                    <a:pt x="1598676" y="1632204"/>
                  </a:lnTo>
                  <a:lnTo>
                    <a:pt x="1604772" y="1626108"/>
                  </a:lnTo>
                  <a:close/>
                </a:path>
                <a:path w="5274945" h="1914525">
                  <a:moveTo>
                    <a:pt x="1620012" y="1638300"/>
                  </a:moveTo>
                  <a:lnTo>
                    <a:pt x="1612392" y="1632204"/>
                  </a:lnTo>
                  <a:lnTo>
                    <a:pt x="1606296" y="1638300"/>
                  </a:lnTo>
                  <a:lnTo>
                    <a:pt x="1613916" y="1644396"/>
                  </a:lnTo>
                  <a:lnTo>
                    <a:pt x="1620012" y="1638300"/>
                  </a:lnTo>
                  <a:close/>
                </a:path>
                <a:path w="5274945" h="1914525">
                  <a:moveTo>
                    <a:pt x="3752088" y="15240"/>
                  </a:moveTo>
                  <a:lnTo>
                    <a:pt x="3430524" y="13804"/>
                  </a:lnTo>
                  <a:lnTo>
                    <a:pt x="3430524" y="0"/>
                  </a:lnTo>
                  <a:lnTo>
                    <a:pt x="3416808" y="0"/>
                  </a:lnTo>
                  <a:lnTo>
                    <a:pt x="3416808" y="13754"/>
                  </a:lnTo>
                  <a:lnTo>
                    <a:pt x="3410712" y="13716"/>
                  </a:lnTo>
                  <a:lnTo>
                    <a:pt x="3410712" y="27432"/>
                  </a:lnTo>
                  <a:lnTo>
                    <a:pt x="3416808" y="27470"/>
                  </a:lnTo>
                  <a:lnTo>
                    <a:pt x="3416808" y="809244"/>
                  </a:lnTo>
                  <a:lnTo>
                    <a:pt x="3430524" y="809244"/>
                  </a:lnTo>
                  <a:lnTo>
                    <a:pt x="3430524" y="27520"/>
                  </a:lnTo>
                  <a:lnTo>
                    <a:pt x="3752088" y="28956"/>
                  </a:lnTo>
                  <a:lnTo>
                    <a:pt x="3752088" y="15240"/>
                  </a:lnTo>
                  <a:close/>
                </a:path>
                <a:path w="5274945" h="1914525">
                  <a:moveTo>
                    <a:pt x="4524756" y="484632"/>
                  </a:moveTo>
                  <a:lnTo>
                    <a:pt x="4506468" y="484632"/>
                  </a:lnTo>
                  <a:lnTo>
                    <a:pt x="4506468" y="19812"/>
                  </a:lnTo>
                  <a:lnTo>
                    <a:pt x="4494276" y="19812"/>
                  </a:lnTo>
                  <a:lnTo>
                    <a:pt x="4494276" y="484632"/>
                  </a:lnTo>
                  <a:lnTo>
                    <a:pt x="4474464" y="484632"/>
                  </a:lnTo>
                  <a:lnTo>
                    <a:pt x="4500372" y="560832"/>
                  </a:lnTo>
                  <a:lnTo>
                    <a:pt x="4520844" y="496824"/>
                  </a:lnTo>
                  <a:lnTo>
                    <a:pt x="4524756" y="484632"/>
                  </a:lnTo>
                  <a:close/>
                </a:path>
                <a:path w="5274945" h="1914525">
                  <a:moveTo>
                    <a:pt x="5222748" y="1488948"/>
                  </a:moveTo>
                  <a:lnTo>
                    <a:pt x="5202898" y="1488948"/>
                  </a:lnTo>
                  <a:lnTo>
                    <a:pt x="5201412" y="830580"/>
                  </a:lnTo>
                  <a:lnTo>
                    <a:pt x="5189220" y="830580"/>
                  </a:lnTo>
                  <a:lnTo>
                    <a:pt x="5190706" y="1488948"/>
                  </a:lnTo>
                  <a:lnTo>
                    <a:pt x="5170932" y="1488948"/>
                  </a:lnTo>
                  <a:lnTo>
                    <a:pt x="5196840" y="1565148"/>
                  </a:lnTo>
                  <a:lnTo>
                    <a:pt x="5218595" y="1501140"/>
                  </a:lnTo>
                  <a:lnTo>
                    <a:pt x="5222748" y="1488948"/>
                  </a:lnTo>
                  <a:close/>
                </a:path>
                <a:path w="5274945" h="1914525">
                  <a:moveTo>
                    <a:pt x="5247132" y="1697736"/>
                  </a:moveTo>
                  <a:lnTo>
                    <a:pt x="5166360" y="1696212"/>
                  </a:lnTo>
                  <a:lnTo>
                    <a:pt x="5166360" y="1709928"/>
                  </a:lnTo>
                  <a:lnTo>
                    <a:pt x="5247132" y="1711452"/>
                  </a:lnTo>
                  <a:lnTo>
                    <a:pt x="5247132" y="1697736"/>
                  </a:lnTo>
                  <a:close/>
                </a:path>
                <a:path w="5274945" h="1914525">
                  <a:moveTo>
                    <a:pt x="5260848" y="1642872"/>
                  </a:moveTo>
                  <a:lnTo>
                    <a:pt x="5154168" y="1641348"/>
                  </a:lnTo>
                  <a:lnTo>
                    <a:pt x="5154168" y="1653540"/>
                  </a:lnTo>
                  <a:lnTo>
                    <a:pt x="5260848" y="1655064"/>
                  </a:lnTo>
                  <a:lnTo>
                    <a:pt x="5260848" y="1642872"/>
                  </a:lnTo>
                  <a:close/>
                </a:path>
                <a:path w="5274945" h="1914525">
                  <a:moveTo>
                    <a:pt x="5274564" y="1586484"/>
                  </a:moveTo>
                  <a:lnTo>
                    <a:pt x="5140452" y="1584960"/>
                  </a:lnTo>
                  <a:lnTo>
                    <a:pt x="5140452" y="1598676"/>
                  </a:lnTo>
                  <a:lnTo>
                    <a:pt x="5274564" y="1600200"/>
                  </a:lnTo>
                  <a:lnTo>
                    <a:pt x="5274564" y="15864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52112" y="2212238"/>
            <a:ext cx="264795" cy="793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51304" y="1930908"/>
            <a:ext cx="7035165" cy="2293620"/>
            <a:chOff x="2051304" y="1930908"/>
            <a:chExt cx="7035165" cy="2293620"/>
          </a:xfrm>
        </p:grpSpPr>
        <p:sp>
          <p:nvSpPr>
            <p:cNvPr id="13" name="object 13"/>
            <p:cNvSpPr/>
            <p:nvPr/>
          </p:nvSpPr>
          <p:spPr>
            <a:xfrm>
              <a:off x="5352288" y="2200656"/>
              <a:ext cx="908685" cy="13970"/>
            </a:xfrm>
            <a:custGeom>
              <a:avLst/>
              <a:gdLst/>
              <a:ahLst/>
              <a:cxnLst/>
              <a:rect l="l" t="t" r="r" b="b"/>
              <a:pathLst>
                <a:path w="908685" h="13969">
                  <a:moveTo>
                    <a:pt x="9083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908303" y="13715"/>
                  </a:lnTo>
                  <a:lnTo>
                    <a:pt x="9083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82290" y="1988820"/>
              <a:ext cx="0" cy="1028700"/>
            </a:xfrm>
            <a:custGeom>
              <a:avLst/>
              <a:gdLst/>
              <a:ahLst/>
              <a:cxnLst/>
              <a:rect l="l" t="t" r="r" b="b"/>
              <a:pathLst>
                <a:path h="1028700">
                  <a:moveTo>
                    <a:pt x="0" y="0"/>
                  </a:moveTo>
                  <a:lnTo>
                    <a:pt x="0" y="1028700"/>
                  </a:lnTo>
                </a:path>
              </a:pathLst>
            </a:custGeom>
            <a:ln w="13716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5432" y="1930907"/>
              <a:ext cx="58419" cy="20320"/>
            </a:xfrm>
            <a:custGeom>
              <a:avLst/>
              <a:gdLst/>
              <a:ahLst/>
              <a:cxnLst/>
              <a:rect l="l" t="t" r="r" b="b"/>
              <a:pathLst>
                <a:path w="58419" h="20319">
                  <a:moveTo>
                    <a:pt x="57912" y="0"/>
                  </a:moveTo>
                  <a:lnTo>
                    <a:pt x="7620" y="0"/>
                  </a:lnTo>
                  <a:lnTo>
                    <a:pt x="7620" y="6096"/>
                  </a:lnTo>
                  <a:lnTo>
                    <a:pt x="0" y="6096"/>
                  </a:lnTo>
                  <a:lnTo>
                    <a:pt x="0" y="19812"/>
                  </a:lnTo>
                  <a:lnTo>
                    <a:pt x="13716" y="19812"/>
                  </a:lnTo>
                  <a:lnTo>
                    <a:pt x="13716" y="12192"/>
                  </a:lnTo>
                  <a:lnTo>
                    <a:pt x="57912" y="1219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1444" y="1937004"/>
              <a:ext cx="3340735" cy="0"/>
            </a:xfrm>
            <a:custGeom>
              <a:avLst/>
              <a:gdLst/>
              <a:ahLst/>
              <a:cxnLst/>
              <a:rect l="l" t="t" r="r" b="b"/>
              <a:pathLst>
                <a:path w="3340734">
                  <a:moveTo>
                    <a:pt x="0" y="0"/>
                  </a:moveTo>
                  <a:lnTo>
                    <a:pt x="3340607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51304" y="1937003"/>
              <a:ext cx="5140960" cy="1897380"/>
            </a:xfrm>
            <a:custGeom>
              <a:avLst/>
              <a:gdLst/>
              <a:ahLst/>
              <a:cxnLst/>
              <a:rect l="l" t="t" r="r" b="b"/>
              <a:pathLst>
                <a:path w="5140959" h="1897379">
                  <a:moveTo>
                    <a:pt x="4497324" y="621792"/>
                  </a:moveTo>
                  <a:lnTo>
                    <a:pt x="4485119" y="621792"/>
                  </a:lnTo>
                  <a:lnTo>
                    <a:pt x="4485119" y="673608"/>
                  </a:lnTo>
                  <a:lnTo>
                    <a:pt x="4497324" y="673608"/>
                  </a:lnTo>
                  <a:lnTo>
                    <a:pt x="4497324" y="621792"/>
                  </a:lnTo>
                  <a:close/>
                </a:path>
                <a:path w="5140959" h="1897379">
                  <a:moveTo>
                    <a:pt x="4497324" y="533400"/>
                  </a:moveTo>
                  <a:lnTo>
                    <a:pt x="4485119" y="533400"/>
                  </a:lnTo>
                  <a:lnTo>
                    <a:pt x="4485119" y="583692"/>
                  </a:lnTo>
                  <a:lnTo>
                    <a:pt x="4497324" y="583692"/>
                  </a:lnTo>
                  <a:lnTo>
                    <a:pt x="4497324" y="533400"/>
                  </a:lnTo>
                  <a:close/>
                </a:path>
                <a:path w="5140959" h="1897379">
                  <a:moveTo>
                    <a:pt x="4497324" y="445008"/>
                  </a:moveTo>
                  <a:lnTo>
                    <a:pt x="4485119" y="445008"/>
                  </a:lnTo>
                  <a:lnTo>
                    <a:pt x="4485119" y="495300"/>
                  </a:lnTo>
                  <a:lnTo>
                    <a:pt x="4497324" y="495300"/>
                  </a:lnTo>
                  <a:lnTo>
                    <a:pt x="4497324" y="445008"/>
                  </a:lnTo>
                  <a:close/>
                </a:path>
                <a:path w="5140959" h="1897379">
                  <a:moveTo>
                    <a:pt x="4497324" y="355092"/>
                  </a:moveTo>
                  <a:lnTo>
                    <a:pt x="4485119" y="355092"/>
                  </a:lnTo>
                  <a:lnTo>
                    <a:pt x="4485119" y="406908"/>
                  </a:lnTo>
                  <a:lnTo>
                    <a:pt x="4497324" y="406908"/>
                  </a:lnTo>
                  <a:lnTo>
                    <a:pt x="4497324" y="355092"/>
                  </a:lnTo>
                  <a:close/>
                </a:path>
                <a:path w="5140959" h="1897379">
                  <a:moveTo>
                    <a:pt x="4497324" y="266700"/>
                  </a:moveTo>
                  <a:lnTo>
                    <a:pt x="4485119" y="266700"/>
                  </a:lnTo>
                  <a:lnTo>
                    <a:pt x="4485119" y="316992"/>
                  </a:lnTo>
                  <a:lnTo>
                    <a:pt x="4497324" y="316992"/>
                  </a:lnTo>
                  <a:lnTo>
                    <a:pt x="4497324" y="266700"/>
                  </a:lnTo>
                  <a:close/>
                </a:path>
                <a:path w="5140959" h="1897379">
                  <a:moveTo>
                    <a:pt x="4497324" y="178308"/>
                  </a:moveTo>
                  <a:lnTo>
                    <a:pt x="4485119" y="178308"/>
                  </a:lnTo>
                  <a:lnTo>
                    <a:pt x="4485119" y="228600"/>
                  </a:lnTo>
                  <a:lnTo>
                    <a:pt x="4497324" y="228600"/>
                  </a:lnTo>
                  <a:lnTo>
                    <a:pt x="4497324" y="178308"/>
                  </a:lnTo>
                  <a:close/>
                </a:path>
                <a:path w="5140959" h="1897379">
                  <a:moveTo>
                    <a:pt x="4497324" y="88392"/>
                  </a:moveTo>
                  <a:lnTo>
                    <a:pt x="4485119" y="88392"/>
                  </a:lnTo>
                  <a:lnTo>
                    <a:pt x="4485119" y="140208"/>
                  </a:lnTo>
                  <a:lnTo>
                    <a:pt x="4497324" y="140208"/>
                  </a:lnTo>
                  <a:lnTo>
                    <a:pt x="4497324" y="88392"/>
                  </a:lnTo>
                  <a:close/>
                </a:path>
                <a:path w="5140959" h="1897379">
                  <a:moveTo>
                    <a:pt x="4497324" y="0"/>
                  </a:moveTo>
                  <a:lnTo>
                    <a:pt x="4485119" y="0"/>
                  </a:lnTo>
                  <a:lnTo>
                    <a:pt x="4485119" y="50292"/>
                  </a:lnTo>
                  <a:lnTo>
                    <a:pt x="4497324" y="50292"/>
                  </a:lnTo>
                  <a:lnTo>
                    <a:pt x="4497324" y="0"/>
                  </a:lnTo>
                  <a:close/>
                </a:path>
                <a:path w="5140959" h="1897379">
                  <a:moveTo>
                    <a:pt x="5140452" y="1043940"/>
                  </a:moveTo>
                  <a:lnTo>
                    <a:pt x="4959096" y="1043940"/>
                  </a:lnTo>
                  <a:lnTo>
                    <a:pt x="4959096" y="816864"/>
                  </a:lnTo>
                  <a:lnTo>
                    <a:pt x="4959096" y="810768"/>
                  </a:lnTo>
                  <a:lnTo>
                    <a:pt x="4959096" y="804672"/>
                  </a:lnTo>
                  <a:lnTo>
                    <a:pt x="4945380" y="804672"/>
                  </a:lnTo>
                  <a:lnTo>
                    <a:pt x="4945380" y="816864"/>
                  </a:lnTo>
                  <a:lnTo>
                    <a:pt x="4945380" y="1043940"/>
                  </a:lnTo>
                  <a:lnTo>
                    <a:pt x="4849368" y="1043940"/>
                  </a:lnTo>
                  <a:lnTo>
                    <a:pt x="4849368" y="1057656"/>
                  </a:lnTo>
                  <a:lnTo>
                    <a:pt x="4945380" y="1057656"/>
                  </a:lnTo>
                  <a:lnTo>
                    <a:pt x="4945380" y="1344168"/>
                  </a:lnTo>
                  <a:lnTo>
                    <a:pt x="4727448" y="1344168"/>
                  </a:lnTo>
                  <a:lnTo>
                    <a:pt x="4727448" y="816864"/>
                  </a:lnTo>
                  <a:lnTo>
                    <a:pt x="4945380" y="816864"/>
                  </a:lnTo>
                  <a:lnTo>
                    <a:pt x="4945380" y="804672"/>
                  </a:lnTo>
                  <a:lnTo>
                    <a:pt x="4727448" y="804672"/>
                  </a:lnTo>
                  <a:lnTo>
                    <a:pt x="4715256" y="804672"/>
                  </a:lnTo>
                  <a:lnTo>
                    <a:pt x="4715256" y="816864"/>
                  </a:lnTo>
                  <a:lnTo>
                    <a:pt x="4715256" y="1344168"/>
                  </a:lnTo>
                  <a:lnTo>
                    <a:pt x="4035552" y="1344168"/>
                  </a:lnTo>
                  <a:lnTo>
                    <a:pt x="4035552" y="816864"/>
                  </a:lnTo>
                  <a:lnTo>
                    <a:pt x="4715256" y="816864"/>
                  </a:lnTo>
                  <a:lnTo>
                    <a:pt x="4715256" y="804672"/>
                  </a:lnTo>
                  <a:lnTo>
                    <a:pt x="4493158" y="804672"/>
                  </a:lnTo>
                  <a:lnTo>
                    <a:pt x="4511700" y="746760"/>
                  </a:lnTo>
                  <a:lnTo>
                    <a:pt x="4515612" y="734568"/>
                  </a:lnTo>
                  <a:lnTo>
                    <a:pt x="4497324" y="734568"/>
                  </a:lnTo>
                  <a:lnTo>
                    <a:pt x="4497324" y="711708"/>
                  </a:lnTo>
                  <a:lnTo>
                    <a:pt x="4485119" y="711708"/>
                  </a:lnTo>
                  <a:lnTo>
                    <a:pt x="4485119" y="734568"/>
                  </a:lnTo>
                  <a:lnTo>
                    <a:pt x="4465320" y="734568"/>
                  </a:lnTo>
                  <a:lnTo>
                    <a:pt x="4489132" y="804672"/>
                  </a:lnTo>
                  <a:lnTo>
                    <a:pt x="4035552" y="804672"/>
                  </a:lnTo>
                  <a:lnTo>
                    <a:pt x="4023360" y="804672"/>
                  </a:lnTo>
                  <a:lnTo>
                    <a:pt x="4023360" y="816864"/>
                  </a:lnTo>
                  <a:lnTo>
                    <a:pt x="4023360" y="1344168"/>
                  </a:lnTo>
                  <a:lnTo>
                    <a:pt x="3805428" y="1344168"/>
                  </a:lnTo>
                  <a:lnTo>
                    <a:pt x="3805428" y="1086612"/>
                  </a:lnTo>
                  <a:lnTo>
                    <a:pt x="3842004" y="1086612"/>
                  </a:lnTo>
                  <a:lnTo>
                    <a:pt x="3842004" y="1074420"/>
                  </a:lnTo>
                  <a:lnTo>
                    <a:pt x="3805428" y="1074420"/>
                  </a:lnTo>
                  <a:lnTo>
                    <a:pt x="3805428" y="816864"/>
                  </a:lnTo>
                  <a:lnTo>
                    <a:pt x="4023360" y="816864"/>
                  </a:lnTo>
                  <a:lnTo>
                    <a:pt x="4023360" y="804672"/>
                  </a:lnTo>
                  <a:lnTo>
                    <a:pt x="3793236" y="804672"/>
                  </a:lnTo>
                  <a:lnTo>
                    <a:pt x="3793236" y="1074420"/>
                  </a:lnTo>
                  <a:lnTo>
                    <a:pt x="3550920" y="1074420"/>
                  </a:lnTo>
                  <a:lnTo>
                    <a:pt x="3550920" y="1086612"/>
                  </a:lnTo>
                  <a:lnTo>
                    <a:pt x="3557016" y="1086612"/>
                  </a:lnTo>
                  <a:lnTo>
                    <a:pt x="3557016" y="1885188"/>
                  </a:lnTo>
                  <a:lnTo>
                    <a:pt x="2647188" y="1885188"/>
                  </a:lnTo>
                  <a:lnTo>
                    <a:pt x="2647188" y="1423416"/>
                  </a:lnTo>
                  <a:lnTo>
                    <a:pt x="2665476" y="1423416"/>
                  </a:lnTo>
                  <a:lnTo>
                    <a:pt x="2661081" y="1409700"/>
                  </a:lnTo>
                  <a:lnTo>
                    <a:pt x="2644495" y="1357884"/>
                  </a:lnTo>
                  <a:lnTo>
                    <a:pt x="2869692" y="1357884"/>
                  </a:lnTo>
                  <a:lnTo>
                    <a:pt x="2881884" y="1357884"/>
                  </a:lnTo>
                  <a:lnTo>
                    <a:pt x="3113532" y="1357884"/>
                  </a:lnTo>
                  <a:lnTo>
                    <a:pt x="3113532" y="1351788"/>
                  </a:lnTo>
                  <a:lnTo>
                    <a:pt x="3113532" y="1344168"/>
                  </a:lnTo>
                  <a:lnTo>
                    <a:pt x="3113532" y="816864"/>
                  </a:lnTo>
                  <a:lnTo>
                    <a:pt x="3113532" y="810768"/>
                  </a:lnTo>
                  <a:lnTo>
                    <a:pt x="3113532" y="804672"/>
                  </a:lnTo>
                  <a:lnTo>
                    <a:pt x="3099816" y="804672"/>
                  </a:lnTo>
                  <a:lnTo>
                    <a:pt x="3099816" y="816864"/>
                  </a:lnTo>
                  <a:lnTo>
                    <a:pt x="3099816" y="1344168"/>
                  </a:lnTo>
                  <a:lnTo>
                    <a:pt x="2881884" y="1344168"/>
                  </a:lnTo>
                  <a:lnTo>
                    <a:pt x="2881884" y="816864"/>
                  </a:lnTo>
                  <a:lnTo>
                    <a:pt x="3099816" y="816864"/>
                  </a:lnTo>
                  <a:lnTo>
                    <a:pt x="3099816" y="804672"/>
                  </a:lnTo>
                  <a:lnTo>
                    <a:pt x="2881884" y="804672"/>
                  </a:lnTo>
                  <a:lnTo>
                    <a:pt x="2869692" y="804672"/>
                  </a:lnTo>
                  <a:lnTo>
                    <a:pt x="2869692" y="816864"/>
                  </a:lnTo>
                  <a:lnTo>
                    <a:pt x="2869692" y="1344168"/>
                  </a:lnTo>
                  <a:lnTo>
                    <a:pt x="2189988" y="1344168"/>
                  </a:lnTo>
                  <a:lnTo>
                    <a:pt x="2189988" y="816864"/>
                  </a:lnTo>
                  <a:lnTo>
                    <a:pt x="2869692" y="816864"/>
                  </a:lnTo>
                  <a:lnTo>
                    <a:pt x="2869692" y="804672"/>
                  </a:lnTo>
                  <a:lnTo>
                    <a:pt x="2189988" y="804672"/>
                  </a:lnTo>
                  <a:lnTo>
                    <a:pt x="2177796" y="804672"/>
                  </a:lnTo>
                  <a:lnTo>
                    <a:pt x="2177796" y="816864"/>
                  </a:lnTo>
                  <a:lnTo>
                    <a:pt x="2177796" y="1344168"/>
                  </a:lnTo>
                  <a:lnTo>
                    <a:pt x="1959864" y="1344168"/>
                  </a:lnTo>
                  <a:lnTo>
                    <a:pt x="1959864" y="1086612"/>
                  </a:lnTo>
                  <a:lnTo>
                    <a:pt x="2002536" y="1086612"/>
                  </a:lnTo>
                  <a:lnTo>
                    <a:pt x="2002536" y="1074420"/>
                  </a:lnTo>
                  <a:lnTo>
                    <a:pt x="1959864" y="1074420"/>
                  </a:lnTo>
                  <a:lnTo>
                    <a:pt x="1959864" y="816864"/>
                  </a:lnTo>
                  <a:lnTo>
                    <a:pt x="2177796" y="816864"/>
                  </a:lnTo>
                  <a:lnTo>
                    <a:pt x="2177796" y="804672"/>
                  </a:lnTo>
                  <a:lnTo>
                    <a:pt x="1947672" y="804672"/>
                  </a:lnTo>
                  <a:lnTo>
                    <a:pt x="1947672" y="1074420"/>
                  </a:lnTo>
                  <a:lnTo>
                    <a:pt x="1711452" y="1074420"/>
                  </a:lnTo>
                  <a:lnTo>
                    <a:pt x="1711452" y="1086612"/>
                  </a:lnTo>
                  <a:lnTo>
                    <a:pt x="1716024" y="1086612"/>
                  </a:lnTo>
                  <a:lnTo>
                    <a:pt x="1716024" y="1885188"/>
                  </a:lnTo>
                  <a:lnTo>
                    <a:pt x="806196" y="1885188"/>
                  </a:lnTo>
                  <a:lnTo>
                    <a:pt x="806196" y="1423416"/>
                  </a:lnTo>
                  <a:lnTo>
                    <a:pt x="826008" y="1423416"/>
                  </a:lnTo>
                  <a:lnTo>
                    <a:pt x="821334" y="1409700"/>
                  </a:lnTo>
                  <a:lnTo>
                    <a:pt x="803719" y="1357884"/>
                  </a:lnTo>
                  <a:lnTo>
                    <a:pt x="922020" y="1357884"/>
                  </a:lnTo>
                  <a:lnTo>
                    <a:pt x="934212" y="1357884"/>
                  </a:lnTo>
                  <a:lnTo>
                    <a:pt x="1165860" y="1357884"/>
                  </a:lnTo>
                  <a:lnTo>
                    <a:pt x="1165860" y="1351788"/>
                  </a:lnTo>
                  <a:lnTo>
                    <a:pt x="1165860" y="1344168"/>
                  </a:lnTo>
                  <a:lnTo>
                    <a:pt x="1165860" y="816864"/>
                  </a:lnTo>
                  <a:lnTo>
                    <a:pt x="1165860" y="810768"/>
                  </a:lnTo>
                  <a:lnTo>
                    <a:pt x="1165860" y="804672"/>
                  </a:lnTo>
                  <a:lnTo>
                    <a:pt x="1152144" y="804672"/>
                  </a:lnTo>
                  <a:lnTo>
                    <a:pt x="1152144" y="816864"/>
                  </a:lnTo>
                  <a:lnTo>
                    <a:pt x="1152144" y="1344168"/>
                  </a:lnTo>
                  <a:lnTo>
                    <a:pt x="934212" y="1344168"/>
                  </a:lnTo>
                  <a:lnTo>
                    <a:pt x="934212" y="816864"/>
                  </a:lnTo>
                  <a:lnTo>
                    <a:pt x="1152144" y="816864"/>
                  </a:lnTo>
                  <a:lnTo>
                    <a:pt x="1152144" y="804672"/>
                  </a:lnTo>
                  <a:lnTo>
                    <a:pt x="934212" y="804672"/>
                  </a:lnTo>
                  <a:lnTo>
                    <a:pt x="922020" y="804672"/>
                  </a:lnTo>
                  <a:lnTo>
                    <a:pt x="922020" y="816864"/>
                  </a:lnTo>
                  <a:lnTo>
                    <a:pt x="922020" y="1344168"/>
                  </a:lnTo>
                  <a:lnTo>
                    <a:pt x="242316" y="1344168"/>
                  </a:lnTo>
                  <a:lnTo>
                    <a:pt x="242316" y="816864"/>
                  </a:lnTo>
                  <a:lnTo>
                    <a:pt x="922020" y="816864"/>
                  </a:lnTo>
                  <a:lnTo>
                    <a:pt x="922020" y="804672"/>
                  </a:lnTo>
                  <a:lnTo>
                    <a:pt x="242316" y="804672"/>
                  </a:lnTo>
                  <a:lnTo>
                    <a:pt x="230124" y="804672"/>
                  </a:lnTo>
                  <a:lnTo>
                    <a:pt x="230124" y="816864"/>
                  </a:lnTo>
                  <a:lnTo>
                    <a:pt x="230124" y="1344168"/>
                  </a:lnTo>
                  <a:lnTo>
                    <a:pt x="12192" y="1344168"/>
                  </a:lnTo>
                  <a:lnTo>
                    <a:pt x="12192" y="816864"/>
                  </a:lnTo>
                  <a:lnTo>
                    <a:pt x="230124" y="816864"/>
                  </a:lnTo>
                  <a:lnTo>
                    <a:pt x="230124" y="804672"/>
                  </a:lnTo>
                  <a:lnTo>
                    <a:pt x="0" y="804672"/>
                  </a:lnTo>
                  <a:lnTo>
                    <a:pt x="0" y="1357884"/>
                  </a:lnTo>
                  <a:lnTo>
                    <a:pt x="230124" y="1357884"/>
                  </a:lnTo>
                  <a:lnTo>
                    <a:pt x="242316" y="1357884"/>
                  </a:lnTo>
                  <a:lnTo>
                    <a:pt x="796683" y="1357884"/>
                  </a:lnTo>
                  <a:lnTo>
                    <a:pt x="775716" y="1423416"/>
                  </a:lnTo>
                  <a:lnTo>
                    <a:pt x="794004" y="1423416"/>
                  </a:lnTo>
                  <a:lnTo>
                    <a:pt x="794004" y="1886712"/>
                  </a:lnTo>
                  <a:lnTo>
                    <a:pt x="800100" y="1886712"/>
                  </a:lnTo>
                  <a:lnTo>
                    <a:pt x="800100" y="1897380"/>
                  </a:lnTo>
                  <a:lnTo>
                    <a:pt x="1723644" y="1897380"/>
                  </a:lnTo>
                  <a:lnTo>
                    <a:pt x="1723644" y="1891284"/>
                  </a:lnTo>
                  <a:lnTo>
                    <a:pt x="1729740" y="1891284"/>
                  </a:lnTo>
                  <a:lnTo>
                    <a:pt x="1729740" y="1086612"/>
                  </a:lnTo>
                  <a:lnTo>
                    <a:pt x="1947672" y="1086612"/>
                  </a:lnTo>
                  <a:lnTo>
                    <a:pt x="1947672" y="1357884"/>
                  </a:lnTo>
                  <a:lnTo>
                    <a:pt x="2177796" y="1357884"/>
                  </a:lnTo>
                  <a:lnTo>
                    <a:pt x="2189988" y="1357884"/>
                  </a:lnTo>
                  <a:lnTo>
                    <a:pt x="2637459" y="1357884"/>
                  </a:lnTo>
                  <a:lnTo>
                    <a:pt x="2615184" y="1423416"/>
                  </a:lnTo>
                  <a:lnTo>
                    <a:pt x="2633472" y="1423416"/>
                  </a:lnTo>
                  <a:lnTo>
                    <a:pt x="2633472" y="1886712"/>
                  </a:lnTo>
                  <a:lnTo>
                    <a:pt x="2641092" y="1886712"/>
                  </a:lnTo>
                  <a:lnTo>
                    <a:pt x="2641092" y="1897380"/>
                  </a:lnTo>
                  <a:lnTo>
                    <a:pt x="3563112" y="1897380"/>
                  </a:lnTo>
                  <a:lnTo>
                    <a:pt x="3563112" y="1891284"/>
                  </a:lnTo>
                  <a:lnTo>
                    <a:pt x="3569208" y="1891284"/>
                  </a:lnTo>
                  <a:lnTo>
                    <a:pt x="3569208" y="1086612"/>
                  </a:lnTo>
                  <a:lnTo>
                    <a:pt x="3793236" y="1086612"/>
                  </a:lnTo>
                  <a:lnTo>
                    <a:pt x="3793236" y="1357884"/>
                  </a:lnTo>
                  <a:lnTo>
                    <a:pt x="4023360" y="1357884"/>
                  </a:lnTo>
                  <a:lnTo>
                    <a:pt x="4035552" y="1357884"/>
                  </a:lnTo>
                  <a:lnTo>
                    <a:pt x="4715256" y="1357884"/>
                  </a:lnTo>
                  <a:lnTo>
                    <a:pt x="4727448" y="1357884"/>
                  </a:lnTo>
                  <a:lnTo>
                    <a:pt x="4959096" y="1357884"/>
                  </a:lnTo>
                  <a:lnTo>
                    <a:pt x="4959096" y="1351788"/>
                  </a:lnTo>
                  <a:lnTo>
                    <a:pt x="4959096" y="1344168"/>
                  </a:lnTo>
                  <a:lnTo>
                    <a:pt x="4959096" y="1057656"/>
                  </a:lnTo>
                  <a:lnTo>
                    <a:pt x="5140452" y="1057656"/>
                  </a:lnTo>
                  <a:lnTo>
                    <a:pt x="5140452" y="10439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5698" y="3137916"/>
              <a:ext cx="0" cy="1028700"/>
            </a:xfrm>
            <a:custGeom>
              <a:avLst/>
              <a:gdLst/>
              <a:ahLst/>
              <a:cxnLst/>
              <a:rect l="l" t="t" r="r" b="b"/>
              <a:pathLst>
                <a:path h="1028700">
                  <a:moveTo>
                    <a:pt x="0" y="0"/>
                  </a:moveTo>
                  <a:lnTo>
                    <a:pt x="0" y="1028700"/>
                  </a:lnTo>
                </a:path>
              </a:pathLst>
            </a:custGeom>
            <a:ln w="13715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14644" y="4204716"/>
              <a:ext cx="58419" cy="20320"/>
            </a:xfrm>
            <a:custGeom>
              <a:avLst/>
              <a:gdLst/>
              <a:ahLst/>
              <a:cxnLst/>
              <a:rect l="l" t="t" r="r" b="b"/>
              <a:pathLst>
                <a:path w="58420" h="20320">
                  <a:moveTo>
                    <a:pt x="57912" y="0"/>
                  </a:moveTo>
                  <a:lnTo>
                    <a:pt x="44196" y="0"/>
                  </a:lnTo>
                  <a:lnTo>
                    <a:pt x="44196" y="7620"/>
                  </a:lnTo>
                  <a:lnTo>
                    <a:pt x="0" y="7620"/>
                  </a:lnTo>
                  <a:lnTo>
                    <a:pt x="0" y="19812"/>
                  </a:lnTo>
                  <a:lnTo>
                    <a:pt x="50292" y="19812"/>
                  </a:lnTo>
                  <a:lnTo>
                    <a:pt x="50292" y="13716"/>
                  </a:lnTo>
                  <a:lnTo>
                    <a:pt x="57912" y="13716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5936" y="4218432"/>
              <a:ext cx="3340735" cy="0"/>
            </a:xfrm>
            <a:custGeom>
              <a:avLst/>
              <a:gdLst/>
              <a:ahLst/>
              <a:cxnLst/>
              <a:rect l="l" t="t" r="r" b="b"/>
              <a:pathLst>
                <a:path w="3340735">
                  <a:moveTo>
                    <a:pt x="0" y="0"/>
                  </a:moveTo>
                  <a:lnTo>
                    <a:pt x="3340608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1072" y="2200655"/>
              <a:ext cx="5791200" cy="2022475"/>
            </a:xfrm>
            <a:custGeom>
              <a:avLst/>
              <a:gdLst/>
              <a:ahLst/>
              <a:cxnLst/>
              <a:rect l="l" t="t" r="r" b="b"/>
              <a:pathLst>
                <a:path w="5791200" h="2022475">
                  <a:moveTo>
                    <a:pt x="30480" y="1972056"/>
                  </a:moveTo>
                  <a:lnTo>
                    <a:pt x="18288" y="1972056"/>
                  </a:lnTo>
                  <a:lnTo>
                    <a:pt x="18288" y="2022348"/>
                  </a:lnTo>
                  <a:lnTo>
                    <a:pt x="30480" y="2022348"/>
                  </a:lnTo>
                  <a:lnTo>
                    <a:pt x="30480" y="1972056"/>
                  </a:lnTo>
                  <a:close/>
                </a:path>
                <a:path w="5791200" h="2022475">
                  <a:moveTo>
                    <a:pt x="30480" y="1882140"/>
                  </a:moveTo>
                  <a:lnTo>
                    <a:pt x="18288" y="1882140"/>
                  </a:lnTo>
                  <a:lnTo>
                    <a:pt x="18288" y="1933956"/>
                  </a:lnTo>
                  <a:lnTo>
                    <a:pt x="30480" y="1933956"/>
                  </a:lnTo>
                  <a:lnTo>
                    <a:pt x="30480" y="1882140"/>
                  </a:lnTo>
                  <a:close/>
                </a:path>
                <a:path w="5791200" h="2022475">
                  <a:moveTo>
                    <a:pt x="30480" y="1793748"/>
                  </a:moveTo>
                  <a:lnTo>
                    <a:pt x="18288" y="1793748"/>
                  </a:lnTo>
                  <a:lnTo>
                    <a:pt x="18288" y="1844040"/>
                  </a:lnTo>
                  <a:lnTo>
                    <a:pt x="30480" y="1844040"/>
                  </a:lnTo>
                  <a:lnTo>
                    <a:pt x="30480" y="1793748"/>
                  </a:lnTo>
                  <a:close/>
                </a:path>
                <a:path w="5791200" h="2022475">
                  <a:moveTo>
                    <a:pt x="30480" y="1705356"/>
                  </a:moveTo>
                  <a:lnTo>
                    <a:pt x="18288" y="1705356"/>
                  </a:lnTo>
                  <a:lnTo>
                    <a:pt x="18288" y="1755648"/>
                  </a:lnTo>
                  <a:lnTo>
                    <a:pt x="30480" y="1755648"/>
                  </a:lnTo>
                  <a:lnTo>
                    <a:pt x="30480" y="1705356"/>
                  </a:lnTo>
                  <a:close/>
                </a:path>
                <a:path w="5791200" h="2022475">
                  <a:moveTo>
                    <a:pt x="30480" y="1615440"/>
                  </a:moveTo>
                  <a:lnTo>
                    <a:pt x="18288" y="1615440"/>
                  </a:lnTo>
                  <a:lnTo>
                    <a:pt x="18288" y="1667256"/>
                  </a:lnTo>
                  <a:lnTo>
                    <a:pt x="30480" y="1667256"/>
                  </a:lnTo>
                  <a:lnTo>
                    <a:pt x="30480" y="1615440"/>
                  </a:lnTo>
                  <a:close/>
                </a:path>
                <a:path w="5791200" h="2022475">
                  <a:moveTo>
                    <a:pt x="30480" y="1527048"/>
                  </a:moveTo>
                  <a:lnTo>
                    <a:pt x="18288" y="1527048"/>
                  </a:lnTo>
                  <a:lnTo>
                    <a:pt x="18288" y="1577340"/>
                  </a:lnTo>
                  <a:lnTo>
                    <a:pt x="30480" y="1577340"/>
                  </a:lnTo>
                  <a:lnTo>
                    <a:pt x="30480" y="1527048"/>
                  </a:lnTo>
                  <a:close/>
                </a:path>
                <a:path w="5791200" h="2022475">
                  <a:moveTo>
                    <a:pt x="30480" y="1438656"/>
                  </a:moveTo>
                  <a:lnTo>
                    <a:pt x="18288" y="1438656"/>
                  </a:lnTo>
                  <a:lnTo>
                    <a:pt x="18288" y="1488948"/>
                  </a:lnTo>
                  <a:lnTo>
                    <a:pt x="30480" y="1488948"/>
                  </a:lnTo>
                  <a:lnTo>
                    <a:pt x="30480" y="1438656"/>
                  </a:lnTo>
                  <a:close/>
                </a:path>
                <a:path w="5791200" h="2022475">
                  <a:moveTo>
                    <a:pt x="30480" y="1348740"/>
                  </a:moveTo>
                  <a:lnTo>
                    <a:pt x="18288" y="1348740"/>
                  </a:lnTo>
                  <a:lnTo>
                    <a:pt x="18288" y="1400556"/>
                  </a:lnTo>
                  <a:lnTo>
                    <a:pt x="30480" y="1400556"/>
                  </a:lnTo>
                  <a:lnTo>
                    <a:pt x="30480" y="1348740"/>
                  </a:lnTo>
                  <a:close/>
                </a:path>
                <a:path w="5791200" h="2022475">
                  <a:moveTo>
                    <a:pt x="30480" y="1260348"/>
                  </a:moveTo>
                  <a:lnTo>
                    <a:pt x="18288" y="1260348"/>
                  </a:lnTo>
                  <a:lnTo>
                    <a:pt x="18288" y="1310640"/>
                  </a:lnTo>
                  <a:lnTo>
                    <a:pt x="30480" y="1310640"/>
                  </a:lnTo>
                  <a:lnTo>
                    <a:pt x="30480" y="1260348"/>
                  </a:lnTo>
                  <a:close/>
                </a:path>
                <a:path w="5791200" h="2022475">
                  <a:moveTo>
                    <a:pt x="30480" y="1171956"/>
                  </a:moveTo>
                  <a:lnTo>
                    <a:pt x="18288" y="1171956"/>
                  </a:lnTo>
                  <a:lnTo>
                    <a:pt x="18288" y="1222248"/>
                  </a:lnTo>
                  <a:lnTo>
                    <a:pt x="30480" y="1222248"/>
                  </a:lnTo>
                  <a:lnTo>
                    <a:pt x="30480" y="1171956"/>
                  </a:lnTo>
                  <a:close/>
                </a:path>
                <a:path w="5791200" h="2022475">
                  <a:moveTo>
                    <a:pt x="50292" y="1129284"/>
                  </a:moveTo>
                  <a:lnTo>
                    <a:pt x="46139" y="1117092"/>
                  </a:lnTo>
                  <a:lnTo>
                    <a:pt x="24384" y="1053084"/>
                  </a:lnTo>
                  <a:lnTo>
                    <a:pt x="0" y="1129284"/>
                  </a:lnTo>
                  <a:lnTo>
                    <a:pt x="18288" y="1129284"/>
                  </a:lnTo>
                  <a:lnTo>
                    <a:pt x="18288" y="1133856"/>
                  </a:lnTo>
                  <a:lnTo>
                    <a:pt x="30480" y="1133856"/>
                  </a:lnTo>
                  <a:lnTo>
                    <a:pt x="30480" y="1129284"/>
                  </a:lnTo>
                  <a:lnTo>
                    <a:pt x="50292" y="1129284"/>
                  </a:lnTo>
                  <a:close/>
                </a:path>
                <a:path w="5791200" h="2022475">
                  <a:moveTo>
                    <a:pt x="5791200" y="0"/>
                  </a:moveTo>
                  <a:lnTo>
                    <a:pt x="5573268" y="0"/>
                  </a:lnTo>
                  <a:lnTo>
                    <a:pt x="5573268" y="13716"/>
                  </a:lnTo>
                  <a:lnTo>
                    <a:pt x="5791200" y="13716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80375" y="220751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5">
                  <a:moveTo>
                    <a:pt x="0" y="0"/>
                  </a:moveTo>
                  <a:lnTo>
                    <a:pt x="443483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92824" y="2741675"/>
              <a:ext cx="2493645" cy="1087120"/>
            </a:xfrm>
            <a:custGeom>
              <a:avLst/>
              <a:gdLst/>
              <a:ahLst/>
              <a:cxnLst/>
              <a:rect l="l" t="t" r="r" b="b"/>
              <a:pathLst>
                <a:path w="2493645" h="1087120">
                  <a:moveTo>
                    <a:pt x="51816" y="618744"/>
                  </a:moveTo>
                  <a:lnTo>
                    <a:pt x="47142" y="605028"/>
                  </a:lnTo>
                  <a:lnTo>
                    <a:pt x="25895" y="542544"/>
                  </a:lnTo>
                  <a:lnTo>
                    <a:pt x="0" y="618744"/>
                  </a:lnTo>
                  <a:lnTo>
                    <a:pt x="19799" y="618744"/>
                  </a:lnTo>
                  <a:lnTo>
                    <a:pt x="19799" y="1082040"/>
                  </a:lnTo>
                  <a:lnTo>
                    <a:pt x="32004" y="1082040"/>
                  </a:lnTo>
                  <a:lnTo>
                    <a:pt x="32004" y="618744"/>
                  </a:lnTo>
                  <a:lnTo>
                    <a:pt x="51816" y="618744"/>
                  </a:lnTo>
                  <a:close/>
                </a:path>
                <a:path w="2493645" h="1087120">
                  <a:moveTo>
                    <a:pt x="256032" y="1065276"/>
                  </a:moveTo>
                  <a:lnTo>
                    <a:pt x="39624" y="1065276"/>
                  </a:lnTo>
                  <a:lnTo>
                    <a:pt x="39624" y="1077468"/>
                  </a:lnTo>
                  <a:lnTo>
                    <a:pt x="256032" y="1077468"/>
                  </a:lnTo>
                  <a:lnTo>
                    <a:pt x="256032" y="1065276"/>
                  </a:lnTo>
                  <a:close/>
                </a:path>
                <a:path w="2493645" h="1087120">
                  <a:moveTo>
                    <a:pt x="1133856" y="275844"/>
                  </a:moveTo>
                  <a:lnTo>
                    <a:pt x="1121664" y="275844"/>
                  </a:lnTo>
                  <a:lnTo>
                    <a:pt x="1121664" y="1066800"/>
                  </a:lnTo>
                  <a:lnTo>
                    <a:pt x="780288" y="1065276"/>
                  </a:lnTo>
                  <a:lnTo>
                    <a:pt x="780288" y="1077468"/>
                  </a:lnTo>
                  <a:lnTo>
                    <a:pt x="1121664" y="1078992"/>
                  </a:lnTo>
                  <a:lnTo>
                    <a:pt x="1121664" y="1086612"/>
                  </a:lnTo>
                  <a:lnTo>
                    <a:pt x="1133856" y="1086612"/>
                  </a:lnTo>
                  <a:lnTo>
                    <a:pt x="1133856" y="275844"/>
                  </a:lnTo>
                  <a:close/>
                </a:path>
                <a:path w="2493645" h="1087120">
                  <a:moveTo>
                    <a:pt x="2493264" y="0"/>
                  </a:moveTo>
                  <a:lnTo>
                    <a:pt x="2479548" y="0"/>
                  </a:lnTo>
                  <a:lnTo>
                    <a:pt x="2479548" y="12192"/>
                  </a:lnTo>
                  <a:lnTo>
                    <a:pt x="2479548" y="539496"/>
                  </a:lnTo>
                  <a:lnTo>
                    <a:pt x="2261616" y="539496"/>
                  </a:lnTo>
                  <a:lnTo>
                    <a:pt x="2261616" y="12192"/>
                  </a:lnTo>
                  <a:lnTo>
                    <a:pt x="2479548" y="12192"/>
                  </a:lnTo>
                  <a:lnTo>
                    <a:pt x="2479548" y="0"/>
                  </a:lnTo>
                  <a:lnTo>
                    <a:pt x="2261616" y="0"/>
                  </a:lnTo>
                  <a:lnTo>
                    <a:pt x="2249424" y="0"/>
                  </a:lnTo>
                  <a:lnTo>
                    <a:pt x="2249424" y="12192"/>
                  </a:lnTo>
                  <a:lnTo>
                    <a:pt x="2249424" y="539496"/>
                  </a:lnTo>
                  <a:lnTo>
                    <a:pt x="1569720" y="539496"/>
                  </a:lnTo>
                  <a:lnTo>
                    <a:pt x="1569720" y="12192"/>
                  </a:lnTo>
                  <a:lnTo>
                    <a:pt x="2249424" y="12192"/>
                  </a:lnTo>
                  <a:lnTo>
                    <a:pt x="2249424" y="0"/>
                  </a:lnTo>
                  <a:lnTo>
                    <a:pt x="1569720" y="0"/>
                  </a:lnTo>
                  <a:lnTo>
                    <a:pt x="1557528" y="0"/>
                  </a:lnTo>
                  <a:lnTo>
                    <a:pt x="1557528" y="12192"/>
                  </a:lnTo>
                  <a:lnTo>
                    <a:pt x="1557528" y="539496"/>
                  </a:lnTo>
                  <a:lnTo>
                    <a:pt x="1339596" y="539496"/>
                  </a:lnTo>
                  <a:lnTo>
                    <a:pt x="1339596" y="12192"/>
                  </a:lnTo>
                  <a:lnTo>
                    <a:pt x="1557528" y="12192"/>
                  </a:lnTo>
                  <a:lnTo>
                    <a:pt x="1557528" y="0"/>
                  </a:lnTo>
                  <a:lnTo>
                    <a:pt x="1327404" y="0"/>
                  </a:lnTo>
                  <a:lnTo>
                    <a:pt x="1327404" y="553212"/>
                  </a:lnTo>
                  <a:lnTo>
                    <a:pt x="1557528" y="553212"/>
                  </a:lnTo>
                  <a:lnTo>
                    <a:pt x="1569720" y="553212"/>
                  </a:lnTo>
                  <a:lnTo>
                    <a:pt x="2249424" y="553212"/>
                  </a:lnTo>
                  <a:lnTo>
                    <a:pt x="2261616" y="553212"/>
                  </a:lnTo>
                  <a:lnTo>
                    <a:pt x="2493264" y="553212"/>
                  </a:lnTo>
                  <a:lnTo>
                    <a:pt x="2493264" y="547116"/>
                  </a:lnTo>
                  <a:lnTo>
                    <a:pt x="2493264" y="539496"/>
                  </a:lnTo>
                  <a:lnTo>
                    <a:pt x="2493264" y="12192"/>
                  </a:lnTo>
                  <a:lnTo>
                    <a:pt x="2493264" y="6096"/>
                  </a:lnTo>
                  <a:lnTo>
                    <a:pt x="24932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00672" y="3813048"/>
              <a:ext cx="445134" cy="0"/>
            </a:xfrm>
            <a:custGeom>
              <a:avLst/>
              <a:gdLst/>
              <a:ahLst/>
              <a:cxnLst/>
              <a:rect l="l" t="t" r="r" b="b"/>
              <a:pathLst>
                <a:path w="445134">
                  <a:moveTo>
                    <a:pt x="0" y="0"/>
                  </a:moveTo>
                  <a:lnTo>
                    <a:pt x="445007" y="0"/>
                  </a:lnTo>
                </a:path>
              </a:pathLst>
            </a:custGeom>
            <a:ln w="1219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725156" y="3011424"/>
              <a:ext cx="291465" cy="12700"/>
            </a:xfrm>
            <a:custGeom>
              <a:avLst/>
              <a:gdLst/>
              <a:ahLst/>
              <a:cxnLst/>
              <a:rect l="l" t="t" r="r" b="b"/>
              <a:pathLst>
                <a:path w="291465" h="12700">
                  <a:moveTo>
                    <a:pt x="291084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291084" y="12191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056123" y="2674239"/>
            <a:ext cx="316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3530" algn="l"/>
              </a:tabLst>
            </a:pP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16342" y="6346721"/>
            <a:ext cx="99949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33645" y="6346721"/>
            <a:ext cx="13836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6106" y="6621080"/>
            <a:ext cx="11048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8699931" y="3943654"/>
            <a:ext cx="634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566331" y="1110538"/>
            <a:ext cx="282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51484" algn="l"/>
                <a:tab pos="2002789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у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ъ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рза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исък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3645" y="5225173"/>
            <a:ext cx="3887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последния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106" y="4402353"/>
            <a:ext cx="2630805" cy="1976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del3(int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793115" indent="-101600" algn="ctr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(p-&gt;next)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p=p-&gt;next;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00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n=p-&gt;key;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p-&gt;pred-&gt;next=NULL;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33645" y="6048253"/>
            <a:ext cx="3308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//пренасочване на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връзката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8347" y="2832544"/>
            <a:ext cx="15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106" y="1110538"/>
            <a:ext cx="5234940" cy="104330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829310" algn="l"/>
                <a:tab pos="2449195" algn="l"/>
                <a:tab pos="2910840" algn="l"/>
                <a:tab pos="421830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7.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ючв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лемент  (предполага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се, 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в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списъка):</a:t>
            </a:r>
            <a:endParaRPr sz="2000">
              <a:latin typeface="Arial"/>
              <a:cs typeface="Arial"/>
            </a:endParaRPr>
          </a:p>
          <a:p>
            <a:pPr marL="502920">
              <a:lnSpc>
                <a:spcPct val="100000"/>
              </a:lnSpc>
              <a:spcBef>
                <a:spcPts val="14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34667" y="2336292"/>
            <a:ext cx="5431790" cy="1286510"/>
            <a:chOff x="1534667" y="2336292"/>
            <a:chExt cx="5431790" cy="1286510"/>
          </a:xfrm>
        </p:grpSpPr>
        <p:sp>
          <p:nvSpPr>
            <p:cNvPr id="10" name="object 10"/>
            <p:cNvSpPr/>
            <p:nvPr/>
          </p:nvSpPr>
          <p:spPr>
            <a:xfrm>
              <a:off x="1534668" y="2336291"/>
              <a:ext cx="3837940" cy="864235"/>
            </a:xfrm>
            <a:custGeom>
              <a:avLst/>
              <a:gdLst/>
              <a:ahLst/>
              <a:cxnLst/>
              <a:rect l="l" t="t" r="r" b="b"/>
              <a:pathLst>
                <a:path w="3837940" h="864235">
                  <a:moveTo>
                    <a:pt x="9525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952500" y="12192"/>
                  </a:lnTo>
                  <a:lnTo>
                    <a:pt x="952500" y="0"/>
                  </a:lnTo>
                  <a:close/>
                </a:path>
                <a:path w="3837940" h="864235">
                  <a:moveTo>
                    <a:pt x="1519428" y="431292"/>
                  </a:moveTo>
                  <a:lnTo>
                    <a:pt x="1505712" y="431292"/>
                  </a:lnTo>
                  <a:lnTo>
                    <a:pt x="1505712" y="443484"/>
                  </a:lnTo>
                  <a:lnTo>
                    <a:pt x="1505712" y="851916"/>
                  </a:lnTo>
                  <a:lnTo>
                    <a:pt x="1284732" y="851916"/>
                  </a:lnTo>
                  <a:lnTo>
                    <a:pt x="1284732" y="443484"/>
                  </a:lnTo>
                  <a:lnTo>
                    <a:pt x="1505712" y="443484"/>
                  </a:lnTo>
                  <a:lnTo>
                    <a:pt x="1505712" y="431292"/>
                  </a:lnTo>
                  <a:lnTo>
                    <a:pt x="1284732" y="431292"/>
                  </a:lnTo>
                  <a:lnTo>
                    <a:pt x="1272540" y="431292"/>
                  </a:lnTo>
                  <a:lnTo>
                    <a:pt x="1272540" y="443484"/>
                  </a:lnTo>
                  <a:lnTo>
                    <a:pt x="1272540" y="851916"/>
                  </a:lnTo>
                  <a:lnTo>
                    <a:pt x="617220" y="851916"/>
                  </a:lnTo>
                  <a:lnTo>
                    <a:pt x="617220" y="443484"/>
                  </a:lnTo>
                  <a:lnTo>
                    <a:pt x="1272540" y="443484"/>
                  </a:lnTo>
                  <a:lnTo>
                    <a:pt x="1272540" y="431292"/>
                  </a:lnTo>
                  <a:lnTo>
                    <a:pt x="951522" y="431292"/>
                  </a:lnTo>
                  <a:lnTo>
                    <a:pt x="971207" y="373380"/>
                  </a:lnTo>
                  <a:lnTo>
                    <a:pt x="975360" y="361188"/>
                  </a:lnTo>
                  <a:lnTo>
                    <a:pt x="955548" y="361188"/>
                  </a:lnTo>
                  <a:lnTo>
                    <a:pt x="955548" y="16764"/>
                  </a:lnTo>
                  <a:lnTo>
                    <a:pt x="943356" y="16764"/>
                  </a:lnTo>
                  <a:lnTo>
                    <a:pt x="943356" y="361188"/>
                  </a:lnTo>
                  <a:lnTo>
                    <a:pt x="925068" y="361188"/>
                  </a:lnTo>
                  <a:lnTo>
                    <a:pt x="947496" y="431292"/>
                  </a:lnTo>
                  <a:lnTo>
                    <a:pt x="617220" y="431292"/>
                  </a:lnTo>
                  <a:lnTo>
                    <a:pt x="605028" y="431292"/>
                  </a:lnTo>
                  <a:lnTo>
                    <a:pt x="605028" y="443484"/>
                  </a:lnTo>
                  <a:lnTo>
                    <a:pt x="605028" y="851916"/>
                  </a:lnTo>
                  <a:lnTo>
                    <a:pt x="384048" y="851916"/>
                  </a:lnTo>
                  <a:lnTo>
                    <a:pt x="384048" y="443484"/>
                  </a:lnTo>
                  <a:lnTo>
                    <a:pt x="605028" y="443484"/>
                  </a:lnTo>
                  <a:lnTo>
                    <a:pt x="605028" y="431292"/>
                  </a:lnTo>
                  <a:lnTo>
                    <a:pt x="371856" y="431292"/>
                  </a:lnTo>
                  <a:lnTo>
                    <a:pt x="371856" y="864108"/>
                  </a:lnTo>
                  <a:lnTo>
                    <a:pt x="605028" y="864108"/>
                  </a:lnTo>
                  <a:lnTo>
                    <a:pt x="617220" y="864108"/>
                  </a:lnTo>
                  <a:lnTo>
                    <a:pt x="1272540" y="864108"/>
                  </a:lnTo>
                  <a:lnTo>
                    <a:pt x="1284732" y="864108"/>
                  </a:lnTo>
                  <a:lnTo>
                    <a:pt x="1519428" y="864108"/>
                  </a:lnTo>
                  <a:lnTo>
                    <a:pt x="1519428" y="858012"/>
                  </a:lnTo>
                  <a:lnTo>
                    <a:pt x="1519428" y="851916"/>
                  </a:lnTo>
                  <a:lnTo>
                    <a:pt x="1519428" y="443484"/>
                  </a:lnTo>
                  <a:lnTo>
                    <a:pt x="1519428" y="437388"/>
                  </a:lnTo>
                  <a:lnTo>
                    <a:pt x="1519428" y="431292"/>
                  </a:lnTo>
                  <a:close/>
                </a:path>
                <a:path w="3837940" h="864235">
                  <a:moveTo>
                    <a:pt x="3837432" y="13716"/>
                  </a:moveTo>
                  <a:lnTo>
                    <a:pt x="3169920" y="13716"/>
                  </a:lnTo>
                  <a:lnTo>
                    <a:pt x="3169920" y="16764"/>
                  </a:lnTo>
                  <a:lnTo>
                    <a:pt x="3163824" y="16764"/>
                  </a:lnTo>
                  <a:lnTo>
                    <a:pt x="3163824" y="641604"/>
                  </a:lnTo>
                  <a:lnTo>
                    <a:pt x="3087624" y="641604"/>
                  </a:lnTo>
                  <a:lnTo>
                    <a:pt x="3087624" y="443484"/>
                  </a:lnTo>
                  <a:lnTo>
                    <a:pt x="3087624" y="437388"/>
                  </a:lnTo>
                  <a:lnTo>
                    <a:pt x="3087624" y="431292"/>
                  </a:lnTo>
                  <a:lnTo>
                    <a:pt x="3075432" y="431292"/>
                  </a:lnTo>
                  <a:lnTo>
                    <a:pt x="3075432" y="443484"/>
                  </a:lnTo>
                  <a:lnTo>
                    <a:pt x="3075432" y="641604"/>
                  </a:lnTo>
                  <a:lnTo>
                    <a:pt x="3003804" y="641604"/>
                  </a:lnTo>
                  <a:lnTo>
                    <a:pt x="3003804" y="653796"/>
                  </a:lnTo>
                  <a:lnTo>
                    <a:pt x="3075432" y="653796"/>
                  </a:lnTo>
                  <a:lnTo>
                    <a:pt x="3075432" y="851916"/>
                  </a:lnTo>
                  <a:lnTo>
                    <a:pt x="2854452" y="851916"/>
                  </a:lnTo>
                  <a:lnTo>
                    <a:pt x="2854452" y="443484"/>
                  </a:lnTo>
                  <a:lnTo>
                    <a:pt x="3075432" y="443484"/>
                  </a:lnTo>
                  <a:lnTo>
                    <a:pt x="3075432" y="431292"/>
                  </a:lnTo>
                  <a:lnTo>
                    <a:pt x="2854452" y="431292"/>
                  </a:lnTo>
                  <a:lnTo>
                    <a:pt x="2840736" y="431292"/>
                  </a:lnTo>
                  <a:lnTo>
                    <a:pt x="2840736" y="443484"/>
                  </a:lnTo>
                  <a:lnTo>
                    <a:pt x="2840736" y="851916"/>
                  </a:lnTo>
                  <a:lnTo>
                    <a:pt x="2186940" y="851916"/>
                  </a:lnTo>
                  <a:lnTo>
                    <a:pt x="2186940" y="443484"/>
                  </a:lnTo>
                  <a:lnTo>
                    <a:pt x="2840736" y="443484"/>
                  </a:lnTo>
                  <a:lnTo>
                    <a:pt x="2840736" y="431292"/>
                  </a:lnTo>
                  <a:lnTo>
                    <a:pt x="2186940" y="431292"/>
                  </a:lnTo>
                  <a:lnTo>
                    <a:pt x="2173224" y="431292"/>
                  </a:lnTo>
                  <a:lnTo>
                    <a:pt x="2173224" y="443484"/>
                  </a:lnTo>
                  <a:lnTo>
                    <a:pt x="2173224" y="851916"/>
                  </a:lnTo>
                  <a:lnTo>
                    <a:pt x="1952244" y="851916"/>
                  </a:lnTo>
                  <a:lnTo>
                    <a:pt x="1952244" y="443484"/>
                  </a:lnTo>
                  <a:lnTo>
                    <a:pt x="2173224" y="443484"/>
                  </a:lnTo>
                  <a:lnTo>
                    <a:pt x="2173224" y="431292"/>
                  </a:lnTo>
                  <a:lnTo>
                    <a:pt x="1940052" y="431292"/>
                  </a:lnTo>
                  <a:lnTo>
                    <a:pt x="1940052" y="864108"/>
                  </a:lnTo>
                  <a:lnTo>
                    <a:pt x="2173224" y="864108"/>
                  </a:lnTo>
                  <a:lnTo>
                    <a:pt x="2186940" y="864108"/>
                  </a:lnTo>
                  <a:lnTo>
                    <a:pt x="2840736" y="864108"/>
                  </a:lnTo>
                  <a:lnTo>
                    <a:pt x="2854452" y="864108"/>
                  </a:lnTo>
                  <a:lnTo>
                    <a:pt x="3087624" y="864108"/>
                  </a:lnTo>
                  <a:lnTo>
                    <a:pt x="3087624" y="858012"/>
                  </a:lnTo>
                  <a:lnTo>
                    <a:pt x="3087624" y="851916"/>
                  </a:lnTo>
                  <a:lnTo>
                    <a:pt x="3087624" y="653796"/>
                  </a:lnTo>
                  <a:lnTo>
                    <a:pt x="3169920" y="653796"/>
                  </a:lnTo>
                  <a:lnTo>
                    <a:pt x="3169920" y="647700"/>
                  </a:lnTo>
                  <a:lnTo>
                    <a:pt x="3176016" y="647700"/>
                  </a:lnTo>
                  <a:lnTo>
                    <a:pt x="3176016" y="25908"/>
                  </a:lnTo>
                  <a:lnTo>
                    <a:pt x="3837432" y="25908"/>
                  </a:lnTo>
                  <a:lnTo>
                    <a:pt x="3837432" y="13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5523" y="2356104"/>
              <a:ext cx="334010" cy="0"/>
            </a:xfrm>
            <a:custGeom>
              <a:avLst/>
              <a:gdLst/>
              <a:ahLst/>
              <a:cxnLst/>
              <a:rect l="l" t="t" r="r" b="b"/>
              <a:pathLst>
                <a:path w="334010">
                  <a:moveTo>
                    <a:pt x="0" y="0"/>
                  </a:moveTo>
                  <a:lnTo>
                    <a:pt x="333755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44980" y="2345435"/>
              <a:ext cx="5221605" cy="1277620"/>
            </a:xfrm>
            <a:custGeom>
              <a:avLst/>
              <a:gdLst/>
              <a:ahLst/>
              <a:cxnLst/>
              <a:rect l="l" t="t" r="r" b="b"/>
              <a:pathLst>
                <a:path w="5221605" h="1277620">
                  <a:moveTo>
                    <a:pt x="83820" y="1103376"/>
                  </a:moveTo>
                  <a:lnTo>
                    <a:pt x="21336" y="1103376"/>
                  </a:lnTo>
                  <a:lnTo>
                    <a:pt x="19812" y="1115568"/>
                  </a:lnTo>
                  <a:lnTo>
                    <a:pt x="83820" y="1117092"/>
                  </a:lnTo>
                  <a:lnTo>
                    <a:pt x="83820" y="1103376"/>
                  </a:lnTo>
                  <a:close/>
                </a:path>
                <a:path w="5221605" h="1277620">
                  <a:moveTo>
                    <a:pt x="94488" y="1059180"/>
                  </a:moveTo>
                  <a:lnTo>
                    <a:pt x="10668" y="1057656"/>
                  </a:lnTo>
                  <a:lnTo>
                    <a:pt x="10668" y="1069848"/>
                  </a:lnTo>
                  <a:lnTo>
                    <a:pt x="94488" y="1071372"/>
                  </a:lnTo>
                  <a:lnTo>
                    <a:pt x="94488" y="1059180"/>
                  </a:lnTo>
                  <a:close/>
                </a:path>
                <a:path w="5221605" h="1277620">
                  <a:moveTo>
                    <a:pt x="301752" y="620268"/>
                  </a:moveTo>
                  <a:lnTo>
                    <a:pt x="57975" y="621766"/>
                  </a:lnTo>
                  <a:lnTo>
                    <a:pt x="57912" y="606552"/>
                  </a:lnTo>
                  <a:lnTo>
                    <a:pt x="45720" y="606552"/>
                  </a:lnTo>
                  <a:lnTo>
                    <a:pt x="45720" y="937260"/>
                  </a:lnTo>
                  <a:lnTo>
                    <a:pt x="27432" y="937260"/>
                  </a:lnTo>
                  <a:lnTo>
                    <a:pt x="53073" y="1012710"/>
                  </a:lnTo>
                  <a:lnTo>
                    <a:pt x="0" y="1011936"/>
                  </a:lnTo>
                  <a:lnTo>
                    <a:pt x="0" y="1025652"/>
                  </a:lnTo>
                  <a:lnTo>
                    <a:pt x="105156" y="1025652"/>
                  </a:lnTo>
                  <a:lnTo>
                    <a:pt x="105156" y="1013460"/>
                  </a:lnTo>
                  <a:lnTo>
                    <a:pt x="53568" y="1012723"/>
                  </a:lnTo>
                  <a:lnTo>
                    <a:pt x="73812" y="949452"/>
                  </a:lnTo>
                  <a:lnTo>
                    <a:pt x="77724" y="937260"/>
                  </a:lnTo>
                  <a:lnTo>
                    <a:pt x="59372" y="937260"/>
                  </a:lnTo>
                  <a:lnTo>
                    <a:pt x="58026" y="633984"/>
                  </a:lnTo>
                  <a:lnTo>
                    <a:pt x="301752" y="633984"/>
                  </a:lnTo>
                  <a:lnTo>
                    <a:pt x="301752" y="620268"/>
                  </a:lnTo>
                  <a:close/>
                </a:path>
                <a:path w="5221605" h="1277620">
                  <a:moveTo>
                    <a:pt x="1639824" y="626364"/>
                  </a:moveTo>
                  <a:lnTo>
                    <a:pt x="1627632" y="626364"/>
                  </a:lnTo>
                  <a:lnTo>
                    <a:pt x="1627632" y="1255776"/>
                  </a:lnTo>
                  <a:lnTo>
                    <a:pt x="740664" y="1255776"/>
                  </a:lnTo>
                  <a:lnTo>
                    <a:pt x="740664" y="925068"/>
                  </a:lnTo>
                  <a:lnTo>
                    <a:pt x="760476" y="925068"/>
                  </a:lnTo>
                  <a:lnTo>
                    <a:pt x="756323" y="912876"/>
                  </a:lnTo>
                  <a:lnTo>
                    <a:pt x="734568" y="848868"/>
                  </a:lnTo>
                  <a:lnTo>
                    <a:pt x="710184" y="925068"/>
                  </a:lnTo>
                  <a:lnTo>
                    <a:pt x="728472" y="925068"/>
                  </a:lnTo>
                  <a:lnTo>
                    <a:pt x="728472" y="1255776"/>
                  </a:lnTo>
                  <a:lnTo>
                    <a:pt x="725424" y="1255776"/>
                  </a:lnTo>
                  <a:lnTo>
                    <a:pt x="725424" y="1267968"/>
                  </a:lnTo>
                  <a:lnTo>
                    <a:pt x="728472" y="1267968"/>
                  </a:lnTo>
                  <a:lnTo>
                    <a:pt x="728472" y="1271016"/>
                  </a:lnTo>
                  <a:lnTo>
                    <a:pt x="740664" y="1271016"/>
                  </a:lnTo>
                  <a:lnTo>
                    <a:pt x="740664" y="1267968"/>
                  </a:lnTo>
                  <a:lnTo>
                    <a:pt x="1639824" y="1267968"/>
                  </a:lnTo>
                  <a:lnTo>
                    <a:pt x="1639824" y="1258824"/>
                  </a:lnTo>
                  <a:lnTo>
                    <a:pt x="1639824" y="1255776"/>
                  </a:lnTo>
                  <a:lnTo>
                    <a:pt x="1639824" y="626364"/>
                  </a:lnTo>
                  <a:close/>
                </a:path>
                <a:path w="5221605" h="1277620">
                  <a:moveTo>
                    <a:pt x="1810512" y="632460"/>
                  </a:moveTo>
                  <a:lnTo>
                    <a:pt x="1642872" y="632460"/>
                  </a:lnTo>
                  <a:lnTo>
                    <a:pt x="1642872" y="644652"/>
                  </a:lnTo>
                  <a:lnTo>
                    <a:pt x="1810512" y="644652"/>
                  </a:lnTo>
                  <a:lnTo>
                    <a:pt x="1810512" y="632460"/>
                  </a:lnTo>
                  <a:close/>
                </a:path>
                <a:path w="5221605" h="1277620">
                  <a:moveTo>
                    <a:pt x="2261616" y="352044"/>
                  </a:moveTo>
                  <a:lnTo>
                    <a:pt x="2243328" y="352044"/>
                  </a:lnTo>
                  <a:lnTo>
                    <a:pt x="2243328" y="7620"/>
                  </a:lnTo>
                  <a:lnTo>
                    <a:pt x="2237232" y="7620"/>
                  </a:lnTo>
                  <a:lnTo>
                    <a:pt x="2237232" y="0"/>
                  </a:lnTo>
                  <a:lnTo>
                    <a:pt x="1402080" y="0"/>
                  </a:lnTo>
                  <a:lnTo>
                    <a:pt x="1402080" y="7620"/>
                  </a:lnTo>
                  <a:lnTo>
                    <a:pt x="1395984" y="7620"/>
                  </a:lnTo>
                  <a:lnTo>
                    <a:pt x="1395984" y="632460"/>
                  </a:lnTo>
                  <a:lnTo>
                    <a:pt x="1235964" y="632460"/>
                  </a:lnTo>
                  <a:lnTo>
                    <a:pt x="1235964" y="644652"/>
                  </a:lnTo>
                  <a:lnTo>
                    <a:pt x="1402080" y="644652"/>
                  </a:lnTo>
                  <a:lnTo>
                    <a:pt x="1402080" y="638556"/>
                  </a:lnTo>
                  <a:lnTo>
                    <a:pt x="1408176" y="638556"/>
                  </a:lnTo>
                  <a:lnTo>
                    <a:pt x="1408176" y="13716"/>
                  </a:lnTo>
                  <a:lnTo>
                    <a:pt x="2229612" y="13716"/>
                  </a:lnTo>
                  <a:lnTo>
                    <a:pt x="2229612" y="352044"/>
                  </a:lnTo>
                  <a:lnTo>
                    <a:pt x="2211324" y="352044"/>
                  </a:lnTo>
                  <a:lnTo>
                    <a:pt x="2237232" y="428244"/>
                  </a:lnTo>
                  <a:lnTo>
                    <a:pt x="2257704" y="364236"/>
                  </a:lnTo>
                  <a:lnTo>
                    <a:pt x="2261616" y="352044"/>
                  </a:lnTo>
                  <a:close/>
                </a:path>
                <a:path w="5221605" h="1277620">
                  <a:moveTo>
                    <a:pt x="2904744" y="1263396"/>
                  </a:moveTo>
                  <a:lnTo>
                    <a:pt x="2237232" y="1263396"/>
                  </a:lnTo>
                  <a:lnTo>
                    <a:pt x="2237232" y="1277112"/>
                  </a:lnTo>
                  <a:lnTo>
                    <a:pt x="2904744" y="1277112"/>
                  </a:lnTo>
                  <a:lnTo>
                    <a:pt x="2904744" y="1263396"/>
                  </a:lnTo>
                  <a:close/>
                </a:path>
                <a:path w="5221605" h="1277620">
                  <a:moveTo>
                    <a:pt x="5199888" y="1117092"/>
                  </a:moveTo>
                  <a:lnTo>
                    <a:pt x="5137404" y="1115568"/>
                  </a:lnTo>
                  <a:lnTo>
                    <a:pt x="5135880" y="1127760"/>
                  </a:lnTo>
                  <a:lnTo>
                    <a:pt x="5199888" y="1129284"/>
                  </a:lnTo>
                  <a:lnTo>
                    <a:pt x="5199888" y="1117092"/>
                  </a:lnTo>
                  <a:close/>
                </a:path>
                <a:path w="5221605" h="1277620">
                  <a:moveTo>
                    <a:pt x="5210556" y="1071372"/>
                  </a:moveTo>
                  <a:lnTo>
                    <a:pt x="5126736" y="1069848"/>
                  </a:lnTo>
                  <a:lnTo>
                    <a:pt x="5126736" y="1083564"/>
                  </a:lnTo>
                  <a:lnTo>
                    <a:pt x="5210556" y="1083564"/>
                  </a:lnTo>
                  <a:lnTo>
                    <a:pt x="5210556" y="1071372"/>
                  </a:lnTo>
                  <a:close/>
                </a:path>
                <a:path w="5221605" h="1277620">
                  <a:moveTo>
                    <a:pt x="5221224" y="1027176"/>
                  </a:moveTo>
                  <a:lnTo>
                    <a:pt x="5182133" y="1026617"/>
                  </a:lnTo>
                  <a:lnTo>
                    <a:pt x="5199024" y="973836"/>
                  </a:lnTo>
                  <a:lnTo>
                    <a:pt x="5202936" y="961644"/>
                  </a:lnTo>
                  <a:lnTo>
                    <a:pt x="5184584" y="961644"/>
                  </a:lnTo>
                  <a:lnTo>
                    <a:pt x="5183124" y="630936"/>
                  </a:lnTo>
                  <a:lnTo>
                    <a:pt x="5170932" y="630936"/>
                  </a:lnTo>
                  <a:lnTo>
                    <a:pt x="5170932" y="633945"/>
                  </a:lnTo>
                  <a:lnTo>
                    <a:pt x="5079492" y="633437"/>
                  </a:lnTo>
                  <a:lnTo>
                    <a:pt x="5079492" y="434340"/>
                  </a:lnTo>
                  <a:lnTo>
                    <a:pt x="5079492" y="428244"/>
                  </a:lnTo>
                  <a:lnTo>
                    <a:pt x="5079492" y="422148"/>
                  </a:lnTo>
                  <a:lnTo>
                    <a:pt x="5067300" y="422148"/>
                  </a:lnTo>
                  <a:lnTo>
                    <a:pt x="5067300" y="434340"/>
                  </a:lnTo>
                  <a:lnTo>
                    <a:pt x="5067300" y="633374"/>
                  </a:lnTo>
                  <a:lnTo>
                    <a:pt x="4905743" y="632460"/>
                  </a:lnTo>
                  <a:lnTo>
                    <a:pt x="4905743" y="644652"/>
                  </a:lnTo>
                  <a:lnTo>
                    <a:pt x="5067300" y="645566"/>
                  </a:lnTo>
                  <a:lnTo>
                    <a:pt x="5067300" y="842772"/>
                  </a:lnTo>
                  <a:lnTo>
                    <a:pt x="4846320" y="842772"/>
                  </a:lnTo>
                  <a:lnTo>
                    <a:pt x="4846320" y="434340"/>
                  </a:lnTo>
                  <a:lnTo>
                    <a:pt x="5067300" y="434340"/>
                  </a:lnTo>
                  <a:lnTo>
                    <a:pt x="5067300" y="422148"/>
                  </a:lnTo>
                  <a:lnTo>
                    <a:pt x="4846320" y="422148"/>
                  </a:lnTo>
                  <a:lnTo>
                    <a:pt x="4832591" y="422148"/>
                  </a:lnTo>
                  <a:lnTo>
                    <a:pt x="4832591" y="434340"/>
                  </a:lnTo>
                  <a:lnTo>
                    <a:pt x="4832591" y="842772"/>
                  </a:lnTo>
                  <a:lnTo>
                    <a:pt x="4178808" y="842772"/>
                  </a:lnTo>
                  <a:lnTo>
                    <a:pt x="4178808" y="434340"/>
                  </a:lnTo>
                  <a:lnTo>
                    <a:pt x="4832591" y="434340"/>
                  </a:lnTo>
                  <a:lnTo>
                    <a:pt x="4832591" y="422148"/>
                  </a:lnTo>
                  <a:lnTo>
                    <a:pt x="4574070" y="422148"/>
                  </a:lnTo>
                  <a:lnTo>
                    <a:pt x="4593755" y="364236"/>
                  </a:lnTo>
                  <a:lnTo>
                    <a:pt x="4597908" y="352044"/>
                  </a:lnTo>
                  <a:lnTo>
                    <a:pt x="4579620" y="352044"/>
                  </a:lnTo>
                  <a:lnTo>
                    <a:pt x="4579620" y="7620"/>
                  </a:lnTo>
                  <a:lnTo>
                    <a:pt x="4572000" y="7620"/>
                  </a:lnTo>
                  <a:lnTo>
                    <a:pt x="4572000" y="4572"/>
                  </a:lnTo>
                  <a:lnTo>
                    <a:pt x="3906012" y="4572"/>
                  </a:lnTo>
                  <a:lnTo>
                    <a:pt x="3906012" y="16764"/>
                  </a:lnTo>
                  <a:lnTo>
                    <a:pt x="4565904" y="16764"/>
                  </a:lnTo>
                  <a:lnTo>
                    <a:pt x="4565904" y="352044"/>
                  </a:lnTo>
                  <a:lnTo>
                    <a:pt x="4547616" y="352044"/>
                  </a:lnTo>
                  <a:lnTo>
                    <a:pt x="4570044" y="422148"/>
                  </a:lnTo>
                  <a:lnTo>
                    <a:pt x="4178808" y="422148"/>
                  </a:lnTo>
                  <a:lnTo>
                    <a:pt x="4166616" y="422148"/>
                  </a:lnTo>
                  <a:lnTo>
                    <a:pt x="4166616" y="434340"/>
                  </a:lnTo>
                  <a:lnTo>
                    <a:pt x="4166616" y="842772"/>
                  </a:lnTo>
                  <a:lnTo>
                    <a:pt x="3945636" y="842772"/>
                  </a:lnTo>
                  <a:lnTo>
                    <a:pt x="3945636" y="644652"/>
                  </a:lnTo>
                  <a:lnTo>
                    <a:pt x="4026408" y="644652"/>
                  </a:lnTo>
                  <a:lnTo>
                    <a:pt x="4026408" y="632460"/>
                  </a:lnTo>
                  <a:lnTo>
                    <a:pt x="3945636" y="632460"/>
                  </a:lnTo>
                  <a:lnTo>
                    <a:pt x="3945636" y="434340"/>
                  </a:lnTo>
                  <a:lnTo>
                    <a:pt x="4166616" y="434340"/>
                  </a:lnTo>
                  <a:lnTo>
                    <a:pt x="4166616" y="422148"/>
                  </a:lnTo>
                  <a:lnTo>
                    <a:pt x="3931920" y="422148"/>
                  </a:lnTo>
                  <a:lnTo>
                    <a:pt x="3931920" y="632460"/>
                  </a:lnTo>
                  <a:lnTo>
                    <a:pt x="3858768" y="632460"/>
                  </a:lnTo>
                  <a:lnTo>
                    <a:pt x="3858768" y="644652"/>
                  </a:lnTo>
                  <a:lnTo>
                    <a:pt x="3861816" y="644652"/>
                  </a:lnTo>
                  <a:lnTo>
                    <a:pt x="3861816" y="1263396"/>
                  </a:lnTo>
                  <a:lnTo>
                    <a:pt x="3209544" y="1263396"/>
                  </a:lnTo>
                  <a:lnTo>
                    <a:pt x="3209544" y="1277112"/>
                  </a:lnTo>
                  <a:lnTo>
                    <a:pt x="3877056" y="1277112"/>
                  </a:lnTo>
                  <a:lnTo>
                    <a:pt x="3877056" y="1263396"/>
                  </a:lnTo>
                  <a:lnTo>
                    <a:pt x="3874008" y="1263396"/>
                  </a:lnTo>
                  <a:lnTo>
                    <a:pt x="3874008" y="644652"/>
                  </a:lnTo>
                  <a:lnTo>
                    <a:pt x="3931920" y="644652"/>
                  </a:lnTo>
                  <a:lnTo>
                    <a:pt x="3931920" y="854964"/>
                  </a:lnTo>
                  <a:lnTo>
                    <a:pt x="4166616" y="854964"/>
                  </a:lnTo>
                  <a:lnTo>
                    <a:pt x="4178808" y="854964"/>
                  </a:lnTo>
                  <a:lnTo>
                    <a:pt x="4832591" y="854964"/>
                  </a:lnTo>
                  <a:lnTo>
                    <a:pt x="4846320" y="854964"/>
                  </a:lnTo>
                  <a:lnTo>
                    <a:pt x="5079492" y="854964"/>
                  </a:lnTo>
                  <a:lnTo>
                    <a:pt x="5079492" y="848868"/>
                  </a:lnTo>
                  <a:lnTo>
                    <a:pt x="5079492" y="842772"/>
                  </a:lnTo>
                  <a:lnTo>
                    <a:pt x="5079492" y="645629"/>
                  </a:lnTo>
                  <a:lnTo>
                    <a:pt x="5170932" y="646137"/>
                  </a:lnTo>
                  <a:lnTo>
                    <a:pt x="5170932" y="961644"/>
                  </a:lnTo>
                  <a:lnTo>
                    <a:pt x="5152644" y="961644"/>
                  </a:lnTo>
                  <a:lnTo>
                    <a:pt x="5174691" y="1026502"/>
                  </a:lnTo>
                  <a:lnTo>
                    <a:pt x="5116068" y="1025652"/>
                  </a:lnTo>
                  <a:lnTo>
                    <a:pt x="5116068" y="1037844"/>
                  </a:lnTo>
                  <a:lnTo>
                    <a:pt x="5221224" y="1039368"/>
                  </a:lnTo>
                  <a:lnTo>
                    <a:pt x="5221224" y="10271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40579" y="3615690"/>
              <a:ext cx="332740" cy="0"/>
            </a:xfrm>
            <a:custGeom>
              <a:avLst/>
              <a:gdLst/>
              <a:ahLst/>
              <a:cxnLst/>
              <a:rect l="l" t="t" r="r" b="b"/>
              <a:pathLst>
                <a:path w="332739">
                  <a:moveTo>
                    <a:pt x="0" y="0"/>
                  </a:moveTo>
                  <a:lnTo>
                    <a:pt x="332232" y="0"/>
                  </a:lnTo>
                </a:path>
              </a:pathLst>
            </a:custGeom>
            <a:ln w="13715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56303" y="3194304"/>
              <a:ext cx="50800" cy="422275"/>
            </a:xfrm>
            <a:custGeom>
              <a:avLst/>
              <a:gdLst/>
              <a:ahLst/>
              <a:cxnLst/>
              <a:rect l="l" t="t" r="r" b="b"/>
              <a:pathLst>
                <a:path w="50800" h="422275">
                  <a:moveTo>
                    <a:pt x="32004" y="64007"/>
                  </a:moveTo>
                  <a:lnTo>
                    <a:pt x="18287" y="64007"/>
                  </a:lnTo>
                  <a:lnTo>
                    <a:pt x="18287" y="422147"/>
                  </a:lnTo>
                  <a:lnTo>
                    <a:pt x="32004" y="422147"/>
                  </a:lnTo>
                  <a:lnTo>
                    <a:pt x="32004" y="64007"/>
                  </a:lnTo>
                  <a:close/>
                </a:path>
                <a:path w="50800" h="422275">
                  <a:moveTo>
                    <a:pt x="25908" y="0"/>
                  </a:moveTo>
                  <a:lnTo>
                    <a:pt x="0" y="76200"/>
                  </a:lnTo>
                  <a:lnTo>
                    <a:pt x="18287" y="76200"/>
                  </a:lnTo>
                  <a:lnTo>
                    <a:pt x="18287" y="64007"/>
                  </a:lnTo>
                  <a:lnTo>
                    <a:pt x="46390" y="64007"/>
                  </a:lnTo>
                  <a:lnTo>
                    <a:pt x="25908" y="0"/>
                  </a:lnTo>
                  <a:close/>
                </a:path>
                <a:path w="50800" h="422275">
                  <a:moveTo>
                    <a:pt x="46390" y="64007"/>
                  </a:moveTo>
                  <a:lnTo>
                    <a:pt x="32004" y="64007"/>
                  </a:lnTo>
                  <a:lnTo>
                    <a:pt x="32004" y="76200"/>
                  </a:lnTo>
                  <a:lnTo>
                    <a:pt x="50292" y="76200"/>
                  </a:lnTo>
                  <a:lnTo>
                    <a:pt x="46390" y="640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64560" y="3109975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pr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1932" y="3122129"/>
            <a:ext cx="513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ne</a:t>
            </a: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11467" y="2005583"/>
            <a:ext cx="2668905" cy="2005964"/>
            <a:chOff x="6411467" y="2005583"/>
            <a:chExt cx="2668905" cy="2005964"/>
          </a:xfrm>
        </p:grpSpPr>
        <p:sp>
          <p:nvSpPr>
            <p:cNvPr id="18" name="object 18"/>
            <p:cNvSpPr/>
            <p:nvPr/>
          </p:nvSpPr>
          <p:spPr>
            <a:xfrm>
              <a:off x="6660641" y="3075431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0"/>
                  </a:moveTo>
                  <a:lnTo>
                    <a:pt x="0" y="704088"/>
                  </a:lnTo>
                </a:path>
              </a:pathLst>
            </a:custGeom>
            <a:ln w="10668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61403" y="3808476"/>
              <a:ext cx="704215" cy="0"/>
            </a:xfrm>
            <a:custGeom>
              <a:avLst/>
              <a:gdLst/>
              <a:ahLst/>
              <a:cxnLst/>
              <a:rect l="l" t="t" r="r" b="b"/>
              <a:pathLst>
                <a:path w="704215">
                  <a:moveTo>
                    <a:pt x="0" y="0"/>
                  </a:moveTo>
                  <a:lnTo>
                    <a:pt x="704088" y="0"/>
                  </a:lnTo>
                </a:path>
              </a:pathLst>
            </a:custGeom>
            <a:ln w="9143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94448" y="2406395"/>
              <a:ext cx="1652270" cy="1407160"/>
            </a:xfrm>
            <a:custGeom>
              <a:avLst/>
              <a:gdLst/>
              <a:ahLst/>
              <a:cxnLst/>
              <a:rect l="l" t="t" r="r" b="b"/>
              <a:pathLst>
                <a:path w="1652270" h="1407160">
                  <a:moveTo>
                    <a:pt x="6096" y="1397508"/>
                  </a:moveTo>
                  <a:lnTo>
                    <a:pt x="0" y="1397508"/>
                  </a:lnTo>
                  <a:lnTo>
                    <a:pt x="0" y="1406652"/>
                  </a:lnTo>
                  <a:lnTo>
                    <a:pt x="6096" y="1406652"/>
                  </a:lnTo>
                  <a:lnTo>
                    <a:pt x="6096" y="1397508"/>
                  </a:lnTo>
                  <a:close/>
                </a:path>
                <a:path w="1652270" h="1407160">
                  <a:moveTo>
                    <a:pt x="338328" y="1351788"/>
                  </a:moveTo>
                  <a:lnTo>
                    <a:pt x="326136" y="1351788"/>
                  </a:lnTo>
                  <a:lnTo>
                    <a:pt x="326136" y="1402080"/>
                  </a:lnTo>
                  <a:lnTo>
                    <a:pt x="338328" y="1402080"/>
                  </a:lnTo>
                  <a:lnTo>
                    <a:pt x="338328" y="1351788"/>
                  </a:lnTo>
                  <a:close/>
                </a:path>
                <a:path w="1652270" h="1407160">
                  <a:moveTo>
                    <a:pt x="338328" y="1263396"/>
                  </a:moveTo>
                  <a:lnTo>
                    <a:pt x="326136" y="1263396"/>
                  </a:lnTo>
                  <a:lnTo>
                    <a:pt x="326136" y="1313688"/>
                  </a:lnTo>
                  <a:lnTo>
                    <a:pt x="338328" y="1313688"/>
                  </a:lnTo>
                  <a:lnTo>
                    <a:pt x="338328" y="1263396"/>
                  </a:lnTo>
                  <a:close/>
                </a:path>
                <a:path w="1652270" h="1407160">
                  <a:moveTo>
                    <a:pt x="338328" y="1173480"/>
                  </a:moveTo>
                  <a:lnTo>
                    <a:pt x="326136" y="1173480"/>
                  </a:lnTo>
                  <a:lnTo>
                    <a:pt x="326136" y="1225296"/>
                  </a:lnTo>
                  <a:lnTo>
                    <a:pt x="338328" y="1225296"/>
                  </a:lnTo>
                  <a:lnTo>
                    <a:pt x="338328" y="1173480"/>
                  </a:lnTo>
                  <a:close/>
                </a:path>
                <a:path w="1652270" h="1407160">
                  <a:moveTo>
                    <a:pt x="338328" y="1085088"/>
                  </a:moveTo>
                  <a:lnTo>
                    <a:pt x="326136" y="1085088"/>
                  </a:lnTo>
                  <a:lnTo>
                    <a:pt x="326136" y="1135380"/>
                  </a:lnTo>
                  <a:lnTo>
                    <a:pt x="338328" y="1135380"/>
                  </a:lnTo>
                  <a:lnTo>
                    <a:pt x="338328" y="1085088"/>
                  </a:lnTo>
                  <a:close/>
                </a:path>
                <a:path w="1652270" h="1407160">
                  <a:moveTo>
                    <a:pt x="338328" y="996696"/>
                  </a:moveTo>
                  <a:lnTo>
                    <a:pt x="326136" y="996696"/>
                  </a:lnTo>
                  <a:lnTo>
                    <a:pt x="326136" y="1046988"/>
                  </a:lnTo>
                  <a:lnTo>
                    <a:pt x="338328" y="1046988"/>
                  </a:lnTo>
                  <a:lnTo>
                    <a:pt x="338328" y="996696"/>
                  </a:lnTo>
                  <a:close/>
                </a:path>
                <a:path w="1652270" h="1407160">
                  <a:moveTo>
                    <a:pt x="338328" y="906780"/>
                  </a:moveTo>
                  <a:lnTo>
                    <a:pt x="326136" y="906780"/>
                  </a:lnTo>
                  <a:lnTo>
                    <a:pt x="326136" y="958596"/>
                  </a:lnTo>
                  <a:lnTo>
                    <a:pt x="338328" y="958596"/>
                  </a:lnTo>
                  <a:lnTo>
                    <a:pt x="338328" y="906780"/>
                  </a:lnTo>
                  <a:close/>
                </a:path>
                <a:path w="1652270" h="1407160">
                  <a:moveTo>
                    <a:pt x="338328" y="818388"/>
                  </a:moveTo>
                  <a:lnTo>
                    <a:pt x="326136" y="818388"/>
                  </a:lnTo>
                  <a:lnTo>
                    <a:pt x="326136" y="868680"/>
                  </a:lnTo>
                  <a:lnTo>
                    <a:pt x="338328" y="868680"/>
                  </a:lnTo>
                  <a:lnTo>
                    <a:pt x="338328" y="818388"/>
                  </a:lnTo>
                  <a:close/>
                </a:path>
                <a:path w="1652270" h="1407160">
                  <a:moveTo>
                    <a:pt x="338328" y="729996"/>
                  </a:moveTo>
                  <a:lnTo>
                    <a:pt x="326136" y="729996"/>
                  </a:lnTo>
                  <a:lnTo>
                    <a:pt x="326136" y="780288"/>
                  </a:lnTo>
                  <a:lnTo>
                    <a:pt x="338328" y="780288"/>
                  </a:lnTo>
                  <a:lnTo>
                    <a:pt x="338328" y="729996"/>
                  </a:lnTo>
                  <a:close/>
                </a:path>
                <a:path w="1652270" h="1407160">
                  <a:moveTo>
                    <a:pt x="373380" y="696468"/>
                  </a:moveTo>
                  <a:lnTo>
                    <a:pt x="323088" y="696468"/>
                  </a:lnTo>
                  <a:lnTo>
                    <a:pt x="323088" y="708660"/>
                  </a:lnTo>
                  <a:lnTo>
                    <a:pt x="373380" y="708660"/>
                  </a:lnTo>
                  <a:lnTo>
                    <a:pt x="373380" y="696468"/>
                  </a:lnTo>
                  <a:close/>
                </a:path>
                <a:path w="1652270" h="1407160">
                  <a:moveTo>
                    <a:pt x="420624" y="0"/>
                  </a:moveTo>
                  <a:lnTo>
                    <a:pt x="368808" y="0"/>
                  </a:lnTo>
                  <a:lnTo>
                    <a:pt x="368808" y="12192"/>
                  </a:lnTo>
                  <a:lnTo>
                    <a:pt x="420624" y="12192"/>
                  </a:lnTo>
                  <a:lnTo>
                    <a:pt x="420624" y="0"/>
                  </a:lnTo>
                  <a:close/>
                </a:path>
                <a:path w="1652270" h="1407160">
                  <a:moveTo>
                    <a:pt x="509016" y="0"/>
                  </a:moveTo>
                  <a:lnTo>
                    <a:pt x="458724" y="0"/>
                  </a:lnTo>
                  <a:lnTo>
                    <a:pt x="458724" y="12192"/>
                  </a:lnTo>
                  <a:lnTo>
                    <a:pt x="509016" y="12192"/>
                  </a:lnTo>
                  <a:lnTo>
                    <a:pt x="509016" y="0"/>
                  </a:lnTo>
                  <a:close/>
                </a:path>
                <a:path w="1652270" h="1407160">
                  <a:moveTo>
                    <a:pt x="1641348" y="1182624"/>
                  </a:moveTo>
                  <a:lnTo>
                    <a:pt x="1591056" y="1181100"/>
                  </a:lnTo>
                  <a:lnTo>
                    <a:pt x="1589532" y="1194816"/>
                  </a:lnTo>
                  <a:lnTo>
                    <a:pt x="1641348" y="1194816"/>
                  </a:lnTo>
                  <a:lnTo>
                    <a:pt x="1641348" y="1182624"/>
                  </a:lnTo>
                  <a:close/>
                </a:path>
                <a:path w="1652270" h="1407160">
                  <a:moveTo>
                    <a:pt x="1652016" y="1232916"/>
                  </a:moveTo>
                  <a:lnTo>
                    <a:pt x="1600200" y="1231392"/>
                  </a:lnTo>
                  <a:lnTo>
                    <a:pt x="1600200" y="1243584"/>
                  </a:lnTo>
                  <a:lnTo>
                    <a:pt x="1652016" y="1245108"/>
                  </a:lnTo>
                  <a:lnTo>
                    <a:pt x="1652016" y="1232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90687" y="2005583"/>
              <a:ext cx="1289303" cy="20055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7787" y="3770376"/>
              <a:ext cx="10795" cy="38100"/>
            </a:xfrm>
            <a:custGeom>
              <a:avLst/>
              <a:gdLst/>
              <a:ahLst/>
              <a:cxnLst/>
              <a:rect l="l" t="t" r="r" b="b"/>
              <a:pathLst>
                <a:path w="10795" h="38100">
                  <a:moveTo>
                    <a:pt x="10667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667" y="381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53121" y="2436875"/>
              <a:ext cx="0" cy="1304925"/>
            </a:xfrm>
            <a:custGeom>
              <a:avLst/>
              <a:gdLst/>
              <a:ahLst/>
              <a:cxnLst/>
              <a:rect l="l" t="t" r="r" b="b"/>
              <a:pathLst>
                <a:path h="1304925">
                  <a:moveTo>
                    <a:pt x="0" y="0"/>
                  </a:moveTo>
                  <a:lnTo>
                    <a:pt x="0" y="1304544"/>
                  </a:lnTo>
                </a:path>
              </a:pathLst>
            </a:custGeom>
            <a:ln w="10667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53884" y="2410967"/>
              <a:ext cx="317500" cy="1470660"/>
            </a:xfrm>
            <a:custGeom>
              <a:avLst/>
              <a:gdLst/>
              <a:ahLst/>
              <a:cxnLst/>
              <a:rect l="l" t="t" r="r" b="b"/>
              <a:pathLst>
                <a:path w="317500" h="1470660">
                  <a:moveTo>
                    <a:pt x="50292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50292" y="12192"/>
                  </a:lnTo>
                  <a:lnTo>
                    <a:pt x="50292" y="0"/>
                  </a:lnTo>
                  <a:close/>
                </a:path>
                <a:path w="317500" h="1470660">
                  <a:moveTo>
                    <a:pt x="138684" y="0"/>
                  </a:moveTo>
                  <a:lnTo>
                    <a:pt x="88392" y="0"/>
                  </a:lnTo>
                  <a:lnTo>
                    <a:pt x="88392" y="12192"/>
                  </a:lnTo>
                  <a:lnTo>
                    <a:pt x="138684" y="12192"/>
                  </a:lnTo>
                  <a:lnTo>
                    <a:pt x="138684" y="0"/>
                  </a:lnTo>
                  <a:close/>
                </a:path>
                <a:path w="317500" h="1470660">
                  <a:moveTo>
                    <a:pt x="228600" y="0"/>
                  </a:moveTo>
                  <a:lnTo>
                    <a:pt x="176784" y="0"/>
                  </a:lnTo>
                  <a:lnTo>
                    <a:pt x="176784" y="12192"/>
                  </a:lnTo>
                  <a:lnTo>
                    <a:pt x="228600" y="12192"/>
                  </a:lnTo>
                  <a:lnTo>
                    <a:pt x="228600" y="0"/>
                  </a:lnTo>
                  <a:close/>
                </a:path>
                <a:path w="317500" h="1470660">
                  <a:moveTo>
                    <a:pt x="263652" y="1458468"/>
                  </a:moveTo>
                  <a:lnTo>
                    <a:pt x="213360" y="1458468"/>
                  </a:lnTo>
                  <a:lnTo>
                    <a:pt x="213360" y="1470660"/>
                  </a:lnTo>
                  <a:lnTo>
                    <a:pt x="263652" y="1470660"/>
                  </a:lnTo>
                  <a:lnTo>
                    <a:pt x="263652" y="1458468"/>
                  </a:lnTo>
                  <a:close/>
                </a:path>
                <a:path w="317500" h="1470660">
                  <a:moveTo>
                    <a:pt x="316992" y="0"/>
                  </a:moveTo>
                  <a:lnTo>
                    <a:pt x="266700" y="0"/>
                  </a:lnTo>
                  <a:lnTo>
                    <a:pt x="266700" y="12192"/>
                  </a:lnTo>
                  <a:lnTo>
                    <a:pt x="316992" y="12192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10527" y="3875532"/>
              <a:ext cx="1118870" cy="0"/>
            </a:xfrm>
            <a:custGeom>
              <a:avLst/>
              <a:gdLst/>
              <a:ahLst/>
              <a:cxnLst/>
              <a:rect l="l" t="t" r="r" b="b"/>
              <a:pathLst>
                <a:path w="1118870">
                  <a:moveTo>
                    <a:pt x="0" y="0"/>
                  </a:moveTo>
                  <a:lnTo>
                    <a:pt x="1118616" y="0"/>
                  </a:lnTo>
                </a:path>
              </a:pathLst>
            </a:custGeom>
            <a:ln w="12191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411468" y="3208019"/>
              <a:ext cx="76200" cy="673735"/>
            </a:xfrm>
            <a:custGeom>
              <a:avLst/>
              <a:gdLst/>
              <a:ahLst/>
              <a:cxnLst/>
              <a:rect l="l" t="t" r="r" b="b"/>
              <a:pathLst>
                <a:path w="76200" h="673735">
                  <a:moveTo>
                    <a:pt x="44196" y="527304"/>
                  </a:moveTo>
                  <a:lnTo>
                    <a:pt x="32004" y="527304"/>
                  </a:lnTo>
                  <a:lnTo>
                    <a:pt x="32004" y="579120"/>
                  </a:lnTo>
                  <a:lnTo>
                    <a:pt x="44196" y="579120"/>
                  </a:lnTo>
                  <a:lnTo>
                    <a:pt x="44196" y="527304"/>
                  </a:lnTo>
                  <a:close/>
                </a:path>
                <a:path w="76200" h="673735">
                  <a:moveTo>
                    <a:pt x="44196" y="438912"/>
                  </a:moveTo>
                  <a:lnTo>
                    <a:pt x="32004" y="438912"/>
                  </a:lnTo>
                  <a:lnTo>
                    <a:pt x="32004" y="489204"/>
                  </a:lnTo>
                  <a:lnTo>
                    <a:pt x="44196" y="489204"/>
                  </a:lnTo>
                  <a:lnTo>
                    <a:pt x="44196" y="438912"/>
                  </a:lnTo>
                  <a:close/>
                </a:path>
                <a:path w="76200" h="673735">
                  <a:moveTo>
                    <a:pt x="44196" y="350520"/>
                  </a:moveTo>
                  <a:lnTo>
                    <a:pt x="32004" y="350520"/>
                  </a:lnTo>
                  <a:lnTo>
                    <a:pt x="32004" y="400812"/>
                  </a:lnTo>
                  <a:lnTo>
                    <a:pt x="44196" y="400812"/>
                  </a:lnTo>
                  <a:lnTo>
                    <a:pt x="44196" y="350520"/>
                  </a:lnTo>
                  <a:close/>
                </a:path>
                <a:path w="76200" h="673735">
                  <a:moveTo>
                    <a:pt x="44196" y="260604"/>
                  </a:moveTo>
                  <a:lnTo>
                    <a:pt x="32004" y="260604"/>
                  </a:lnTo>
                  <a:lnTo>
                    <a:pt x="32004" y="312420"/>
                  </a:lnTo>
                  <a:lnTo>
                    <a:pt x="44196" y="312420"/>
                  </a:lnTo>
                  <a:lnTo>
                    <a:pt x="44196" y="260604"/>
                  </a:lnTo>
                  <a:close/>
                </a:path>
                <a:path w="76200" h="673735">
                  <a:moveTo>
                    <a:pt x="44196" y="172212"/>
                  </a:moveTo>
                  <a:lnTo>
                    <a:pt x="32004" y="172212"/>
                  </a:lnTo>
                  <a:lnTo>
                    <a:pt x="32004" y="222504"/>
                  </a:lnTo>
                  <a:lnTo>
                    <a:pt x="44196" y="222504"/>
                  </a:lnTo>
                  <a:lnTo>
                    <a:pt x="44196" y="172212"/>
                  </a:lnTo>
                  <a:close/>
                </a:path>
                <a:path w="76200" h="673735">
                  <a:moveTo>
                    <a:pt x="44196" y="83820"/>
                  </a:moveTo>
                  <a:lnTo>
                    <a:pt x="32004" y="83820"/>
                  </a:lnTo>
                  <a:lnTo>
                    <a:pt x="32004" y="134112"/>
                  </a:lnTo>
                  <a:lnTo>
                    <a:pt x="44196" y="134112"/>
                  </a:lnTo>
                  <a:lnTo>
                    <a:pt x="44196" y="83820"/>
                  </a:lnTo>
                  <a:close/>
                </a:path>
                <a:path w="76200" h="673735">
                  <a:moveTo>
                    <a:pt x="60960" y="661416"/>
                  </a:moveTo>
                  <a:lnTo>
                    <a:pt x="44196" y="661416"/>
                  </a:lnTo>
                  <a:lnTo>
                    <a:pt x="44196" y="617220"/>
                  </a:lnTo>
                  <a:lnTo>
                    <a:pt x="32004" y="617220"/>
                  </a:lnTo>
                  <a:lnTo>
                    <a:pt x="32004" y="667512"/>
                  </a:lnTo>
                  <a:lnTo>
                    <a:pt x="38100" y="667512"/>
                  </a:lnTo>
                  <a:lnTo>
                    <a:pt x="38100" y="673608"/>
                  </a:lnTo>
                  <a:lnTo>
                    <a:pt x="60960" y="673608"/>
                  </a:lnTo>
                  <a:lnTo>
                    <a:pt x="60960" y="661416"/>
                  </a:lnTo>
                  <a:close/>
                </a:path>
                <a:path w="76200" h="673735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16342" y="6346721"/>
            <a:ext cx="99949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3645" y="6346721"/>
            <a:ext cx="138366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76106" y="6621080"/>
            <a:ext cx="11048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5436" y="3528059"/>
            <a:ext cx="3732529" cy="878205"/>
          </a:xfrm>
          <a:custGeom>
            <a:avLst/>
            <a:gdLst/>
            <a:ahLst/>
            <a:cxnLst/>
            <a:rect l="l" t="t" r="r" b="b"/>
            <a:pathLst>
              <a:path w="3732529" h="878204">
                <a:moveTo>
                  <a:pt x="2421636" y="73152"/>
                </a:moveTo>
                <a:lnTo>
                  <a:pt x="1527048" y="71628"/>
                </a:lnTo>
                <a:lnTo>
                  <a:pt x="1527048" y="85344"/>
                </a:lnTo>
                <a:lnTo>
                  <a:pt x="1531620" y="85344"/>
                </a:lnTo>
                <a:lnTo>
                  <a:pt x="1531620" y="597408"/>
                </a:lnTo>
                <a:lnTo>
                  <a:pt x="1309116" y="597408"/>
                </a:lnTo>
                <a:lnTo>
                  <a:pt x="1309116" y="411480"/>
                </a:lnTo>
                <a:lnTo>
                  <a:pt x="1309116" y="405384"/>
                </a:lnTo>
                <a:lnTo>
                  <a:pt x="1309116" y="397764"/>
                </a:lnTo>
                <a:lnTo>
                  <a:pt x="1296924" y="397764"/>
                </a:lnTo>
                <a:lnTo>
                  <a:pt x="1296924" y="411480"/>
                </a:lnTo>
                <a:lnTo>
                  <a:pt x="1296924" y="597408"/>
                </a:lnTo>
                <a:lnTo>
                  <a:pt x="1085088" y="597408"/>
                </a:lnTo>
                <a:lnTo>
                  <a:pt x="1085088" y="609600"/>
                </a:lnTo>
                <a:lnTo>
                  <a:pt x="1296924" y="610323"/>
                </a:lnTo>
                <a:lnTo>
                  <a:pt x="1296924" y="865632"/>
                </a:lnTo>
                <a:lnTo>
                  <a:pt x="908304" y="865632"/>
                </a:lnTo>
                <a:lnTo>
                  <a:pt x="906767" y="414528"/>
                </a:lnTo>
                <a:lnTo>
                  <a:pt x="894588" y="414528"/>
                </a:lnTo>
                <a:lnTo>
                  <a:pt x="896112" y="865632"/>
                </a:lnTo>
                <a:lnTo>
                  <a:pt x="12192" y="865632"/>
                </a:lnTo>
                <a:lnTo>
                  <a:pt x="12192" y="411480"/>
                </a:lnTo>
                <a:lnTo>
                  <a:pt x="1296924" y="411480"/>
                </a:lnTo>
                <a:lnTo>
                  <a:pt x="1296924" y="397764"/>
                </a:lnTo>
                <a:lnTo>
                  <a:pt x="604329" y="397764"/>
                </a:lnTo>
                <a:lnTo>
                  <a:pt x="621601" y="364236"/>
                </a:lnTo>
                <a:lnTo>
                  <a:pt x="627888" y="352044"/>
                </a:lnTo>
                <a:lnTo>
                  <a:pt x="608076" y="352044"/>
                </a:lnTo>
                <a:lnTo>
                  <a:pt x="608076" y="0"/>
                </a:lnTo>
                <a:lnTo>
                  <a:pt x="594360" y="0"/>
                </a:lnTo>
                <a:lnTo>
                  <a:pt x="595820" y="352044"/>
                </a:lnTo>
                <a:lnTo>
                  <a:pt x="576072" y="352044"/>
                </a:lnTo>
                <a:lnTo>
                  <a:pt x="599617" y="397764"/>
                </a:lnTo>
                <a:lnTo>
                  <a:pt x="0" y="397764"/>
                </a:lnTo>
                <a:lnTo>
                  <a:pt x="0" y="877824"/>
                </a:lnTo>
                <a:lnTo>
                  <a:pt x="1309116" y="877824"/>
                </a:lnTo>
                <a:lnTo>
                  <a:pt x="1309116" y="871728"/>
                </a:lnTo>
                <a:lnTo>
                  <a:pt x="1309116" y="865632"/>
                </a:lnTo>
                <a:lnTo>
                  <a:pt x="1309116" y="610362"/>
                </a:lnTo>
                <a:lnTo>
                  <a:pt x="1534668" y="611124"/>
                </a:lnTo>
                <a:lnTo>
                  <a:pt x="1534668" y="600456"/>
                </a:lnTo>
                <a:lnTo>
                  <a:pt x="1543812" y="600456"/>
                </a:lnTo>
                <a:lnTo>
                  <a:pt x="1545310" y="85344"/>
                </a:lnTo>
                <a:lnTo>
                  <a:pt x="2421636" y="85344"/>
                </a:lnTo>
                <a:lnTo>
                  <a:pt x="2421636" y="73152"/>
                </a:lnTo>
                <a:close/>
              </a:path>
              <a:path w="3732529" h="878204">
                <a:moveTo>
                  <a:pt x="2429256" y="315468"/>
                </a:moveTo>
                <a:lnTo>
                  <a:pt x="2410879" y="315468"/>
                </a:lnTo>
                <a:lnTo>
                  <a:pt x="2409444" y="89916"/>
                </a:lnTo>
                <a:lnTo>
                  <a:pt x="2397252" y="89916"/>
                </a:lnTo>
                <a:lnTo>
                  <a:pt x="2397252" y="315468"/>
                </a:lnTo>
                <a:lnTo>
                  <a:pt x="2378964" y="315468"/>
                </a:lnTo>
                <a:lnTo>
                  <a:pt x="2404872" y="365760"/>
                </a:lnTo>
                <a:lnTo>
                  <a:pt x="2423337" y="327660"/>
                </a:lnTo>
                <a:lnTo>
                  <a:pt x="2429256" y="315468"/>
                </a:lnTo>
                <a:close/>
              </a:path>
              <a:path w="3732529" h="878204">
                <a:moveTo>
                  <a:pt x="3732276" y="57912"/>
                </a:moveTo>
                <a:lnTo>
                  <a:pt x="3681984" y="32004"/>
                </a:lnTo>
                <a:lnTo>
                  <a:pt x="3681984" y="51752"/>
                </a:lnTo>
                <a:lnTo>
                  <a:pt x="3421380" y="50292"/>
                </a:lnTo>
                <a:lnTo>
                  <a:pt x="3421380" y="62484"/>
                </a:lnTo>
                <a:lnTo>
                  <a:pt x="3681984" y="63944"/>
                </a:lnTo>
                <a:lnTo>
                  <a:pt x="3681984" y="83820"/>
                </a:lnTo>
                <a:lnTo>
                  <a:pt x="3720439" y="64008"/>
                </a:lnTo>
                <a:lnTo>
                  <a:pt x="3732276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1232353" y="1080757"/>
            <a:ext cx="7996555" cy="274447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1.4.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Кръгови (циклични)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списъци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Разновидност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разгледаните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видове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линейни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списъци са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кръговите (циклични) списъци, които могат да бъдат организрани  на основата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едносвързан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двусвързан списък.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Трябва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да 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вземат мерки да не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попадне в безкраен</a:t>
            </a:r>
            <a:r>
              <a:rPr sz="2000" b="1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цикъл!</a:t>
            </a:r>
            <a:endParaRPr sz="2000">
              <a:latin typeface="Arial"/>
              <a:cs typeface="Arial"/>
            </a:endParaRPr>
          </a:p>
          <a:p>
            <a:pPr marL="12700" marR="1186815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Едносвързани.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едносвързания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указателят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 последния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трябва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указва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първия.</a:t>
            </a:r>
            <a:endParaRPr sz="2000">
              <a:latin typeface="Arial"/>
              <a:cs typeface="Arial"/>
            </a:endParaRPr>
          </a:p>
          <a:p>
            <a:pPr marL="890269">
              <a:lnSpc>
                <a:spcPct val="100000"/>
              </a:lnSpc>
              <a:spcBef>
                <a:spcPts val="77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47316" y="3532632"/>
            <a:ext cx="6667500" cy="3126105"/>
            <a:chOff x="2147316" y="3532632"/>
            <a:chExt cx="6667500" cy="3126105"/>
          </a:xfrm>
        </p:grpSpPr>
        <p:sp>
          <p:nvSpPr>
            <p:cNvPr id="6" name="object 6"/>
            <p:cNvSpPr/>
            <p:nvPr/>
          </p:nvSpPr>
          <p:spPr>
            <a:xfrm>
              <a:off x="2147316" y="3532631"/>
              <a:ext cx="6446520" cy="2696210"/>
            </a:xfrm>
            <a:custGeom>
              <a:avLst/>
              <a:gdLst/>
              <a:ahLst/>
              <a:cxnLst/>
              <a:rect l="l" t="t" r="r" b="b"/>
              <a:pathLst>
                <a:path w="6446520" h="2696210">
                  <a:moveTo>
                    <a:pt x="798576" y="0"/>
                  </a:moveTo>
                  <a:lnTo>
                    <a:pt x="6096" y="0"/>
                  </a:lnTo>
                  <a:lnTo>
                    <a:pt x="6096" y="6096"/>
                  </a:lnTo>
                  <a:lnTo>
                    <a:pt x="0" y="6096"/>
                  </a:lnTo>
                  <a:lnTo>
                    <a:pt x="0" y="1039368"/>
                  </a:lnTo>
                  <a:lnTo>
                    <a:pt x="12192" y="1039368"/>
                  </a:lnTo>
                  <a:lnTo>
                    <a:pt x="12192" y="12192"/>
                  </a:lnTo>
                  <a:lnTo>
                    <a:pt x="798576" y="12192"/>
                  </a:lnTo>
                  <a:lnTo>
                    <a:pt x="798576" y="0"/>
                  </a:lnTo>
                  <a:close/>
                </a:path>
                <a:path w="6446520" h="2696210">
                  <a:moveTo>
                    <a:pt x="3637788" y="59436"/>
                  </a:moveTo>
                  <a:lnTo>
                    <a:pt x="3625596" y="59436"/>
                  </a:lnTo>
                  <a:lnTo>
                    <a:pt x="3624072" y="577557"/>
                  </a:lnTo>
                  <a:lnTo>
                    <a:pt x="3383280" y="576732"/>
                  </a:lnTo>
                  <a:lnTo>
                    <a:pt x="3383280" y="406908"/>
                  </a:lnTo>
                  <a:lnTo>
                    <a:pt x="3383280" y="400812"/>
                  </a:lnTo>
                  <a:lnTo>
                    <a:pt x="3383280" y="393192"/>
                  </a:lnTo>
                  <a:lnTo>
                    <a:pt x="3371088" y="393192"/>
                  </a:lnTo>
                  <a:lnTo>
                    <a:pt x="3371088" y="406908"/>
                  </a:lnTo>
                  <a:lnTo>
                    <a:pt x="3371088" y="576694"/>
                  </a:lnTo>
                  <a:lnTo>
                    <a:pt x="3189732" y="576072"/>
                  </a:lnTo>
                  <a:lnTo>
                    <a:pt x="3189732" y="589788"/>
                  </a:lnTo>
                  <a:lnTo>
                    <a:pt x="3371088" y="589788"/>
                  </a:lnTo>
                  <a:lnTo>
                    <a:pt x="3371088" y="861060"/>
                  </a:lnTo>
                  <a:lnTo>
                    <a:pt x="2982468" y="861060"/>
                  </a:lnTo>
                  <a:lnTo>
                    <a:pt x="2980944" y="409956"/>
                  </a:lnTo>
                  <a:lnTo>
                    <a:pt x="2968752" y="409956"/>
                  </a:lnTo>
                  <a:lnTo>
                    <a:pt x="2968752" y="861060"/>
                  </a:lnTo>
                  <a:lnTo>
                    <a:pt x="2086356" y="861060"/>
                  </a:lnTo>
                  <a:lnTo>
                    <a:pt x="2086356" y="406908"/>
                  </a:lnTo>
                  <a:lnTo>
                    <a:pt x="3371088" y="406908"/>
                  </a:lnTo>
                  <a:lnTo>
                    <a:pt x="3371088" y="393192"/>
                  </a:lnTo>
                  <a:lnTo>
                    <a:pt x="2074164" y="393192"/>
                  </a:lnTo>
                  <a:lnTo>
                    <a:pt x="2074164" y="873252"/>
                  </a:lnTo>
                  <a:lnTo>
                    <a:pt x="3383280" y="873252"/>
                  </a:lnTo>
                  <a:lnTo>
                    <a:pt x="3383280" y="867156"/>
                  </a:lnTo>
                  <a:lnTo>
                    <a:pt x="3383280" y="861060"/>
                  </a:lnTo>
                  <a:lnTo>
                    <a:pt x="3383280" y="589788"/>
                  </a:lnTo>
                  <a:lnTo>
                    <a:pt x="3637788" y="589788"/>
                  </a:lnTo>
                  <a:lnTo>
                    <a:pt x="3637788" y="577596"/>
                  </a:lnTo>
                  <a:lnTo>
                    <a:pt x="3636264" y="577596"/>
                  </a:lnTo>
                  <a:lnTo>
                    <a:pt x="3637788" y="59436"/>
                  </a:lnTo>
                  <a:close/>
                </a:path>
                <a:path w="6446520" h="2696210">
                  <a:moveTo>
                    <a:pt x="4607052" y="1828800"/>
                  </a:moveTo>
                  <a:lnTo>
                    <a:pt x="3762756" y="1828800"/>
                  </a:lnTo>
                  <a:lnTo>
                    <a:pt x="3762756" y="1831848"/>
                  </a:lnTo>
                  <a:lnTo>
                    <a:pt x="3755136" y="1831848"/>
                  </a:lnTo>
                  <a:lnTo>
                    <a:pt x="3755136" y="2468880"/>
                  </a:lnTo>
                  <a:lnTo>
                    <a:pt x="3656076" y="2468880"/>
                  </a:lnTo>
                  <a:lnTo>
                    <a:pt x="3656076" y="2267712"/>
                  </a:lnTo>
                  <a:lnTo>
                    <a:pt x="3656076" y="2261616"/>
                  </a:lnTo>
                  <a:lnTo>
                    <a:pt x="3656076" y="2255520"/>
                  </a:lnTo>
                  <a:lnTo>
                    <a:pt x="3642360" y="2255520"/>
                  </a:lnTo>
                  <a:lnTo>
                    <a:pt x="3642360" y="2267712"/>
                  </a:lnTo>
                  <a:lnTo>
                    <a:pt x="3642360" y="2468880"/>
                  </a:lnTo>
                  <a:lnTo>
                    <a:pt x="3550920" y="2468880"/>
                  </a:lnTo>
                  <a:lnTo>
                    <a:pt x="3550920" y="2482596"/>
                  </a:lnTo>
                  <a:lnTo>
                    <a:pt x="3642360" y="2482596"/>
                  </a:lnTo>
                  <a:lnTo>
                    <a:pt x="3642360" y="2683764"/>
                  </a:lnTo>
                  <a:lnTo>
                    <a:pt x="3360420" y="2683764"/>
                  </a:lnTo>
                  <a:lnTo>
                    <a:pt x="3360420" y="2267712"/>
                  </a:lnTo>
                  <a:lnTo>
                    <a:pt x="3642360" y="2267712"/>
                  </a:lnTo>
                  <a:lnTo>
                    <a:pt x="3642360" y="2255520"/>
                  </a:lnTo>
                  <a:lnTo>
                    <a:pt x="3360420" y="2255520"/>
                  </a:lnTo>
                  <a:lnTo>
                    <a:pt x="3346704" y="2255520"/>
                  </a:lnTo>
                  <a:lnTo>
                    <a:pt x="3346704" y="2267712"/>
                  </a:lnTo>
                  <a:lnTo>
                    <a:pt x="3346704" y="2683776"/>
                  </a:lnTo>
                  <a:lnTo>
                    <a:pt x="2514600" y="2683776"/>
                  </a:lnTo>
                  <a:lnTo>
                    <a:pt x="2514600" y="2267712"/>
                  </a:lnTo>
                  <a:lnTo>
                    <a:pt x="3346704" y="2267712"/>
                  </a:lnTo>
                  <a:lnTo>
                    <a:pt x="3346704" y="2255520"/>
                  </a:lnTo>
                  <a:lnTo>
                    <a:pt x="2847378" y="2255520"/>
                  </a:lnTo>
                  <a:lnTo>
                    <a:pt x="2867063" y="2197608"/>
                  </a:lnTo>
                  <a:lnTo>
                    <a:pt x="2871216" y="2185416"/>
                  </a:lnTo>
                  <a:lnTo>
                    <a:pt x="2852928" y="2185416"/>
                  </a:lnTo>
                  <a:lnTo>
                    <a:pt x="2852928" y="1831848"/>
                  </a:lnTo>
                  <a:lnTo>
                    <a:pt x="2845308" y="1831848"/>
                  </a:lnTo>
                  <a:lnTo>
                    <a:pt x="2845308" y="1825752"/>
                  </a:lnTo>
                  <a:lnTo>
                    <a:pt x="1789176" y="1825752"/>
                  </a:lnTo>
                  <a:lnTo>
                    <a:pt x="1789176" y="1831848"/>
                  </a:lnTo>
                  <a:lnTo>
                    <a:pt x="1783080" y="1831848"/>
                  </a:lnTo>
                  <a:lnTo>
                    <a:pt x="1783080" y="2468880"/>
                  </a:lnTo>
                  <a:lnTo>
                    <a:pt x="1668780" y="2468880"/>
                  </a:lnTo>
                  <a:lnTo>
                    <a:pt x="1668780" y="2267712"/>
                  </a:lnTo>
                  <a:lnTo>
                    <a:pt x="1668780" y="2261616"/>
                  </a:lnTo>
                  <a:lnTo>
                    <a:pt x="1668780" y="2255520"/>
                  </a:lnTo>
                  <a:lnTo>
                    <a:pt x="1655064" y="2255520"/>
                  </a:lnTo>
                  <a:lnTo>
                    <a:pt x="1655064" y="2267712"/>
                  </a:lnTo>
                  <a:lnTo>
                    <a:pt x="1655064" y="2468880"/>
                  </a:lnTo>
                  <a:lnTo>
                    <a:pt x="1577340" y="2468880"/>
                  </a:lnTo>
                  <a:lnTo>
                    <a:pt x="1577340" y="2482596"/>
                  </a:lnTo>
                  <a:lnTo>
                    <a:pt x="1655064" y="2482596"/>
                  </a:lnTo>
                  <a:lnTo>
                    <a:pt x="1655064" y="2683764"/>
                  </a:lnTo>
                  <a:lnTo>
                    <a:pt x="1373124" y="2683764"/>
                  </a:lnTo>
                  <a:lnTo>
                    <a:pt x="1373124" y="2267712"/>
                  </a:lnTo>
                  <a:lnTo>
                    <a:pt x="1655064" y="2267712"/>
                  </a:lnTo>
                  <a:lnTo>
                    <a:pt x="1655064" y="2255520"/>
                  </a:lnTo>
                  <a:lnTo>
                    <a:pt x="1373124" y="2255520"/>
                  </a:lnTo>
                  <a:lnTo>
                    <a:pt x="1359408" y="2255520"/>
                  </a:lnTo>
                  <a:lnTo>
                    <a:pt x="1359408" y="2267712"/>
                  </a:lnTo>
                  <a:lnTo>
                    <a:pt x="1359408" y="2683764"/>
                  </a:lnTo>
                  <a:lnTo>
                    <a:pt x="527304" y="2683764"/>
                  </a:lnTo>
                  <a:lnTo>
                    <a:pt x="527304" y="2267712"/>
                  </a:lnTo>
                  <a:lnTo>
                    <a:pt x="1359408" y="2267712"/>
                  </a:lnTo>
                  <a:lnTo>
                    <a:pt x="1359408" y="2255520"/>
                  </a:lnTo>
                  <a:lnTo>
                    <a:pt x="934262" y="2255520"/>
                  </a:lnTo>
                  <a:lnTo>
                    <a:pt x="952919" y="2200656"/>
                  </a:lnTo>
                  <a:lnTo>
                    <a:pt x="957072" y="2188464"/>
                  </a:lnTo>
                  <a:lnTo>
                    <a:pt x="937260" y="2188464"/>
                  </a:lnTo>
                  <a:lnTo>
                    <a:pt x="937260" y="1834896"/>
                  </a:lnTo>
                  <a:lnTo>
                    <a:pt x="925068" y="1834896"/>
                  </a:lnTo>
                  <a:lnTo>
                    <a:pt x="925068" y="2188464"/>
                  </a:lnTo>
                  <a:lnTo>
                    <a:pt x="906780" y="2188464"/>
                  </a:lnTo>
                  <a:lnTo>
                    <a:pt x="928230" y="2255520"/>
                  </a:lnTo>
                  <a:lnTo>
                    <a:pt x="527304" y="2255520"/>
                  </a:lnTo>
                  <a:lnTo>
                    <a:pt x="513588" y="2255520"/>
                  </a:lnTo>
                  <a:lnTo>
                    <a:pt x="513588" y="2267712"/>
                  </a:lnTo>
                  <a:lnTo>
                    <a:pt x="513588" y="2683764"/>
                  </a:lnTo>
                  <a:lnTo>
                    <a:pt x="230124" y="2683764"/>
                  </a:lnTo>
                  <a:lnTo>
                    <a:pt x="230124" y="2267712"/>
                  </a:lnTo>
                  <a:lnTo>
                    <a:pt x="513588" y="2267712"/>
                  </a:lnTo>
                  <a:lnTo>
                    <a:pt x="513588" y="2255520"/>
                  </a:lnTo>
                  <a:lnTo>
                    <a:pt x="217932" y="2255520"/>
                  </a:lnTo>
                  <a:lnTo>
                    <a:pt x="217932" y="2695956"/>
                  </a:lnTo>
                  <a:lnTo>
                    <a:pt x="513588" y="2695956"/>
                  </a:lnTo>
                  <a:lnTo>
                    <a:pt x="527304" y="2695956"/>
                  </a:lnTo>
                  <a:lnTo>
                    <a:pt x="1359408" y="2695956"/>
                  </a:lnTo>
                  <a:lnTo>
                    <a:pt x="1373124" y="2695956"/>
                  </a:lnTo>
                  <a:lnTo>
                    <a:pt x="1668780" y="2695956"/>
                  </a:lnTo>
                  <a:lnTo>
                    <a:pt x="1668780" y="2689860"/>
                  </a:lnTo>
                  <a:lnTo>
                    <a:pt x="1668780" y="2683764"/>
                  </a:lnTo>
                  <a:lnTo>
                    <a:pt x="1668780" y="2482596"/>
                  </a:lnTo>
                  <a:lnTo>
                    <a:pt x="1789176" y="2482596"/>
                  </a:lnTo>
                  <a:lnTo>
                    <a:pt x="1789176" y="2476500"/>
                  </a:lnTo>
                  <a:lnTo>
                    <a:pt x="1795272" y="2476500"/>
                  </a:lnTo>
                  <a:lnTo>
                    <a:pt x="1795272" y="1837944"/>
                  </a:lnTo>
                  <a:lnTo>
                    <a:pt x="2839212" y="1837944"/>
                  </a:lnTo>
                  <a:lnTo>
                    <a:pt x="2839212" y="2185416"/>
                  </a:lnTo>
                  <a:lnTo>
                    <a:pt x="2820924" y="2185416"/>
                  </a:lnTo>
                  <a:lnTo>
                    <a:pt x="2843352" y="2255520"/>
                  </a:lnTo>
                  <a:lnTo>
                    <a:pt x="2514600" y="2255520"/>
                  </a:lnTo>
                  <a:lnTo>
                    <a:pt x="2500884" y="2255520"/>
                  </a:lnTo>
                  <a:lnTo>
                    <a:pt x="2500884" y="2267712"/>
                  </a:lnTo>
                  <a:lnTo>
                    <a:pt x="2500884" y="2683764"/>
                  </a:lnTo>
                  <a:lnTo>
                    <a:pt x="2217420" y="2683764"/>
                  </a:lnTo>
                  <a:lnTo>
                    <a:pt x="2217420" y="2267712"/>
                  </a:lnTo>
                  <a:lnTo>
                    <a:pt x="2500884" y="2267712"/>
                  </a:lnTo>
                  <a:lnTo>
                    <a:pt x="2500884" y="2255520"/>
                  </a:lnTo>
                  <a:lnTo>
                    <a:pt x="2205228" y="2255520"/>
                  </a:lnTo>
                  <a:lnTo>
                    <a:pt x="2205228" y="2695956"/>
                  </a:lnTo>
                  <a:lnTo>
                    <a:pt x="2500884" y="2695956"/>
                  </a:lnTo>
                  <a:lnTo>
                    <a:pt x="2514600" y="2695956"/>
                  </a:lnTo>
                  <a:lnTo>
                    <a:pt x="3346704" y="2695956"/>
                  </a:lnTo>
                  <a:lnTo>
                    <a:pt x="3360420" y="2695956"/>
                  </a:lnTo>
                  <a:lnTo>
                    <a:pt x="3656076" y="2695956"/>
                  </a:lnTo>
                  <a:lnTo>
                    <a:pt x="3656076" y="2689860"/>
                  </a:lnTo>
                  <a:lnTo>
                    <a:pt x="3656076" y="2683764"/>
                  </a:lnTo>
                  <a:lnTo>
                    <a:pt x="3656076" y="2482596"/>
                  </a:lnTo>
                  <a:lnTo>
                    <a:pt x="3762756" y="2482596"/>
                  </a:lnTo>
                  <a:lnTo>
                    <a:pt x="3762756" y="2476500"/>
                  </a:lnTo>
                  <a:lnTo>
                    <a:pt x="3768852" y="2476500"/>
                  </a:lnTo>
                  <a:lnTo>
                    <a:pt x="3768852" y="1842516"/>
                  </a:lnTo>
                  <a:lnTo>
                    <a:pt x="4607052" y="1842516"/>
                  </a:lnTo>
                  <a:lnTo>
                    <a:pt x="4607052" y="1828800"/>
                  </a:lnTo>
                  <a:close/>
                </a:path>
                <a:path w="6446520" h="2696210">
                  <a:moveTo>
                    <a:pt x="5366004" y="83820"/>
                  </a:moveTo>
                  <a:lnTo>
                    <a:pt x="4469879" y="82296"/>
                  </a:lnTo>
                  <a:lnTo>
                    <a:pt x="4469879" y="94488"/>
                  </a:lnTo>
                  <a:lnTo>
                    <a:pt x="4475988" y="94500"/>
                  </a:lnTo>
                  <a:lnTo>
                    <a:pt x="4475988" y="611124"/>
                  </a:lnTo>
                  <a:lnTo>
                    <a:pt x="4488180" y="611124"/>
                  </a:lnTo>
                  <a:lnTo>
                    <a:pt x="4489678" y="94526"/>
                  </a:lnTo>
                  <a:lnTo>
                    <a:pt x="5366004" y="96012"/>
                  </a:lnTo>
                  <a:lnTo>
                    <a:pt x="5366004" y="83820"/>
                  </a:lnTo>
                  <a:close/>
                </a:path>
                <a:path w="6446520" h="2696210">
                  <a:moveTo>
                    <a:pt x="5384292" y="323088"/>
                  </a:moveTo>
                  <a:lnTo>
                    <a:pt x="5365915" y="323088"/>
                  </a:lnTo>
                  <a:lnTo>
                    <a:pt x="5364480" y="97536"/>
                  </a:lnTo>
                  <a:lnTo>
                    <a:pt x="5352288" y="97536"/>
                  </a:lnTo>
                  <a:lnTo>
                    <a:pt x="5353723" y="323088"/>
                  </a:lnTo>
                  <a:lnTo>
                    <a:pt x="5334000" y="323088"/>
                  </a:lnTo>
                  <a:lnTo>
                    <a:pt x="5359908" y="373380"/>
                  </a:lnTo>
                  <a:lnTo>
                    <a:pt x="5378374" y="335280"/>
                  </a:lnTo>
                  <a:lnTo>
                    <a:pt x="5384292" y="323088"/>
                  </a:lnTo>
                  <a:close/>
                </a:path>
                <a:path w="6446520" h="2696210">
                  <a:moveTo>
                    <a:pt x="5705856" y="400812"/>
                  </a:moveTo>
                  <a:lnTo>
                    <a:pt x="5692140" y="400812"/>
                  </a:lnTo>
                  <a:lnTo>
                    <a:pt x="5693664" y="851916"/>
                  </a:lnTo>
                  <a:lnTo>
                    <a:pt x="5705856" y="851916"/>
                  </a:lnTo>
                  <a:lnTo>
                    <a:pt x="5705856" y="400812"/>
                  </a:lnTo>
                  <a:close/>
                </a:path>
                <a:path w="6446520" h="2696210">
                  <a:moveTo>
                    <a:pt x="6362700" y="1022604"/>
                  </a:moveTo>
                  <a:lnTo>
                    <a:pt x="6356604" y="1022604"/>
                  </a:lnTo>
                  <a:lnTo>
                    <a:pt x="6356604" y="609600"/>
                  </a:lnTo>
                  <a:lnTo>
                    <a:pt x="6344412" y="609600"/>
                  </a:lnTo>
                  <a:lnTo>
                    <a:pt x="6344412" y="615683"/>
                  </a:lnTo>
                  <a:lnTo>
                    <a:pt x="6106668" y="614870"/>
                  </a:lnTo>
                  <a:lnTo>
                    <a:pt x="6106668" y="397764"/>
                  </a:lnTo>
                  <a:lnTo>
                    <a:pt x="6106668" y="391668"/>
                  </a:lnTo>
                  <a:lnTo>
                    <a:pt x="6106668" y="385572"/>
                  </a:lnTo>
                  <a:lnTo>
                    <a:pt x="6094476" y="385572"/>
                  </a:lnTo>
                  <a:lnTo>
                    <a:pt x="6094476" y="397764"/>
                  </a:lnTo>
                  <a:lnTo>
                    <a:pt x="6094476" y="614832"/>
                  </a:lnTo>
                  <a:lnTo>
                    <a:pt x="5902452" y="614172"/>
                  </a:lnTo>
                  <a:lnTo>
                    <a:pt x="5902452" y="626364"/>
                  </a:lnTo>
                  <a:lnTo>
                    <a:pt x="6094476" y="627024"/>
                  </a:lnTo>
                  <a:lnTo>
                    <a:pt x="6094476" y="853440"/>
                  </a:lnTo>
                  <a:lnTo>
                    <a:pt x="4811268" y="853440"/>
                  </a:lnTo>
                  <a:lnTo>
                    <a:pt x="4811268" y="397764"/>
                  </a:lnTo>
                  <a:lnTo>
                    <a:pt x="6094476" y="397764"/>
                  </a:lnTo>
                  <a:lnTo>
                    <a:pt x="6094476" y="385572"/>
                  </a:lnTo>
                  <a:lnTo>
                    <a:pt x="4797552" y="385572"/>
                  </a:lnTo>
                  <a:lnTo>
                    <a:pt x="4797552" y="865632"/>
                  </a:lnTo>
                  <a:lnTo>
                    <a:pt x="6106668" y="865632"/>
                  </a:lnTo>
                  <a:lnTo>
                    <a:pt x="6106668" y="859536"/>
                  </a:lnTo>
                  <a:lnTo>
                    <a:pt x="6106668" y="853440"/>
                  </a:lnTo>
                  <a:lnTo>
                    <a:pt x="6106668" y="627062"/>
                  </a:lnTo>
                  <a:lnTo>
                    <a:pt x="6344412" y="627875"/>
                  </a:lnTo>
                  <a:lnTo>
                    <a:pt x="6344412" y="1022604"/>
                  </a:lnTo>
                  <a:lnTo>
                    <a:pt x="16764" y="1022604"/>
                  </a:lnTo>
                  <a:lnTo>
                    <a:pt x="16764" y="1034796"/>
                  </a:lnTo>
                  <a:lnTo>
                    <a:pt x="6362700" y="1034796"/>
                  </a:lnTo>
                  <a:lnTo>
                    <a:pt x="6362700" y="1022604"/>
                  </a:lnTo>
                  <a:close/>
                </a:path>
                <a:path w="6446520" h="2696210">
                  <a:moveTo>
                    <a:pt x="6446520" y="2255520"/>
                  </a:moveTo>
                  <a:lnTo>
                    <a:pt x="6434328" y="2255520"/>
                  </a:lnTo>
                  <a:lnTo>
                    <a:pt x="6434328" y="2267712"/>
                  </a:lnTo>
                  <a:lnTo>
                    <a:pt x="6434328" y="2683764"/>
                  </a:lnTo>
                  <a:lnTo>
                    <a:pt x="6150864" y="2683764"/>
                  </a:lnTo>
                  <a:lnTo>
                    <a:pt x="6150864" y="2267712"/>
                  </a:lnTo>
                  <a:lnTo>
                    <a:pt x="6434328" y="2267712"/>
                  </a:lnTo>
                  <a:lnTo>
                    <a:pt x="6434328" y="2255520"/>
                  </a:lnTo>
                  <a:lnTo>
                    <a:pt x="6150864" y="2255520"/>
                  </a:lnTo>
                  <a:lnTo>
                    <a:pt x="6137148" y="2255520"/>
                  </a:lnTo>
                  <a:lnTo>
                    <a:pt x="6137148" y="2267712"/>
                  </a:lnTo>
                  <a:lnTo>
                    <a:pt x="6137148" y="2683764"/>
                  </a:lnTo>
                  <a:lnTo>
                    <a:pt x="5305044" y="2683764"/>
                  </a:lnTo>
                  <a:lnTo>
                    <a:pt x="5305044" y="2267712"/>
                  </a:lnTo>
                  <a:lnTo>
                    <a:pt x="6137148" y="2267712"/>
                  </a:lnTo>
                  <a:lnTo>
                    <a:pt x="6137148" y="2255520"/>
                  </a:lnTo>
                  <a:lnTo>
                    <a:pt x="5808383" y="2255520"/>
                  </a:lnTo>
                  <a:lnTo>
                    <a:pt x="5826912" y="2197608"/>
                  </a:lnTo>
                  <a:lnTo>
                    <a:pt x="5830824" y="2185416"/>
                  </a:lnTo>
                  <a:lnTo>
                    <a:pt x="5812536" y="2185416"/>
                  </a:lnTo>
                  <a:lnTo>
                    <a:pt x="5812536" y="1831848"/>
                  </a:lnTo>
                  <a:lnTo>
                    <a:pt x="5806440" y="1831848"/>
                  </a:lnTo>
                  <a:lnTo>
                    <a:pt x="5806440" y="1828800"/>
                  </a:lnTo>
                  <a:lnTo>
                    <a:pt x="4960620" y="1828800"/>
                  </a:lnTo>
                  <a:lnTo>
                    <a:pt x="4960620" y="1842516"/>
                  </a:lnTo>
                  <a:lnTo>
                    <a:pt x="5798820" y="1842516"/>
                  </a:lnTo>
                  <a:lnTo>
                    <a:pt x="5798820" y="2185416"/>
                  </a:lnTo>
                  <a:lnTo>
                    <a:pt x="5780532" y="2185416"/>
                  </a:lnTo>
                  <a:lnTo>
                    <a:pt x="5804357" y="2255520"/>
                  </a:lnTo>
                  <a:lnTo>
                    <a:pt x="5305044" y="2255520"/>
                  </a:lnTo>
                  <a:lnTo>
                    <a:pt x="5291328" y="2255520"/>
                  </a:lnTo>
                  <a:lnTo>
                    <a:pt x="5291328" y="2267712"/>
                  </a:lnTo>
                  <a:lnTo>
                    <a:pt x="5291328" y="2683764"/>
                  </a:lnTo>
                  <a:lnTo>
                    <a:pt x="5009388" y="2683764"/>
                  </a:lnTo>
                  <a:lnTo>
                    <a:pt x="5009388" y="2267712"/>
                  </a:lnTo>
                  <a:lnTo>
                    <a:pt x="5291328" y="2267712"/>
                  </a:lnTo>
                  <a:lnTo>
                    <a:pt x="5291328" y="2255520"/>
                  </a:lnTo>
                  <a:lnTo>
                    <a:pt x="4995672" y="2255520"/>
                  </a:lnTo>
                  <a:lnTo>
                    <a:pt x="4995672" y="2695956"/>
                  </a:lnTo>
                  <a:lnTo>
                    <a:pt x="5291328" y="2695956"/>
                  </a:lnTo>
                  <a:lnTo>
                    <a:pt x="5305044" y="2695956"/>
                  </a:lnTo>
                  <a:lnTo>
                    <a:pt x="6137148" y="2695956"/>
                  </a:lnTo>
                  <a:lnTo>
                    <a:pt x="6150864" y="2695956"/>
                  </a:lnTo>
                  <a:lnTo>
                    <a:pt x="6446520" y="2695956"/>
                  </a:lnTo>
                  <a:lnTo>
                    <a:pt x="6446520" y="2689860"/>
                  </a:lnTo>
                  <a:lnTo>
                    <a:pt x="6446520" y="2683764"/>
                  </a:lnTo>
                  <a:lnTo>
                    <a:pt x="6446520" y="2267712"/>
                  </a:lnTo>
                  <a:lnTo>
                    <a:pt x="6446520" y="2261616"/>
                  </a:lnTo>
                  <a:lnTo>
                    <a:pt x="6446520" y="22555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08648" y="5368289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13716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64764" y="5996939"/>
              <a:ext cx="5750560" cy="661670"/>
            </a:xfrm>
            <a:custGeom>
              <a:avLst/>
              <a:gdLst/>
              <a:ahLst/>
              <a:cxnLst/>
              <a:rect l="l" t="t" r="r" b="b"/>
              <a:pathLst>
                <a:path w="5750559" h="661670">
                  <a:moveTo>
                    <a:pt x="1171956" y="0"/>
                  </a:moveTo>
                  <a:lnTo>
                    <a:pt x="1158240" y="0"/>
                  </a:lnTo>
                  <a:lnTo>
                    <a:pt x="1158240" y="640080"/>
                  </a:lnTo>
                  <a:lnTo>
                    <a:pt x="32004" y="640080"/>
                  </a:lnTo>
                  <a:lnTo>
                    <a:pt x="32004" y="301752"/>
                  </a:lnTo>
                  <a:lnTo>
                    <a:pt x="51816" y="301752"/>
                  </a:lnTo>
                  <a:lnTo>
                    <a:pt x="47663" y="289560"/>
                  </a:lnTo>
                  <a:lnTo>
                    <a:pt x="25908" y="225552"/>
                  </a:lnTo>
                  <a:lnTo>
                    <a:pt x="0" y="301752"/>
                  </a:lnTo>
                  <a:lnTo>
                    <a:pt x="19812" y="301752"/>
                  </a:lnTo>
                  <a:lnTo>
                    <a:pt x="19812" y="640080"/>
                  </a:lnTo>
                  <a:lnTo>
                    <a:pt x="13716" y="640080"/>
                  </a:lnTo>
                  <a:lnTo>
                    <a:pt x="13716" y="653796"/>
                  </a:lnTo>
                  <a:lnTo>
                    <a:pt x="19812" y="653796"/>
                  </a:lnTo>
                  <a:lnTo>
                    <a:pt x="19812" y="655320"/>
                  </a:lnTo>
                  <a:lnTo>
                    <a:pt x="32004" y="655320"/>
                  </a:lnTo>
                  <a:lnTo>
                    <a:pt x="32004" y="653796"/>
                  </a:lnTo>
                  <a:lnTo>
                    <a:pt x="1171956" y="653796"/>
                  </a:lnTo>
                  <a:lnTo>
                    <a:pt x="1171956" y="643128"/>
                  </a:lnTo>
                  <a:lnTo>
                    <a:pt x="1171956" y="640080"/>
                  </a:lnTo>
                  <a:lnTo>
                    <a:pt x="1171956" y="0"/>
                  </a:lnTo>
                  <a:close/>
                </a:path>
                <a:path w="5750559" h="661670">
                  <a:moveTo>
                    <a:pt x="1388364" y="4572"/>
                  </a:moveTo>
                  <a:lnTo>
                    <a:pt x="1176528" y="4572"/>
                  </a:lnTo>
                  <a:lnTo>
                    <a:pt x="1176528" y="18288"/>
                  </a:lnTo>
                  <a:lnTo>
                    <a:pt x="1388364" y="18288"/>
                  </a:lnTo>
                  <a:lnTo>
                    <a:pt x="1388364" y="4572"/>
                  </a:lnTo>
                  <a:close/>
                </a:path>
                <a:path w="5750559" h="661670">
                  <a:moveTo>
                    <a:pt x="2773680" y="649224"/>
                  </a:moveTo>
                  <a:lnTo>
                    <a:pt x="1927860" y="649224"/>
                  </a:lnTo>
                  <a:lnTo>
                    <a:pt x="1927860" y="661416"/>
                  </a:lnTo>
                  <a:lnTo>
                    <a:pt x="2773680" y="661416"/>
                  </a:lnTo>
                  <a:lnTo>
                    <a:pt x="2773680" y="649224"/>
                  </a:lnTo>
                  <a:close/>
                </a:path>
                <a:path w="5750559" h="661670">
                  <a:moveTo>
                    <a:pt x="4195572" y="4572"/>
                  </a:moveTo>
                  <a:lnTo>
                    <a:pt x="3983736" y="4572"/>
                  </a:lnTo>
                  <a:lnTo>
                    <a:pt x="3983736" y="18288"/>
                  </a:lnTo>
                  <a:lnTo>
                    <a:pt x="3989832" y="18288"/>
                  </a:lnTo>
                  <a:lnTo>
                    <a:pt x="3989832" y="649224"/>
                  </a:lnTo>
                  <a:lnTo>
                    <a:pt x="3162300" y="649224"/>
                  </a:lnTo>
                  <a:lnTo>
                    <a:pt x="3162300" y="661416"/>
                  </a:lnTo>
                  <a:lnTo>
                    <a:pt x="4008120" y="661416"/>
                  </a:lnTo>
                  <a:lnTo>
                    <a:pt x="4008120" y="649224"/>
                  </a:lnTo>
                  <a:lnTo>
                    <a:pt x="4002024" y="649224"/>
                  </a:lnTo>
                  <a:lnTo>
                    <a:pt x="4002024" y="18288"/>
                  </a:lnTo>
                  <a:lnTo>
                    <a:pt x="4195572" y="18288"/>
                  </a:lnTo>
                  <a:lnTo>
                    <a:pt x="4195572" y="4572"/>
                  </a:lnTo>
                  <a:close/>
                </a:path>
                <a:path w="5750559" h="661670">
                  <a:moveTo>
                    <a:pt x="5750052" y="18288"/>
                  </a:moveTo>
                  <a:lnTo>
                    <a:pt x="5405628" y="16764"/>
                  </a:lnTo>
                  <a:lnTo>
                    <a:pt x="5405628" y="28956"/>
                  </a:lnTo>
                  <a:lnTo>
                    <a:pt x="5748528" y="30480"/>
                  </a:lnTo>
                  <a:lnTo>
                    <a:pt x="5750052" y="182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27775" y="6652260"/>
              <a:ext cx="419100" cy="0"/>
            </a:xfrm>
            <a:custGeom>
              <a:avLst/>
              <a:gdLst/>
              <a:ahLst/>
              <a:cxnLst/>
              <a:rect l="l" t="t" r="r" b="b"/>
              <a:pathLst>
                <a:path w="419100">
                  <a:moveTo>
                    <a:pt x="0" y="0"/>
                  </a:moveTo>
                  <a:lnTo>
                    <a:pt x="419100" y="0"/>
                  </a:lnTo>
                </a:path>
              </a:pathLst>
            </a:custGeom>
            <a:ln w="12192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68239" y="6222492"/>
              <a:ext cx="50800" cy="429895"/>
            </a:xfrm>
            <a:custGeom>
              <a:avLst/>
              <a:gdLst/>
              <a:ahLst/>
              <a:cxnLst/>
              <a:rect l="l" t="t" r="r" b="b"/>
              <a:pathLst>
                <a:path w="50800" h="429895">
                  <a:moveTo>
                    <a:pt x="32004" y="64008"/>
                  </a:moveTo>
                  <a:lnTo>
                    <a:pt x="18287" y="64008"/>
                  </a:lnTo>
                  <a:lnTo>
                    <a:pt x="18287" y="429768"/>
                  </a:lnTo>
                  <a:lnTo>
                    <a:pt x="32004" y="429768"/>
                  </a:lnTo>
                  <a:lnTo>
                    <a:pt x="32004" y="64008"/>
                  </a:lnTo>
                  <a:close/>
                </a:path>
                <a:path w="50800" h="429895">
                  <a:moveTo>
                    <a:pt x="24384" y="0"/>
                  </a:moveTo>
                  <a:lnTo>
                    <a:pt x="0" y="76200"/>
                  </a:lnTo>
                  <a:lnTo>
                    <a:pt x="18287" y="76200"/>
                  </a:lnTo>
                  <a:lnTo>
                    <a:pt x="18287" y="64008"/>
                  </a:lnTo>
                  <a:lnTo>
                    <a:pt x="46146" y="64008"/>
                  </a:lnTo>
                  <a:lnTo>
                    <a:pt x="24384" y="0"/>
                  </a:lnTo>
                  <a:close/>
                </a:path>
                <a:path w="50800" h="429895">
                  <a:moveTo>
                    <a:pt x="46146" y="64008"/>
                  </a:moveTo>
                  <a:lnTo>
                    <a:pt x="32004" y="64008"/>
                  </a:lnTo>
                  <a:lnTo>
                    <a:pt x="32004" y="76200"/>
                  </a:lnTo>
                  <a:lnTo>
                    <a:pt x="50292" y="76200"/>
                  </a:lnTo>
                  <a:lnTo>
                    <a:pt x="46146" y="640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65939" y="3903954"/>
            <a:ext cx="253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32353" y="4615624"/>
            <a:ext cx="7159625" cy="111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Двусвързани.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двусвързания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указател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първия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сочи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последния елемент,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последния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първия.</a:t>
            </a:r>
            <a:endParaRPr sz="2000">
              <a:latin typeface="Arial"/>
              <a:cs typeface="Arial"/>
            </a:endParaRPr>
          </a:p>
          <a:p>
            <a:pPr marL="949960">
              <a:lnSpc>
                <a:spcPct val="100000"/>
              </a:lnSpc>
              <a:spcBef>
                <a:spcPts val="139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90504" y="6128932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pr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3342" y="6141148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ne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33016" y="5364479"/>
            <a:ext cx="6771640" cy="1728470"/>
          </a:xfrm>
          <a:custGeom>
            <a:avLst/>
            <a:gdLst/>
            <a:ahLst/>
            <a:cxnLst/>
            <a:rect l="l" t="t" r="r" b="b"/>
            <a:pathLst>
              <a:path w="6771640" h="1728470">
                <a:moveTo>
                  <a:pt x="6771132" y="655320"/>
                </a:moveTo>
                <a:lnTo>
                  <a:pt x="6758940" y="655320"/>
                </a:lnTo>
                <a:lnTo>
                  <a:pt x="6758940" y="1709928"/>
                </a:lnTo>
                <a:lnTo>
                  <a:pt x="16764" y="1709928"/>
                </a:lnTo>
                <a:lnTo>
                  <a:pt x="16764" y="18288"/>
                </a:lnTo>
                <a:lnTo>
                  <a:pt x="1056132" y="18288"/>
                </a:lnTo>
                <a:lnTo>
                  <a:pt x="1056132" y="6096"/>
                </a:lnTo>
                <a:lnTo>
                  <a:pt x="16764" y="6096"/>
                </a:lnTo>
                <a:lnTo>
                  <a:pt x="16764" y="0"/>
                </a:lnTo>
                <a:lnTo>
                  <a:pt x="4572" y="0"/>
                </a:lnTo>
                <a:lnTo>
                  <a:pt x="4572" y="6096"/>
                </a:lnTo>
                <a:lnTo>
                  <a:pt x="0" y="6096"/>
                </a:lnTo>
                <a:lnTo>
                  <a:pt x="0" y="18288"/>
                </a:lnTo>
                <a:lnTo>
                  <a:pt x="4572" y="18288"/>
                </a:lnTo>
                <a:lnTo>
                  <a:pt x="4572" y="1709928"/>
                </a:lnTo>
                <a:lnTo>
                  <a:pt x="0" y="1709928"/>
                </a:lnTo>
                <a:lnTo>
                  <a:pt x="0" y="1723644"/>
                </a:lnTo>
                <a:lnTo>
                  <a:pt x="6758940" y="1723644"/>
                </a:lnTo>
                <a:lnTo>
                  <a:pt x="6758940" y="1728216"/>
                </a:lnTo>
                <a:lnTo>
                  <a:pt x="6771132" y="1728216"/>
                </a:lnTo>
                <a:lnTo>
                  <a:pt x="6771132" y="655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862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 </a:t>
            </a:r>
            <a:r>
              <a:rPr sz="2800" spc="-10" dirty="0"/>
              <a:t>СТЕКОВЕ, ОПАШКИ </a:t>
            </a:r>
            <a:r>
              <a:rPr sz="2800" spc="-5" dirty="0"/>
              <a:t>И</a:t>
            </a:r>
            <a:r>
              <a:rPr sz="2800" spc="40" dirty="0"/>
              <a:t> </a:t>
            </a:r>
            <a:r>
              <a:rPr sz="2800" spc="-10" dirty="0"/>
              <a:t>ДЕКОВЕ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i="0" spc="-10" dirty="0">
                <a:latin typeface="Arial"/>
                <a:cs typeface="Arial"/>
              </a:rPr>
              <a:t>Линейните </a:t>
            </a:r>
            <a:r>
              <a:rPr i="0" dirty="0">
                <a:latin typeface="Arial"/>
                <a:cs typeface="Arial"/>
              </a:rPr>
              <a:t>списъци </a:t>
            </a:r>
            <a:r>
              <a:rPr i="0" spc="-5" dirty="0">
                <a:latin typeface="Arial"/>
                <a:cs typeface="Arial"/>
              </a:rPr>
              <a:t>намират широко </a:t>
            </a:r>
            <a:r>
              <a:rPr i="0" spc="-10" dirty="0">
                <a:latin typeface="Arial"/>
                <a:cs typeface="Arial"/>
              </a:rPr>
              <a:t>приложение </a:t>
            </a:r>
            <a:r>
              <a:rPr i="0" dirty="0">
                <a:latin typeface="Arial"/>
                <a:cs typeface="Arial"/>
              </a:rPr>
              <a:t>в </a:t>
            </a:r>
            <a:r>
              <a:rPr i="0" spc="-10" dirty="0">
                <a:latin typeface="Arial"/>
                <a:cs typeface="Arial"/>
              </a:rPr>
              <a:t>приложения,  </a:t>
            </a:r>
            <a:r>
              <a:rPr i="0" spc="-5" dirty="0">
                <a:latin typeface="Arial"/>
                <a:cs typeface="Arial"/>
              </a:rPr>
              <a:t>където не могат да бъдат предсказани изискванията към размера  на паметта, необходима за съхраняване </a:t>
            </a:r>
            <a:r>
              <a:rPr i="0" spc="-10" dirty="0">
                <a:latin typeface="Arial"/>
                <a:cs typeface="Arial"/>
              </a:rPr>
              <a:t>на </a:t>
            </a:r>
            <a:r>
              <a:rPr i="0" spc="-5" dirty="0">
                <a:latin typeface="Arial"/>
                <a:cs typeface="Arial"/>
              </a:rPr>
              <a:t>данните, както </a:t>
            </a:r>
            <a:r>
              <a:rPr i="0" dirty="0">
                <a:latin typeface="Arial"/>
                <a:cs typeface="Arial"/>
              </a:rPr>
              <a:t>и  </a:t>
            </a:r>
            <a:r>
              <a:rPr i="0" spc="-5" dirty="0">
                <a:latin typeface="Arial"/>
                <a:cs typeface="Arial"/>
              </a:rPr>
              <a:t>когато </a:t>
            </a:r>
            <a:r>
              <a:rPr i="0" dirty="0">
                <a:latin typeface="Arial"/>
                <a:cs typeface="Arial"/>
              </a:rPr>
              <a:t>се </a:t>
            </a:r>
            <a:r>
              <a:rPr i="0" spc="-10" dirty="0">
                <a:latin typeface="Arial"/>
                <a:cs typeface="Arial"/>
              </a:rPr>
              <a:t>налага </a:t>
            </a:r>
            <a:r>
              <a:rPr i="0" spc="-5" dirty="0">
                <a:latin typeface="Arial"/>
                <a:cs typeface="Arial"/>
              </a:rPr>
              <a:t>използване </a:t>
            </a:r>
            <a:r>
              <a:rPr i="0" spc="-10" dirty="0">
                <a:latin typeface="Arial"/>
                <a:cs typeface="Arial"/>
              </a:rPr>
              <a:t>на </a:t>
            </a:r>
            <a:r>
              <a:rPr i="0" spc="-5" dirty="0">
                <a:latin typeface="Arial"/>
                <a:cs typeface="Arial"/>
              </a:rPr>
              <a:t>много на брой сложни операции  над данни (особено вмъкване </a:t>
            </a:r>
            <a:r>
              <a:rPr i="0" dirty="0">
                <a:latin typeface="Arial"/>
                <a:cs typeface="Arial"/>
              </a:rPr>
              <a:t>и </a:t>
            </a:r>
            <a:r>
              <a:rPr i="0" spc="-5" dirty="0">
                <a:latin typeface="Arial"/>
                <a:cs typeface="Arial"/>
              </a:rPr>
              <a:t>изтриване). </a:t>
            </a:r>
            <a:r>
              <a:rPr i="0" dirty="0">
                <a:latin typeface="Arial"/>
                <a:cs typeface="Arial"/>
              </a:rPr>
              <a:t>На </a:t>
            </a:r>
            <a:r>
              <a:rPr i="0" spc="-10" dirty="0">
                <a:latin typeface="Arial"/>
                <a:cs typeface="Arial"/>
              </a:rPr>
              <a:t>базата </a:t>
            </a:r>
            <a:r>
              <a:rPr i="0" spc="-5" dirty="0">
                <a:latin typeface="Arial"/>
                <a:cs typeface="Arial"/>
              </a:rPr>
              <a:t>на  линейните </a:t>
            </a:r>
            <a:r>
              <a:rPr i="0" dirty="0">
                <a:latin typeface="Arial"/>
                <a:cs typeface="Arial"/>
              </a:rPr>
              <a:t>списъци </a:t>
            </a:r>
            <a:r>
              <a:rPr i="0" spc="-5" dirty="0">
                <a:latin typeface="Arial"/>
                <a:cs typeface="Arial"/>
              </a:rPr>
              <a:t>могат да </a:t>
            </a:r>
            <a:r>
              <a:rPr i="0" dirty="0">
                <a:latin typeface="Arial"/>
                <a:cs typeface="Arial"/>
              </a:rPr>
              <a:t>бъдат </a:t>
            </a:r>
            <a:r>
              <a:rPr i="0" spc="-5" dirty="0">
                <a:latin typeface="Arial"/>
                <a:cs typeface="Arial"/>
              </a:rPr>
              <a:t>изграждани стекове, опашки </a:t>
            </a:r>
            <a:r>
              <a:rPr i="0" dirty="0">
                <a:latin typeface="Arial"/>
                <a:cs typeface="Arial"/>
              </a:rPr>
              <a:t>и  </a:t>
            </a:r>
            <a:r>
              <a:rPr i="0" spc="-5" dirty="0">
                <a:latin typeface="Arial"/>
                <a:cs typeface="Arial"/>
              </a:rPr>
              <a:t>декове.</a:t>
            </a: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b="1" i="0" spc="-5" dirty="0">
                <a:latin typeface="Arial"/>
                <a:cs typeface="Arial"/>
              </a:rPr>
              <a:t>Стек </a:t>
            </a:r>
            <a:r>
              <a:rPr i="0" dirty="0">
                <a:latin typeface="Arial"/>
                <a:cs typeface="Arial"/>
              </a:rPr>
              <a:t>се </a:t>
            </a:r>
            <a:r>
              <a:rPr i="0" spc="-5" dirty="0">
                <a:latin typeface="Arial"/>
                <a:cs typeface="Arial"/>
              </a:rPr>
              <a:t>нарича </a:t>
            </a:r>
            <a:r>
              <a:rPr i="0" spc="-10" dirty="0">
                <a:latin typeface="Arial"/>
                <a:cs typeface="Arial"/>
              </a:rPr>
              <a:t>линеен </a:t>
            </a:r>
            <a:r>
              <a:rPr i="0" dirty="0">
                <a:latin typeface="Arial"/>
                <a:cs typeface="Arial"/>
              </a:rPr>
              <a:t>списък, </a:t>
            </a:r>
            <a:r>
              <a:rPr i="0" spc="-5" dirty="0">
                <a:latin typeface="Arial"/>
                <a:cs typeface="Arial"/>
              </a:rPr>
              <a:t>при който добавянето на </a:t>
            </a:r>
            <a:r>
              <a:rPr i="0" spc="-10" dirty="0">
                <a:latin typeface="Arial"/>
                <a:cs typeface="Arial"/>
              </a:rPr>
              <a:t>нови  </a:t>
            </a:r>
            <a:r>
              <a:rPr i="0" spc="-5" dirty="0">
                <a:latin typeface="Arial"/>
                <a:cs typeface="Arial"/>
              </a:rPr>
              <a:t>елементи, както </a:t>
            </a:r>
            <a:r>
              <a:rPr i="0" dirty="0">
                <a:latin typeface="Arial"/>
                <a:cs typeface="Arial"/>
              </a:rPr>
              <a:t>и </a:t>
            </a:r>
            <a:r>
              <a:rPr i="0" spc="-5" dirty="0">
                <a:latin typeface="Arial"/>
                <a:cs typeface="Arial"/>
              </a:rPr>
              <a:t>приключването на </a:t>
            </a:r>
            <a:r>
              <a:rPr i="0" spc="-10" dirty="0">
                <a:latin typeface="Arial"/>
                <a:cs typeface="Arial"/>
              </a:rPr>
              <a:t>елементи </a:t>
            </a:r>
            <a:r>
              <a:rPr i="0" spc="-5" dirty="0">
                <a:latin typeface="Arial"/>
                <a:cs typeface="Arial"/>
              </a:rPr>
              <a:t>става само от  едната страна </a:t>
            </a:r>
            <a:r>
              <a:rPr i="0" spc="-10" dirty="0">
                <a:latin typeface="Arial"/>
                <a:cs typeface="Arial"/>
              </a:rPr>
              <a:t>на линейният </a:t>
            </a:r>
            <a:r>
              <a:rPr i="0" spc="-5" dirty="0">
                <a:latin typeface="Arial"/>
                <a:cs typeface="Arial"/>
              </a:rPr>
              <a:t>списък, наречен връх на стека.  Синоним на </a:t>
            </a:r>
            <a:r>
              <a:rPr i="0" dirty="0">
                <a:latin typeface="Arial"/>
                <a:cs typeface="Arial"/>
              </a:rPr>
              <a:t>термина </a:t>
            </a:r>
            <a:r>
              <a:rPr b="1" i="0" spc="-10" dirty="0">
                <a:latin typeface="Arial"/>
                <a:cs typeface="Arial"/>
              </a:rPr>
              <a:t>стек </a:t>
            </a:r>
            <a:r>
              <a:rPr i="0" dirty="0">
                <a:latin typeface="Arial"/>
                <a:cs typeface="Arial"/>
              </a:rPr>
              <a:t>е</a:t>
            </a:r>
            <a:r>
              <a:rPr i="0" spc="-60" dirty="0">
                <a:latin typeface="Arial"/>
                <a:cs typeface="Arial"/>
              </a:rPr>
              <a:t> </a:t>
            </a:r>
            <a:r>
              <a:rPr b="1" i="0" dirty="0">
                <a:latin typeface="Arial"/>
                <a:cs typeface="Arial"/>
              </a:rPr>
              <a:t>LIFO</a:t>
            </a:r>
            <a:r>
              <a:rPr i="0" dirty="0">
                <a:latin typeface="Arial"/>
                <a:cs typeface="Arial"/>
              </a:rPr>
              <a:t>.</a:t>
            </a: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b="1" i="0" spc="-5" dirty="0">
                <a:latin typeface="Arial"/>
                <a:cs typeface="Arial"/>
              </a:rPr>
              <a:t>Опашка</a:t>
            </a:r>
            <a:r>
              <a:rPr b="1" i="0" spc="1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се</a:t>
            </a:r>
            <a:r>
              <a:rPr i="0" spc="110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нарича</a:t>
            </a:r>
            <a:r>
              <a:rPr i="0" spc="114" dirty="0">
                <a:latin typeface="Arial"/>
                <a:cs typeface="Arial"/>
              </a:rPr>
              <a:t> </a:t>
            </a:r>
            <a:r>
              <a:rPr i="0" spc="-10" dirty="0">
                <a:latin typeface="Arial"/>
                <a:cs typeface="Arial"/>
              </a:rPr>
              <a:t>линеен</a:t>
            </a:r>
            <a:r>
              <a:rPr i="0" spc="105" dirty="0">
                <a:latin typeface="Arial"/>
                <a:cs typeface="Arial"/>
              </a:rPr>
              <a:t> </a:t>
            </a:r>
            <a:r>
              <a:rPr i="0" dirty="0">
                <a:latin typeface="Arial"/>
                <a:cs typeface="Arial"/>
              </a:rPr>
              <a:t>списък,</a:t>
            </a:r>
            <a:r>
              <a:rPr i="0" spc="9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при</a:t>
            </a:r>
            <a:r>
              <a:rPr i="0" spc="1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който</a:t>
            </a:r>
            <a:r>
              <a:rPr i="0" spc="105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всички</a:t>
            </a:r>
            <a:r>
              <a:rPr i="0" spc="1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добавяния</a:t>
            </a:r>
            <a:r>
              <a:rPr i="0" spc="110" dirty="0">
                <a:latin typeface="Arial"/>
                <a:cs typeface="Arial"/>
              </a:rPr>
              <a:t> </a:t>
            </a:r>
            <a:r>
              <a:rPr i="0" spc="-5" dirty="0">
                <a:latin typeface="Arial"/>
                <a:cs typeface="Arial"/>
              </a:rPr>
              <a:t>на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353" y="5225173"/>
            <a:ext cx="7527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3025" algn="l"/>
                <a:tab pos="1784985" algn="l"/>
                <a:tab pos="2620010" algn="l"/>
                <a:tab pos="3613785" algn="l"/>
                <a:tab pos="4079875" algn="l"/>
                <a:tab pos="5394960" algn="l"/>
                <a:tab pos="645287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елементи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друга	страна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	линейния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списък.	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Синоним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4920526"/>
            <a:ext cx="799655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400"/>
              </a:lnSpc>
              <a:spcBef>
                <a:spcPts val="100"/>
              </a:spcBef>
              <a:tabLst>
                <a:tab pos="740410" algn="l"/>
                <a:tab pos="2064385" algn="l"/>
                <a:tab pos="3023235" algn="l"/>
                <a:tab pos="3463925" algn="l"/>
                <a:tab pos="4472305" algn="l"/>
                <a:tab pos="5532120" algn="l"/>
                <a:tab pos="5854700" algn="l"/>
                <a:tab pos="768985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нов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ем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	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ат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	стр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	а	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з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ю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чв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о	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endParaRPr sz="20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5530075"/>
            <a:ext cx="29527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термина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опашка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FIFO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862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 </a:t>
            </a:r>
            <a:r>
              <a:rPr sz="2800" spc="-10" dirty="0"/>
              <a:t>СТЕКОВЕ, ОПАШКИ </a:t>
            </a:r>
            <a:r>
              <a:rPr sz="2800" spc="-5" dirty="0"/>
              <a:t>И</a:t>
            </a:r>
            <a:r>
              <a:rPr sz="2800" spc="40" dirty="0"/>
              <a:t> </a:t>
            </a:r>
            <a:r>
              <a:rPr sz="2800" spc="-10" dirty="0"/>
              <a:t>ДЕКОВЕ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92452" y="1151059"/>
            <a:ext cx="7997190" cy="5268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Дек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линеен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списък, при който всички добавяния или  изключвания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могат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извършат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както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единия,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така 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другия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линейният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  универсална структура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данни от стека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опашката.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практика  понякога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използват декове при които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някой от краищата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 линейният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списък добавянето или изключването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забранено.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Такива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декове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наричат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декове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ограничен вход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или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ограничен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изход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Описваните по-горе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АТД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могат да бъдат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организирани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 втори  начин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посредством масив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отделя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място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елемента,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 след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това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описват операциите над даден тип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данни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термините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операции над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масива.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Този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начин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по-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бърз. 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различни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приложения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могат 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бъдат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използвани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различни реализации,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като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се вземе предвид,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първият начин (с  помощта на списък)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приложим, о</a:t>
            </a:r>
            <a:r>
              <a:rPr lang="bg-BG" sz="2000" spc="-5" dirty="0">
                <a:solidFill>
                  <a:srgbClr val="FFFFFF"/>
                </a:solidFill>
                <a:latin typeface="Arial"/>
                <a:cs typeface="Arial"/>
              </a:rPr>
              <a:t>к</a:t>
            </a:r>
            <a:r>
              <a:rPr sz="2000" spc="-5" dirty="0" err="1">
                <a:solidFill>
                  <a:srgbClr val="FFFFFF"/>
                </a:solidFill>
                <a:latin typeface="Arial"/>
                <a:cs typeface="Arial"/>
              </a:rPr>
              <a:t>гато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размерът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предварително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известен,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втория (с помощта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масив), когато размерът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 известен 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голям.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35221" y="4032885"/>
            <a:ext cx="876300" cy="2757170"/>
            <a:chOff x="5053584" y="4053839"/>
            <a:chExt cx="876300" cy="2757170"/>
          </a:xfrm>
        </p:grpSpPr>
        <p:sp>
          <p:nvSpPr>
            <p:cNvPr id="3" name="object 3"/>
            <p:cNvSpPr/>
            <p:nvPr/>
          </p:nvSpPr>
          <p:spPr>
            <a:xfrm>
              <a:off x="5059680" y="4053839"/>
              <a:ext cx="864235" cy="1062355"/>
            </a:xfrm>
            <a:custGeom>
              <a:avLst/>
              <a:gdLst/>
              <a:ahLst/>
              <a:cxnLst/>
              <a:rect l="l" t="t" r="r" b="b"/>
              <a:pathLst>
                <a:path w="864235" h="1062354">
                  <a:moveTo>
                    <a:pt x="466344" y="551688"/>
                  </a:moveTo>
                  <a:lnTo>
                    <a:pt x="448017" y="551688"/>
                  </a:lnTo>
                  <a:lnTo>
                    <a:pt x="446532" y="9144"/>
                  </a:lnTo>
                  <a:lnTo>
                    <a:pt x="435864" y="9144"/>
                  </a:lnTo>
                  <a:lnTo>
                    <a:pt x="435864" y="1524"/>
                  </a:lnTo>
                  <a:lnTo>
                    <a:pt x="114300" y="0"/>
                  </a:lnTo>
                  <a:lnTo>
                    <a:pt x="114300" y="13716"/>
                  </a:lnTo>
                  <a:lnTo>
                    <a:pt x="434352" y="15240"/>
                  </a:lnTo>
                  <a:lnTo>
                    <a:pt x="435825" y="551688"/>
                  </a:lnTo>
                  <a:lnTo>
                    <a:pt x="416052" y="551688"/>
                  </a:lnTo>
                  <a:lnTo>
                    <a:pt x="441960" y="601980"/>
                  </a:lnTo>
                  <a:lnTo>
                    <a:pt x="460425" y="563880"/>
                  </a:lnTo>
                  <a:lnTo>
                    <a:pt x="466344" y="551688"/>
                  </a:lnTo>
                  <a:close/>
                </a:path>
                <a:path w="864235" h="1062354">
                  <a:moveTo>
                    <a:pt x="864108" y="620268"/>
                  </a:moveTo>
                  <a:lnTo>
                    <a:pt x="0" y="620268"/>
                  </a:lnTo>
                  <a:lnTo>
                    <a:pt x="0" y="1062228"/>
                  </a:lnTo>
                  <a:lnTo>
                    <a:pt x="864108" y="1062228"/>
                  </a:lnTo>
                  <a:lnTo>
                    <a:pt x="864108" y="6202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5053584" y="4666487"/>
              <a:ext cx="876300" cy="455930"/>
            </a:xfrm>
            <a:custGeom>
              <a:avLst/>
              <a:gdLst/>
              <a:ahLst/>
              <a:cxnLst/>
              <a:rect l="l" t="t" r="r" b="b"/>
              <a:pathLst>
                <a:path w="876300" h="455929">
                  <a:moveTo>
                    <a:pt x="876300" y="0"/>
                  </a:moveTo>
                  <a:lnTo>
                    <a:pt x="0" y="0"/>
                  </a:lnTo>
                  <a:lnTo>
                    <a:pt x="0" y="455676"/>
                  </a:lnTo>
                  <a:lnTo>
                    <a:pt x="876300" y="455676"/>
                  </a:lnTo>
                  <a:lnTo>
                    <a:pt x="876300" y="449580"/>
                  </a:lnTo>
                  <a:lnTo>
                    <a:pt x="12191" y="449580"/>
                  </a:lnTo>
                  <a:lnTo>
                    <a:pt x="6095" y="443484"/>
                  </a:lnTo>
                  <a:lnTo>
                    <a:pt x="12191" y="443484"/>
                  </a:lnTo>
                  <a:lnTo>
                    <a:pt x="12191" y="13716"/>
                  </a:lnTo>
                  <a:lnTo>
                    <a:pt x="6095" y="13716"/>
                  </a:lnTo>
                  <a:lnTo>
                    <a:pt x="12191" y="7620"/>
                  </a:lnTo>
                  <a:lnTo>
                    <a:pt x="876300" y="7620"/>
                  </a:lnTo>
                  <a:lnTo>
                    <a:pt x="876300" y="0"/>
                  </a:lnTo>
                  <a:close/>
                </a:path>
                <a:path w="876300" h="455929">
                  <a:moveTo>
                    <a:pt x="12191" y="443484"/>
                  </a:moveTo>
                  <a:lnTo>
                    <a:pt x="6095" y="443484"/>
                  </a:lnTo>
                  <a:lnTo>
                    <a:pt x="12191" y="449580"/>
                  </a:lnTo>
                  <a:lnTo>
                    <a:pt x="12191" y="443484"/>
                  </a:lnTo>
                  <a:close/>
                </a:path>
                <a:path w="876300" h="455929">
                  <a:moveTo>
                    <a:pt x="862583" y="443484"/>
                  </a:moveTo>
                  <a:lnTo>
                    <a:pt x="12191" y="443484"/>
                  </a:lnTo>
                  <a:lnTo>
                    <a:pt x="12191" y="449580"/>
                  </a:lnTo>
                  <a:lnTo>
                    <a:pt x="862583" y="449580"/>
                  </a:lnTo>
                  <a:lnTo>
                    <a:pt x="862583" y="443484"/>
                  </a:lnTo>
                  <a:close/>
                </a:path>
                <a:path w="876300" h="455929">
                  <a:moveTo>
                    <a:pt x="862583" y="7620"/>
                  </a:moveTo>
                  <a:lnTo>
                    <a:pt x="862583" y="449580"/>
                  </a:lnTo>
                  <a:lnTo>
                    <a:pt x="870203" y="443484"/>
                  </a:lnTo>
                  <a:lnTo>
                    <a:pt x="876300" y="443484"/>
                  </a:lnTo>
                  <a:lnTo>
                    <a:pt x="876300" y="13716"/>
                  </a:lnTo>
                  <a:lnTo>
                    <a:pt x="870203" y="13716"/>
                  </a:lnTo>
                  <a:lnTo>
                    <a:pt x="862583" y="7620"/>
                  </a:lnTo>
                  <a:close/>
                </a:path>
                <a:path w="876300" h="455929">
                  <a:moveTo>
                    <a:pt x="876300" y="443484"/>
                  </a:moveTo>
                  <a:lnTo>
                    <a:pt x="870203" y="443484"/>
                  </a:lnTo>
                  <a:lnTo>
                    <a:pt x="862583" y="449580"/>
                  </a:lnTo>
                  <a:lnTo>
                    <a:pt x="876300" y="449580"/>
                  </a:lnTo>
                  <a:lnTo>
                    <a:pt x="876300" y="443484"/>
                  </a:lnTo>
                  <a:close/>
                </a:path>
                <a:path w="876300" h="455929">
                  <a:moveTo>
                    <a:pt x="12191" y="7620"/>
                  </a:moveTo>
                  <a:lnTo>
                    <a:pt x="6095" y="13716"/>
                  </a:lnTo>
                  <a:lnTo>
                    <a:pt x="12191" y="13716"/>
                  </a:lnTo>
                  <a:lnTo>
                    <a:pt x="12191" y="7620"/>
                  </a:lnTo>
                  <a:close/>
                </a:path>
                <a:path w="876300" h="455929">
                  <a:moveTo>
                    <a:pt x="862583" y="7620"/>
                  </a:moveTo>
                  <a:lnTo>
                    <a:pt x="12191" y="7620"/>
                  </a:lnTo>
                  <a:lnTo>
                    <a:pt x="12191" y="13716"/>
                  </a:lnTo>
                  <a:lnTo>
                    <a:pt x="862583" y="13716"/>
                  </a:lnTo>
                  <a:lnTo>
                    <a:pt x="862583" y="7620"/>
                  </a:lnTo>
                  <a:close/>
                </a:path>
                <a:path w="876300" h="455929">
                  <a:moveTo>
                    <a:pt x="876300" y="7620"/>
                  </a:moveTo>
                  <a:lnTo>
                    <a:pt x="862583" y="7620"/>
                  </a:lnTo>
                  <a:lnTo>
                    <a:pt x="870203" y="13716"/>
                  </a:lnTo>
                  <a:lnTo>
                    <a:pt x="876300" y="13716"/>
                  </a:lnTo>
                  <a:lnTo>
                    <a:pt x="876300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59679" y="5116067"/>
              <a:ext cx="864235" cy="441959"/>
            </a:xfrm>
            <a:custGeom>
              <a:avLst/>
              <a:gdLst/>
              <a:ahLst/>
              <a:cxnLst/>
              <a:rect l="l" t="t" r="r" b="b"/>
              <a:pathLst>
                <a:path w="864235" h="441960">
                  <a:moveTo>
                    <a:pt x="864108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864108" y="441960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53584" y="5109972"/>
              <a:ext cx="876300" cy="454659"/>
            </a:xfrm>
            <a:custGeom>
              <a:avLst/>
              <a:gdLst/>
              <a:ahLst/>
              <a:cxnLst/>
              <a:rect l="l" t="t" r="r" b="b"/>
              <a:pathLst>
                <a:path w="876300" h="454660">
                  <a:moveTo>
                    <a:pt x="876300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876300" y="454151"/>
                  </a:lnTo>
                  <a:lnTo>
                    <a:pt x="876300" y="448056"/>
                  </a:lnTo>
                  <a:lnTo>
                    <a:pt x="12191" y="448056"/>
                  </a:lnTo>
                  <a:lnTo>
                    <a:pt x="6095" y="441959"/>
                  </a:lnTo>
                  <a:lnTo>
                    <a:pt x="12191" y="441959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5"/>
                  </a:lnTo>
                  <a:lnTo>
                    <a:pt x="876300" y="6095"/>
                  </a:lnTo>
                  <a:lnTo>
                    <a:pt x="876300" y="0"/>
                  </a:lnTo>
                  <a:close/>
                </a:path>
                <a:path w="876300" h="454660">
                  <a:moveTo>
                    <a:pt x="12191" y="441959"/>
                  </a:moveTo>
                  <a:lnTo>
                    <a:pt x="6095" y="441959"/>
                  </a:lnTo>
                  <a:lnTo>
                    <a:pt x="12191" y="448056"/>
                  </a:lnTo>
                  <a:lnTo>
                    <a:pt x="12191" y="441959"/>
                  </a:lnTo>
                  <a:close/>
                </a:path>
                <a:path w="876300" h="454660">
                  <a:moveTo>
                    <a:pt x="862583" y="441959"/>
                  </a:moveTo>
                  <a:lnTo>
                    <a:pt x="12191" y="441959"/>
                  </a:lnTo>
                  <a:lnTo>
                    <a:pt x="12191" y="448056"/>
                  </a:lnTo>
                  <a:lnTo>
                    <a:pt x="862583" y="448056"/>
                  </a:lnTo>
                  <a:lnTo>
                    <a:pt x="862583" y="441959"/>
                  </a:lnTo>
                  <a:close/>
                </a:path>
                <a:path w="876300" h="454660">
                  <a:moveTo>
                    <a:pt x="862583" y="6095"/>
                  </a:moveTo>
                  <a:lnTo>
                    <a:pt x="862583" y="448056"/>
                  </a:lnTo>
                  <a:lnTo>
                    <a:pt x="870203" y="441959"/>
                  </a:lnTo>
                  <a:lnTo>
                    <a:pt x="876300" y="441959"/>
                  </a:lnTo>
                  <a:lnTo>
                    <a:pt x="876300" y="12192"/>
                  </a:lnTo>
                  <a:lnTo>
                    <a:pt x="870203" y="12192"/>
                  </a:lnTo>
                  <a:lnTo>
                    <a:pt x="862583" y="6095"/>
                  </a:lnTo>
                  <a:close/>
                </a:path>
                <a:path w="876300" h="454660">
                  <a:moveTo>
                    <a:pt x="876300" y="441959"/>
                  </a:moveTo>
                  <a:lnTo>
                    <a:pt x="870203" y="441959"/>
                  </a:lnTo>
                  <a:lnTo>
                    <a:pt x="862583" y="448056"/>
                  </a:lnTo>
                  <a:lnTo>
                    <a:pt x="876300" y="448056"/>
                  </a:lnTo>
                  <a:lnTo>
                    <a:pt x="876300" y="441959"/>
                  </a:lnTo>
                  <a:close/>
                </a:path>
                <a:path w="876300" h="454660">
                  <a:moveTo>
                    <a:pt x="12191" y="6095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5"/>
                  </a:lnTo>
                  <a:close/>
                </a:path>
                <a:path w="876300" h="454660">
                  <a:moveTo>
                    <a:pt x="862583" y="6095"/>
                  </a:moveTo>
                  <a:lnTo>
                    <a:pt x="12191" y="6095"/>
                  </a:lnTo>
                  <a:lnTo>
                    <a:pt x="12191" y="12192"/>
                  </a:lnTo>
                  <a:lnTo>
                    <a:pt x="862583" y="12192"/>
                  </a:lnTo>
                  <a:lnTo>
                    <a:pt x="862583" y="6095"/>
                  </a:lnTo>
                  <a:close/>
                </a:path>
                <a:path w="876300" h="454660">
                  <a:moveTo>
                    <a:pt x="876300" y="6095"/>
                  </a:moveTo>
                  <a:lnTo>
                    <a:pt x="862583" y="6095"/>
                  </a:lnTo>
                  <a:lnTo>
                    <a:pt x="870203" y="12192"/>
                  </a:lnTo>
                  <a:lnTo>
                    <a:pt x="876300" y="12192"/>
                  </a:lnTo>
                  <a:lnTo>
                    <a:pt x="876300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9679" y="5518403"/>
              <a:ext cx="864235" cy="441959"/>
            </a:xfrm>
            <a:custGeom>
              <a:avLst/>
              <a:gdLst/>
              <a:ahLst/>
              <a:cxnLst/>
              <a:rect l="l" t="t" r="r" b="b"/>
              <a:pathLst>
                <a:path w="864235" h="441960">
                  <a:moveTo>
                    <a:pt x="864108" y="0"/>
                  </a:moveTo>
                  <a:lnTo>
                    <a:pt x="0" y="0"/>
                  </a:lnTo>
                  <a:lnTo>
                    <a:pt x="0" y="441959"/>
                  </a:lnTo>
                  <a:lnTo>
                    <a:pt x="864108" y="44195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3584" y="5510783"/>
              <a:ext cx="876300" cy="455930"/>
            </a:xfrm>
            <a:custGeom>
              <a:avLst/>
              <a:gdLst/>
              <a:ahLst/>
              <a:cxnLst/>
              <a:rect l="l" t="t" r="r" b="b"/>
              <a:pathLst>
                <a:path w="876300" h="455929">
                  <a:moveTo>
                    <a:pt x="87630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876300" y="455675"/>
                  </a:lnTo>
                  <a:lnTo>
                    <a:pt x="876300" y="449579"/>
                  </a:lnTo>
                  <a:lnTo>
                    <a:pt x="12191" y="449579"/>
                  </a:lnTo>
                  <a:lnTo>
                    <a:pt x="6095" y="443483"/>
                  </a:lnTo>
                  <a:lnTo>
                    <a:pt x="12191" y="443483"/>
                  </a:lnTo>
                  <a:lnTo>
                    <a:pt x="12191" y="13715"/>
                  </a:lnTo>
                  <a:lnTo>
                    <a:pt x="6095" y="13715"/>
                  </a:lnTo>
                  <a:lnTo>
                    <a:pt x="12191" y="7619"/>
                  </a:lnTo>
                  <a:lnTo>
                    <a:pt x="876300" y="7619"/>
                  </a:lnTo>
                  <a:lnTo>
                    <a:pt x="876300" y="0"/>
                  </a:lnTo>
                  <a:close/>
                </a:path>
                <a:path w="876300" h="455929">
                  <a:moveTo>
                    <a:pt x="12191" y="443483"/>
                  </a:moveTo>
                  <a:lnTo>
                    <a:pt x="6095" y="443483"/>
                  </a:lnTo>
                  <a:lnTo>
                    <a:pt x="12191" y="449579"/>
                  </a:lnTo>
                  <a:lnTo>
                    <a:pt x="12191" y="443483"/>
                  </a:lnTo>
                  <a:close/>
                </a:path>
                <a:path w="876300" h="455929">
                  <a:moveTo>
                    <a:pt x="862583" y="443483"/>
                  </a:moveTo>
                  <a:lnTo>
                    <a:pt x="12191" y="443483"/>
                  </a:lnTo>
                  <a:lnTo>
                    <a:pt x="12191" y="449579"/>
                  </a:lnTo>
                  <a:lnTo>
                    <a:pt x="862583" y="449579"/>
                  </a:lnTo>
                  <a:lnTo>
                    <a:pt x="862583" y="443483"/>
                  </a:lnTo>
                  <a:close/>
                </a:path>
                <a:path w="876300" h="455929">
                  <a:moveTo>
                    <a:pt x="862583" y="7619"/>
                  </a:moveTo>
                  <a:lnTo>
                    <a:pt x="862583" y="449579"/>
                  </a:lnTo>
                  <a:lnTo>
                    <a:pt x="870203" y="443483"/>
                  </a:lnTo>
                  <a:lnTo>
                    <a:pt x="876300" y="443483"/>
                  </a:lnTo>
                  <a:lnTo>
                    <a:pt x="876300" y="13715"/>
                  </a:lnTo>
                  <a:lnTo>
                    <a:pt x="870203" y="13715"/>
                  </a:lnTo>
                  <a:lnTo>
                    <a:pt x="862583" y="7619"/>
                  </a:lnTo>
                  <a:close/>
                </a:path>
                <a:path w="876300" h="455929">
                  <a:moveTo>
                    <a:pt x="876300" y="443483"/>
                  </a:moveTo>
                  <a:lnTo>
                    <a:pt x="870203" y="443483"/>
                  </a:lnTo>
                  <a:lnTo>
                    <a:pt x="862583" y="449579"/>
                  </a:lnTo>
                  <a:lnTo>
                    <a:pt x="876300" y="449579"/>
                  </a:lnTo>
                  <a:lnTo>
                    <a:pt x="876300" y="443483"/>
                  </a:lnTo>
                  <a:close/>
                </a:path>
                <a:path w="876300" h="455929">
                  <a:moveTo>
                    <a:pt x="12191" y="7619"/>
                  </a:moveTo>
                  <a:lnTo>
                    <a:pt x="6095" y="13715"/>
                  </a:lnTo>
                  <a:lnTo>
                    <a:pt x="12191" y="13715"/>
                  </a:lnTo>
                  <a:lnTo>
                    <a:pt x="12191" y="7619"/>
                  </a:lnTo>
                  <a:close/>
                </a:path>
                <a:path w="876300" h="455929">
                  <a:moveTo>
                    <a:pt x="862583" y="7619"/>
                  </a:moveTo>
                  <a:lnTo>
                    <a:pt x="12191" y="7619"/>
                  </a:lnTo>
                  <a:lnTo>
                    <a:pt x="12191" y="13715"/>
                  </a:lnTo>
                  <a:lnTo>
                    <a:pt x="862583" y="13715"/>
                  </a:lnTo>
                  <a:lnTo>
                    <a:pt x="862583" y="7619"/>
                  </a:lnTo>
                  <a:close/>
                </a:path>
                <a:path w="876300" h="455929">
                  <a:moveTo>
                    <a:pt x="876300" y="7619"/>
                  </a:moveTo>
                  <a:lnTo>
                    <a:pt x="862583" y="7619"/>
                  </a:lnTo>
                  <a:lnTo>
                    <a:pt x="870203" y="13715"/>
                  </a:lnTo>
                  <a:lnTo>
                    <a:pt x="876300" y="13715"/>
                  </a:lnTo>
                  <a:lnTo>
                    <a:pt x="87630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9679" y="5935829"/>
              <a:ext cx="864235" cy="441959"/>
            </a:xfrm>
            <a:custGeom>
              <a:avLst/>
              <a:gdLst/>
              <a:ahLst/>
              <a:cxnLst/>
              <a:rect l="l" t="t" r="r" b="b"/>
              <a:pathLst>
                <a:path w="864235" h="441960">
                  <a:moveTo>
                    <a:pt x="864108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864108" y="441960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3584" y="5954267"/>
              <a:ext cx="876300" cy="454659"/>
            </a:xfrm>
            <a:custGeom>
              <a:avLst/>
              <a:gdLst/>
              <a:ahLst/>
              <a:cxnLst/>
              <a:rect l="l" t="t" r="r" b="b"/>
              <a:pathLst>
                <a:path w="876300" h="454660">
                  <a:moveTo>
                    <a:pt x="876300" y="0"/>
                  </a:moveTo>
                  <a:lnTo>
                    <a:pt x="0" y="0"/>
                  </a:lnTo>
                  <a:lnTo>
                    <a:pt x="0" y="454152"/>
                  </a:lnTo>
                  <a:lnTo>
                    <a:pt x="876300" y="454152"/>
                  </a:lnTo>
                  <a:lnTo>
                    <a:pt x="876300" y="448056"/>
                  </a:lnTo>
                  <a:lnTo>
                    <a:pt x="12191" y="448056"/>
                  </a:lnTo>
                  <a:lnTo>
                    <a:pt x="6095" y="441960"/>
                  </a:lnTo>
                  <a:lnTo>
                    <a:pt x="12191" y="4419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876300" y="6096"/>
                  </a:lnTo>
                  <a:lnTo>
                    <a:pt x="876300" y="0"/>
                  </a:lnTo>
                  <a:close/>
                </a:path>
                <a:path w="876300" h="454660">
                  <a:moveTo>
                    <a:pt x="12191" y="441960"/>
                  </a:moveTo>
                  <a:lnTo>
                    <a:pt x="6095" y="441960"/>
                  </a:lnTo>
                  <a:lnTo>
                    <a:pt x="12191" y="448056"/>
                  </a:lnTo>
                  <a:lnTo>
                    <a:pt x="12191" y="441960"/>
                  </a:lnTo>
                  <a:close/>
                </a:path>
                <a:path w="876300" h="454660">
                  <a:moveTo>
                    <a:pt x="862583" y="441960"/>
                  </a:moveTo>
                  <a:lnTo>
                    <a:pt x="12191" y="441960"/>
                  </a:lnTo>
                  <a:lnTo>
                    <a:pt x="12191" y="448056"/>
                  </a:lnTo>
                  <a:lnTo>
                    <a:pt x="862583" y="448056"/>
                  </a:lnTo>
                  <a:lnTo>
                    <a:pt x="862583" y="441960"/>
                  </a:lnTo>
                  <a:close/>
                </a:path>
                <a:path w="876300" h="454660">
                  <a:moveTo>
                    <a:pt x="862583" y="6096"/>
                  </a:moveTo>
                  <a:lnTo>
                    <a:pt x="862583" y="448056"/>
                  </a:lnTo>
                  <a:lnTo>
                    <a:pt x="870203" y="441960"/>
                  </a:lnTo>
                  <a:lnTo>
                    <a:pt x="876300" y="441960"/>
                  </a:lnTo>
                  <a:lnTo>
                    <a:pt x="876300" y="12192"/>
                  </a:lnTo>
                  <a:lnTo>
                    <a:pt x="870203" y="12192"/>
                  </a:lnTo>
                  <a:lnTo>
                    <a:pt x="862583" y="6096"/>
                  </a:lnTo>
                  <a:close/>
                </a:path>
                <a:path w="876300" h="454660">
                  <a:moveTo>
                    <a:pt x="876300" y="441960"/>
                  </a:moveTo>
                  <a:lnTo>
                    <a:pt x="870203" y="441960"/>
                  </a:lnTo>
                  <a:lnTo>
                    <a:pt x="862583" y="448056"/>
                  </a:lnTo>
                  <a:lnTo>
                    <a:pt x="876300" y="448056"/>
                  </a:lnTo>
                  <a:lnTo>
                    <a:pt x="876300" y="441960"/>
                  </a:lnTo>
                  <a:close/>
                </a:path>
                <a:path w="876300" h="45466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876300" h="454660">
                  <a:moveTo>
                    <a:pt x="862583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862583" y="12192"/>
                  </a:lnTo>
                  <a:lnTo>
                    <a:pt x="862583" y="6096"/>
                  </a:lnTo>
                  <a:close/>
                </a:path>
                <a:path w="876300" h="454660">
                  <a:moveTo>
                    <a:pt x="876300" y="6096"/>
                  </a:moveTo>
                  <a:lnTo>
                    <a:pt x="862583" y="6096"/>
                  </a:lnTo>
                  <a:lnTo>
                    <a:pt x="870203" y="12192"/>
                  </a:lnTo>
                  <a:lnTo>
                    <a:pt x="876300" y="12192"/>
                  </a:lnTo>
                  <a:lnTo>
                    <a:pt x="87630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59679" y="6362700"/>
              <a:ext cx="864235" cy="441959"/>
            </a:xfrm>
            <a:custGeom>
              <a:avLst/>
              <a:gdLst/>
              <a:ahLst/>
              <a:cxnLst/>
              <a:rect l="l" t="t" r="r" b="b"/>
              <a:pathLst>
                <a:path w="864235" h="441959">
                  <a:moveTo>
                    <a:pt x="864108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864108" y="441960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53584" y="6355079"/>
              <a:ext cx="876300" cy="455930"/>
            </a:xfrm>
            <a:custGeom>
              <a:avLst/>
              <a:gdLst/>
              <a:ahLst/>
              <a:cxnLst/>
              <a:rect l="l" t="t" r="r" b="b"/>
              <a:pathLst>
                <a:path w="876300" h="455929">
                  <a:moveTo>
                    <a:pt x="876300" y="0"/>
                  </a:moveTo>
                  <a:lnTo>
                    <a:pt x="0" y="0"/>
                  </a:lnTo>
                  <a:lnTo>
                    <a:pt x="0" y="455675"/>
                  </a:lnTo>
                  <a:lnTo>
                    <a:pt x="876300" y="455675"/>
                  </a:lnTo>
                  <a:lnTo>
                    <a:pt x="876300" y="449579"/>
                  </a:lnTo>
                  <a:lnTo>
                    <a:pt x="12191" y="449579"/>
                  </a:lnTo>
                  <a:lnTo>
                    <a:pt x="6095" y="443483"/>
                  </a:lnTo>
                  <a:lnTo>
                    <a:pt x="12191" y="443483"/>
                  </a:lnTo>
                  <a:lnTo>
                    <a:pt x="12191" y="13715"/>
                  </a:lnTo>
                  <a:lnTo>
                    <a:pt x="6095" y="13715"/>
                  </a:lnTo>
                  <a:lnTo>
                    <a:pt x="12191" y="7619"/>
                  </a:lnTo>
                  <a:lnTo>
                    <a:pt x="876300" y="7619"/>
                  </a:lnTo>
                  <a:lnTo>
                    <a:pt x="876300" y="0"/>
                  </a:lnTo>
                  <a:close/>
                </a:path>
                <a:path w="876300" h="455929">
                  <a:moveTo>
                    <a:pt x="12191" y="443483"/>
                  </a:moveTo>
                  <a:lnTo>
                    <a:pt x="6095" y="443483"/>
                  </a:lnTo>
                  <a:lnTo>
                    <a:pt x="12191" y="449579"/>
                  </a:lnTo>
                  <a:lnTo>
                    <a:pt x="12191" y="443483"/>
                  </a:lnTo>
                  <a:close/>
                </a:path>
                <a:path w="876300" h="455929">
                  <a:moveTo>
                    <a:pt x="862583" y="443483"/>
                  </a:moveTo>
                  <a:lnTo>
                    <a:pt x="12191" y="443483"/>
                  </a:lnTo>
                  <a:lnTo>
                    <a:pt x="12191" y="449579"/>
                  </a:lnTo>
                  <a:lnTo>
                    <a:pt x="862583" y="449579"/>
                  </a:lnTo>
                  <a:lnTo>
                    <a:pt x="862583" y="443483"/>
                  </a:lnTo>
                  <a:close/>
                </a:path>
                <a:path w="876300" h="455929">
                  <a:moveTo>
                    <a:pt x="862583" y="7619"/>
                  </a:moveTo>
                  <a:lnTo>
                    <a:pt x="862583" y="449579"/>
                  </a:lnTo>
                  <a:lnTo>
                    <a:pt x="870203" y="443483"/>
                  </a:lnTo>
                  <a:lnTo>
                    <a:pt x="876300" y="443483"/>
                  </a:lnTo>
                  <a:lnTo>
                    <a:pt x="876300" y="13715"/>
                  </a:lnTo>
                  <a:lnTo>
                    <a:pt x="870203" y="13715"/>
                  </a:lnTo>
                  <a:lnTo>
                    <a:pt x="862583" y="7619"/>
                  </a:lnTo>
                  <a:close/>
                </a:path>
                <a:path w="876300" h="455929">
                  <a:moveTo>
                    <a:pt x="876300" y="443483"/>
                  </a:moveTo>
                  <a:lnTo>
                    <a:pt x="870203" y="443483"/>
                  </a:lnTo>
                  <a:lnTo>
                    <a:pt x="862583" y="449579"/>
                  </a:lnTo>
                  <a:lnTo>
                    <a:pt x="876300" y="449579"/>
                  </a:lnTo>
                  <a:lnTo>
                    <a:pt x="876300" y="443483"/>
                  </a:lnTo>
                  <a:close/>
                </a:path>
                <a:path w="876300" h="455929">
                  <a:moveTo>
                    <a:pt x="12191" y="7619"/>
                  </a:moveTo>
                  <a:lnTo>
                    <a:pt x="6095" y="13715"/>
                  </a:lnTo>
                  <a:lnTo>
                    <a:pt x="12191" y="13715"/>
                  </a:lnTo>
                  <a:lnTo>
                    <a:pt x="12191" y="7619"/>
                  </a:lnTo>
                  <a:close/>
                </a:path>
                <a:path w="876300" h="455929">
                  <a:moveTo>
                    <a:pt x="862583" y="7619"/>
                  </a:moveTo>
                  <a:lnTo>
                    <a:pt x="12191" y="7619"/>
                  </a:lnTo>
                  <a:lnTo>
                    <a:pt x="12191" y="13715"/>
                  </a:lnTo>
                  <a:lnTo>
                    <a:pt x="862583" y="13715"/>
                  </a:lnTo>
                  <a:lnTo>
                    <a:pt x="862583" y="7619"/>
                  </a:lnTo>
                  <a:close/>
                </a:path>
                <a:path w="876300" h="455929">
                  <a:moveTo>
                    <a:pt x="876300" y="7619"/>
                  </a:moveTo>
                  <a:lnTo>
                    <a:pt x="862583" y="7619"/>
                  </a:lnTo>
                  <a:lnTo>
                    <a:pt x="870203" y="13715"/>
                  </a:lnTo>
                  <a:lnTo>
                    <a:pt x="876300" y="13715"/>
                  </a:lnTo>
                  <a:lnTo>
                    <a:pt x="87630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862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СТЕКОВЕ, ОПАШКИ </a:t>
            </a:r>
            <a:r>
              <a:rPr sz="2800" spc="-5" dirty="0"/>
              <a:t>И</a:t>
            </a:r>
            <a:r>
              <a:rPr sz="2800" spc="30" dirty="0"/>
              <a:t> </a:t>
            </a:r>
            <a:r>
              <a:rPr sz="2800" spc="-10" dirty="0"/>
              <a:t>ДЕКОВЕ</a:t>
            </a:r>
            <a:endParaRPr sz="280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1232353" y="1080757"/>
            <a:ext cx="7996555" cy="311340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2.1.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Стек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(Stack)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Стекът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подредена последователност от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еднотипни 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определена дисциплина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тяхно добавяне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извличане.  Дисциплината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LIFO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ast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irst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ut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последен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влязъл-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първи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излязъл). Включването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изключването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извършва от единия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структурата, 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указател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,  наричан “връх” на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стека.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R="1671955" algn="ctr">
              <a:lnSpc>
                <a:spcPct val="100000"/>
              </a:lnSpc>
              <a:spcBef>
                <a:spcPts val="1625"/>
              </a:spcBef>
            </a:pPr>
            <a:r>
              <a:rPr sz="2000" spc="-5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2.1.</a:t>
            </a:r>
            <a:r>
              <a:rPr sz="2800" spc="-70" dirty="0"/>
              <a:t> </a:t>
            </a:r>
            <a:r>
              <a:rPr sz="2800" spc="-10" dirty="0"/>
              <a:t>СТЕК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820"/>
            <a:ext cx="4504055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2.1.1.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Основни операции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със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стек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Инициализиране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стек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(init)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Добавяне 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стек</a:t>
            </a:r>
            <a:r>
              <a:rPr sz="2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(push)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Извличане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елемент 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стек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(pop)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4725" y="2969730"/>
            <a:ext cx="3371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4250" algn="l"/>
                <a:tab pos="282575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ини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ализа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ия	на	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т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2969730"/>
            <a:ext cx="437134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25194" algn="l"/>
                <a:tab pos="2475230" algn="l"/>
                <a:tab pos="420179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.1.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2.	П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м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а	де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ин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ц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ия	и  (динамична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реализация)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  <a:tabLst>
                <a:tab pos="27559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*next;}	*start=NULL;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63796" y="4846319"/>
            <a:ext cx="838200" cy="730250"/>
          </a:xfrm>
          <a:custGeom>
            <a:avLst/>
            <a:gdLst/>
            <a:ahLst/>
            <a:cxnLst/>
            <a:rect l="l" t="t" r="r" b="b"/>
            <a:pathLst>
              <a:path w="838200" h="730250">
                <a:moveTo>
                  <a:pt x="838200" y="719328"/>
                </a:moveTo>
                <a:lnTo>
                  <a:pt x="459549" y="719328"/>
                </a:lnTo>
                <a:lnTo>
                  <a:pt x="476821" y="685800"/>
                </a:lnTo>
                <a:lnTo>
                  <a:pt x="483108" y="673608"/>
                </a:lnTo>
                <a:lnTo>
                  <a:pt x="463296" y="673608"/>
                </a:lnTo>
                <a:lnTo>
                  <a:pt x="463296" y="9144"/>
                </a:lnTo>
                <a:lnTo>
                  <a:pt x="452628" y="9144"/>
                </a:lnTo>
                <a:lnTo>
                  <a:pt x="452628" y="1524"/>
                </a:lnTo>
                <a:lnTo>
                  <a:pt x="196596" y="0"/>
                </a:lnTo>
                <a:lnTo>
                  <a:pt x="196596" y="12192"/>
                </a:lnTo>
                <a:lnTo>
                  <a:pt x="449580" y="13703"/>
                </a:lnTo>
                <a:lnTo>
                  <a:pt x="451065" y="673608"/>
                </a:lnTo>
                <a:lnTo>
                  <a:pt x="432816" y="673608"/>
                </a:lnTo>
                <a:lnTo>
                  <a:pt x="454977" y="719328"/>
                </a:lnTo>
                <a:lnTo>
                  <a:pt x="0" y="719328"/>
                </a:lnTo>
                <a:lnTo>
                  <a:pt x="0" y="729996"/>
                </a:lnTo>
                <a:lnTo>
                  <a:pt x="838200" y="729996"/>
                </a:lnTo>
                <a:lnTo>
                  <a:pt x="838200" y="7193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1935" y="4734483"/>
            <a:ext cx="1827530" cy="140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ourier New"/>
              <a:cs typeface="Courier New"/>
            </a:endParaRPr>
          </a:p>
          <a:p>
            <a:pPr marL="10033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2.1.</a:t>
            </a:r>
            <a:r>
              <a:rPr sz="2800" spc="-70" dirty="0"/>
              <a:t> </a:t>
            </a:r>
            <a:r>
              <a:rPr sz="2800" spc="-10" dirty="0"/>
              <a:t>СТЕК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42754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2.1.3. Добавяне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стек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3489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//добавяне на елемент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стек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96" y="2786989"/>
            <a:ext cx="28384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696" y="3396538"/>
            <a:ext cx="325627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//установяване на нов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връх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1872538"/>
            <a:ext cx="1964689" cy="215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push(int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start=new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start-&gt;key=n;  start-&gt;next=p;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3412" y="3686555"/>
            <a:ext cx="3953510" cy="1143000"/>
          </a:xfrm>
          <a:custGeom>
            <a:avLst/>
            <a:gdLst/>
            <a:ahLst/>
            <a:cxnLst/>
            <a:rect l="l" t="t" r="r" b="b"/>
            <a:pathLst>
              <a:path w="3953510" h="1143000">
                <a:moveTo>
                  <a:pt x="800100" y="469392"/>
                </a:moveTo>
                <a:lnTo>
                  <a:pt x="781761" y="469392"/>
                </a:lnTo>
                <a:lnTo>
                  <a:pt x="780288" y="0"/>
                </a:lnTo>
                <a:lnTo>
                  <a:pt x="768096" y="0"/>
                </a:lnTo>
                <a:lnTo>
                  <a:pt x="768096" y="469392"/>
                </a:lnTo>
                <a:lnTo>
                  <a:pt x="749808" y="469392"/>
                </a:lnTo>
                <a:lnTo>
                  <a:pt x="774192" y="519684"/>
                </a:lnTo>
                <a:lnTo>
                  <a:pt x="793813" y="481584"/>
                </a:lnTo>
                <a:lnTo>
                  <a:pt x="800100" y="469392"/>
                </a:lnTo>
                <a:close/>
              </a:path>
              <a:path w="3953510" h="1143000">
                <a:moveTo>
                  <a:pt x="961644" y="1127760"/>
                </a:moveTo>
                <a:lnTo>
                  <a:pt x="960120" y="545592"/>
                </a:lnTo>
                <a:lnTo>
                  <a:pt x="946404" y="545592"/>
                </a:lnTo>
                <a:lnTo>
                  <a:pt x="947928" y="1127760"/>
                </a:lnTo>
                <a:lnTo>
                  <a:pt x="961644" y="1127760"/>
                </a:lnTo>
                <a:close/>
              </a:path>
              <a:path w="3953510" h="1143000">
                <a:moveTo>
                  <a:pt x="2564892" y="141732"/>
                </a:moveTo>
                <a:lnTo>
                  <a:pt x="1616964" y="140208"/>
                </a:lnTo>
                <a:lnTo>
                  <a:pt x="1616964" y="152400"/>
                </a:lnTo>
                <a:lnTo>
                  <a:pt x="1623047" y="152412"/>
                </a:lnTo>
                <a:lnTo>
                  <a:pt x="1621548" y="810768"/>
                </a:lnTo>
                <a:lnTo>
                  <a:pt x="1385316" y="810006"/>
                </a:lnTo>
                <a:lnTo>
                  <a:pt x="1385316" y="539496"/>
                </a:lnTo>
                <a:lnTo>
                  <a:pt x="1385316" y="533400"/>
                </a:lnTo>
                <a:lnTo>
                  <a:pt x="1385316" y="527304"/>
                </a:lnTo>
                <a:lnTo>
                  <a:pt x="1373124" y="527304"/>
                </a:lnTo>
                <a:lnTo>
                  <a:pt x="1373124" y="539496"/>
                </a:lnTo>
                <a:lnTo>
                  <a:pt x="1373124" y="809967"/>
                </a:lnTo>
                <a:lnTo>
                  <a:pt x="1149096" y="809244"/>
                </a:lnTo>
                <a:lnTo>
                  <a:pt x="1149096" y="821436"/>
                </a:lnTo>
                <a:lnTo>
                  <a:pt x="1373124" y="822159"/>
                </a:lnTo>
                <a:lnTo>
                  <a:pt x="1373124" y="1130808"/>
                </a:lnTo>
                <a:lnTo>
                  <a:pt x="12192" y="1130808"/>
                </a:lnTo>
                <a:lnTo>
                  <a:pt x="12192" y="539496"/>
                </a:lnTo>
                <a:lnTo>
                  <a:pt x="1373124" y="539496"/>
                </a:lnTo>
                <a:lnTo>
                  <a:pt x="1373124" y="527304"/>
                </a:lnTo>
                <a:lnTo>
                  <a:pt x="0" y="527304"/>
                </a:lnTo>
                <a:lnTo>
                  <a:pt x="0" y="1143000"/>
                </a:lnTo>
                <a:lnTo>
                  <a:pt x="1385316" y="1143000"/>
                </a:lnTo>
                <a:lnTo>
                  <a:pt x="1385316" y="1136904"/>
                </a:lnTo>
                <a:lnTo>
                  <a:pt x="1385316" y="1130808"/>
                </a:lnTo>
                <a:lnTo>
                  <a:pt x="1385316" y="822198"/>
                </a:lnTo>
                <a:lnTo>
                  <a:pt x="1624584" y="822960"/>
                </a:lnTo>
                <a:lnTo>
                  <a:pt x="1624584" y="821436"/>
                </a:lnTo>
                <a:lnTo>
                  <a:pt x="1633728" y="821436"/>
                </a:lnTo>
                <a:lnTo>
                  <a:pt x="1635239" y="152438"/>
                </a:lnTo>
                <a:lnTo>
                  <a:pt x="2564892" y="153924"/>
                </a:lnTo>
                <a:lnTo>
                  <a:pt x="2564892" y="141732"/>
                </a:lnTo>
                <a:close/>
              </a:path>
              <a:path w="3953510" h="1143000">
                <a:moveTo>
                  <a:pt x="2570988" y="466344"/>
                </a:moveTo>
                <a:lnTo>
                  <a:pt x="2552636" y="466344"/>
                </a:lnTo>
                <a:lnTo>
                  <a:pt x="2551176" y="161544"/>
                </a:lnTo>
                <a:lnTo>
                  <a:pt x="2538984" y="161544"/>
                </a:lnTo>
                <a:lnTo>
                  <a:pt x="2540444" y="466344"/>
                </a:lnTo>
                <a:lnTo>
                  <a:pt x="2520696" y="466344"/>
                </a:lnTo>
                <a:lnTo>
                  <a:pt x="2546604" y="516636"/>
                </a:lnTo>
                <a:lnTo>
                  <a:pt x="2565069" y="478536"/>
                </a:lnTo>
                <a:lnTo>
                  <a:pt x="2570988" y="466344"/>
                </a:lnTo>
                <a:close/>
              </a:path>
              <a:path w="3953510" h="1143000">
                <a:moveTo>
                  <a:pt x="3953256" y="120396"/>
                </a:moveTo>
                <a:lnTo>
                  <a:pt x="3938460" y="112776"/>
                </a:lnTo>
                <a:lnTo>
                  <a:pt x="3902964" y="94488"/>
                </a:lnTo>
                <a:lnTo>
                  <a:pt x="3902964" y="112776"/>
                </a:lnTo>
                <a:lnTo>
                  <a:pt x="3624072" y="112776"/>
                </a:lnTo>
                <a:lnTo>
                  <a:pt x="3624072" y="124968"/>
                </a:lnTo>
                <a:lnTo>
                  <a:pt x="3902964" y="126428"/>
                </a:lnTo>
                <a:lnTo>
                  <a:pt x="3902964" y="144780"/>
                </a:lnTo>
                <a:lnTo>
                  <a:pt x="3940670" y="126492"/>
                </a:lnTo>
                <a:lnTo>
                  <a:pt x="3953256" y="1203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8596884" y="4457700"/>
            <a:ext cx="135890" cy="619125"/>
          </a:xfrm>
          <a:custGeom>
            <a:avLst/>
            <a:gdLst/>
            <a:ahLst/>
            <a:cxnLst/>
            <a:rect l="l" t="t" r="r" b="b"/>
            <a:pathLst>
              <a:path w="135890" h="619125">
                <a:moveTo>
                  <a:pt x="91440" y="426720"/>
                </a:moveTo>
                <a:lnTo>
                  <a:pt x="73101" y="426720"/>
                </a:lnTo>
                <a:lnTo>
                  <a:pt x="71628" y="0"/>
                </a:lnTo>
                <a:lnTo>
                  <a:pt x="57912" y="0"/>
                </a:lnTo>
                <a:lnTo>
                  <a:pt x="59385" y="426720"/>
                </a:lnTo>
                <a:lnTo>
                  <a:pt x="41148" y="426720"/>
                </a:lnTo>
                <a:lnTo>
                  <a:pt x="65532" y="478536"/>
                </a:lnTo>
                <a:lnTo>
                  <a:pt x="84582" y="440436"/>
                </a:lnTo>
                <a:lnTo>
                  <a:pt x="91440" y="426720"/>
                </a:lnTo>
                <a:close/>
              </a:path>
              <a:path w="135890" h="619125">
                <a:moveTo>
                  <a:pt x="109728" y="606552"/>
                </a:moveTo>
                <a:lnTo>
                  <a:pt x="25908" y="605028"/>
                </a:lnTo>
                <a:lnTo>
                  <a:pt x="25908" y="617220"/>
                </a:lnTo>
                <a:lnTo>
                  <a:pt x="109728" y="618744"/>
                </a:lnTo>
                <a:lnTo>
                  <a:pt x="109728" y="606552"/>
                </a:lnTo>
                <a:close/>
              </a:path>
              <a:path w="135890" h="619125">
                <a:moveTo>
                  <a:pt x="123444" y="548640"/>
                </a:moveTo>
                <a:lnTo>
                  <a:pt x="13716" y="547116"/>
                </a:lnTo>
                <a:lnTo>
                  <a:pt x="13716" y="559308"/>
                </a:lnTo>
                <a:lnTo>
                  <a:pt x="123444" y="560832"/>
                </a:lnTo>
                <a:lnTo>
                  <a:pt x="123444" y="548640"/>
                </a:lnTo>
                <a:close/>
              </a:path>
              <a:path w="135890" h="619125">
                <a:moveTo>
                  <a:pt x="135636" y="490728"/>
                </a:moveTo>
                <a:lnTo>
                  <a:pt x="0" y="489204"/>
                </a:lnTo>
                <a:lnTo>
                  <a:pt x="0" y="501396"/>
                </a:lnTo>
                <a:lnTo>
                  <a:pt x="135636" y="502920"/>
                </a:lnTo>
                <a:lnTo>
                  <a:pt x="135636" y="4907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32353" y="1080757"/>
            <a:ext cx="7996555" cy="2672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1.1.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Определение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Стекът, опашката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се разглеждат като частен  случай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Най-простият случай на  структурата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този,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когато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всеки елемент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съдържа  указател към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следващия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 dirty="0">
              <a:latin typeface="Arial"/>
              <a:cs typeface="Arial"/>
            </a:endParaRPr>
          </a:p>
          <a:p>
            <a:pPr marL="544195">
              <a:lnSpc>
                <a:spcPct val="100000"/>
              </a:lnSpc>
              <a:tabLst>
                <a:tab pos="1690370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start</a:t>
            </a:r>
            <a:r>
              <a:rPr sz="2000" b="1" spc="2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2472" y="5022583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NU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3814571"/>
            <a:ext cx="1655445" cy="1015365"/>
          </a:xfrm>
          <a:custGeom>
            <a:avLst/>
            <a:gdLst/>
            <a:ahLst/>
            <a:cxnLst/>
            <a:rect l="l" t="t" r="r" b="b"/>
            <a:pathLst>
              <a:path w="1655445" h="1015364">
                <a:moveTo>
                  <a:pt x="961644" y="999744"/>
                </a:moveTo>
                <a:lnTo>
                  <a:pt x="960120" y="417576"/>
                </a:lnTo>
                <a:lnTo>
                  <a:pt x="947928" y="417576"/>
                </a:lnTo>
                <a:lnTo>
                  <a:pt x="947928" y="999744"/>
                </a:lnTo>
                <a:lnTo>
                  <a:pt x="961644" y="999744"/>
                </a:lnTo>
                <a:close/>
              </a:path>
              <a:path w="1655445" h="1015364">
                <a:moveTo>
                  <a:pt x="1655064" y="0"/>
                </a:moveTo>
                <a:lnTo>
                  <a:pt x="1642872" y="0"/>
                </a:lnTo>
                <a:lnTo>
                  <a:pt x="1641360" y="661416"/>
                </a:lnTo>
                <a:lnTo>
                  <a:pt x="1385316" y="660590"/>
                </a:lnTo>
                <a:lnTo>
                  <a:pt x="1385316" y="411480"/>
                </a:lnTo>
                <a:lnTo>
                  <a:pt x="1385316" y="405384"/>
                </a:lnTo>
                <a:lnTo>
                  <a:pt x="1385316" y="399288"/>
                </a:lnTo>
                <a:lnTo>
                  <a:pt x="1373124" y="399288"/>
                </a:lnTo>
                <a:lnTo>
                  <a:pt x="1373124" y="411480"/>
                </a:lnTo>
                <a:lnTo>
                  <a:pt x="1373124" y="660552"/>
                </a:lnTo>
                <a:lnTo>
                  <a:pt x="1168908" y="659892"/>
                </a:lnTo>
                <a:lnTo>
                  <a:pt x="1168908" y="672084"/>
                </a:lnTo>
                <a:lnTo>
                  <a:pt x="1373124" y="672744"/>
                </a:lnTo>
                <a:lnTo>
                  <a:pt x="1373124" y="1002792"/>
                </a:lnTo>
                <a:lnTo>
                  <a:pt x="12192" y="1002792"/>
                </a:lnTo>
                <a:lnTo>
                  <a:pt x="12192" y="411480"/>
                </a:lnTo>
                <a:lnTo>
                  <a:pt x="1373124" y="411480"/>
                </a:lnTo>
                <a:lnTo>
                  <a:pt x="1373124" y="399288"/>
                </a:lnTo>
                <a:lnTo>
                  <a:pt x="0" y="399288"/>
                </a:lnTo>
                <a:lnTo>
                  <a:pt x="0" y="1014984"/>
                </a:lnTo>
                <a:lnTo>
                  <a:pt x="1385316" y="1014984"/>
                </a:lnTo>
                <a:lnTo>
                  <a:pt x="1385316" y="1008888"/>
                </a:lnTo>
                <a:lnTo>
                  <a:pt x="1385316" y="1002792"/>
                </a:lnTo>
                <a:lnTo>
                  <a:pt x="1385316" y="672782"/>
                </a:lnTo>
                <a:lnTo>
                  <a:pt x="1644396" y="673608"/>
                </a:lnTo>
                <a:lnTo>
                  <a:pt x="1644396" y="672084"/>
                </a:lnTo>
                <a:lnTo>
                  <a:pt x="1655064" y="672084"/>
                </a:lnTo>
                <a:lnTo>
                  <a:pt x="16550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9692" y="3846575"/>
            <a:ext cx="1991995" cy="972819"/>
          </a:xfrm>
          <a:custGeom>
            <a:avLst/>
            <a:gdLst/>
            <a:ahLst/>
            <a:cxnLst/>
            <a:rect l="l" t="t" r="r" b="b"/>
            <a:pathLst>
              <a:path w="1991995" h="972820">
                <a:moveTo>
                  <a:pt x="947928" y="1524"/>
                </a:moveTo>
                <a:lnTo>
                  <a:pt x="0" y="0"/>
                </a:lnTo>
                <a:lnTo>
                  <a:pt x="0" y="12192"/>
                </a:lnTo>
                <a:lnTo>
                  <a:pt x="6083" y="12204"/>
                </a:lnTo>
                <a:lnTo>
                  <a:pt x="4572" y="679704"/>
                </a:lnTo>
                <a:lnTo>
                  <a:pt x="16764" y="679704"/>
                </a:lnTo>
                <a:lnTo>
                  <a:pt x="18275" y="12230"/>
                </a:lnTo>
                <a:lnTo>
                  <a:pt x="947928" y="13716"/>
                </a:lnTo>
                <a:lnTo>
                  <a:pt x="947928" y="1524"/>
                </a:lnTo>
                <a:close/>
              </a:path>
              <a:path w="1991995" h="972820">
                <a:moveTo>
                  <a:pt x="1307592" y="374904"/>
                </a:moveTo>
                <a:lnTo>
                  <a:pt x="1293876" y="374904"/>
                </a:lnTo>
                <a:lnTo>
                  <a:pt x="1295400" y="957072"/>
                </a:lnTo>
                <a:lnTo>
                  <a:pt x="1307592" y="957072"/>
                </a:lnTo>
                <a:lnTo>
                  <a:pt x="1307592" y="374904"/>
                </a:lnTo>
                <a:close/>
              </a:path>
              <a:path w="1991995" h="972820">
                <a:moveTo>
                  <a:pt x="1991868" y="618744"/>
                </a:moveTo>
                <a:lnTo>
                  <a:pt x="1732788" y="617918"/>
                </a:lnTo>
                <a:lnTo>
                  <a:pt x="1732788" y="368808"/>
                </a:lnTo>
                <a:lnTo>
                  <a:pt x="1732788" y="362712"/>
                </a:lnTo>
                <a:lnTo>
                  <a:pt x="1732788" y="356616"/>
                </a:lnTo>
                <a:lnTo>
                  <a:pt x="1720596" y="356616"/>
                </a:lnTo>
                <a:lnTo>
                  <a:pt x="1720596" y="368808"/>
                </a:lnTo>
                <a:lnTo>
                  <a:pt x="1720596" y="617880"/>
                </a:lnTo>
                <a:lnTo>
                  <a:pt x="1516380" y="617220"/>
                </a:lnTo>
                <a:lnTo>
                  <a:pt x="1516380" y="629412"/>
                </a:lnTo>
                <a:lnTo>
                  <a:pt x="1720596" y="630072"/>
                </a:lnTo>
                <a:lnTo>
                  <a:pt x="1720596" y="960120"/>
                </a:lnTo>
                <a:lnTo>
                  <a:pt x="359664" y="960120"/>
                </a:lnTo>
                <a:lnTo>
                  <a:pt x="359664" y="368808"/>
                </a:lnTo>
                <a:lnTo>
                  <a:pt x="939469" y="368808"/>
                </a:lnTo>
                <a:lnTo>
                  <a:pt x="941832" y="373380"/>
                </a:lnTo>
                <a:lnTo>
                  <a:pt x="944041" y="368808"/>
                </a:lnTo>
                <a:lnTo>
                  <a:pt x="1720596" y="368808"/>
                </a:lnTo>
                <a:lnTo>
                  <a:pt x="1720596" y="356616"/>
                </a:lnTo>
                <a:lnTo>
                  <a:pt x="949947" y="356616"/>
                </a:lnTo>
                <a:lnTo>
                  <a:pt x="960297" y="335280"/>
                </a:lnTo>
                <a:lnTo>
                  <a:pt x="966216" y="323088"/>
                </a:lnTo>
                <a:lnTo>
                  <a:pt x="947864" y="323088"/>
                </a:lnTo>
                <a:lnTo>
                  <a:pt x="946404" y="18288"/>
                </a:lnTo>
                <a:lnTo>
                  <a:pt x="934212" y="18288"/>
                </a:lnTo>
                <a:lnTo>
                  <a:pt x="934212" y="323088"/>
                </a:lnTo>
                <a:lnTo>
                  <a:pt x="915924" y="323088"/>
                </a:lnTo>
                <a:lnTo>
                  <a:pt x="933196" y="356616"/>
                </a:lnTo>
                <a:lnTo>
                  <a:pt x="345948" y="356616"/>
                </a:lnTo>
                <a:lnTo>
                  <a:pt x="345948" y="972312"/>
                </a:lnTo>
                <a:lnTo>
                  <a:pt x="1732788" y="972312"/>
                </a:lnTo>
                <a:lnTo>
                  <a:pt x="1732788" y="966216"/>
                </a:lnTo>
                <a:lnTo>
                  <a:pt x="1732788" y="960120"/>
                </a:lnTo>
                <a:lnTo>
                  <a:pt x="1732788" y="630110"/>
                </a:lnTo>
                <a:lnTo>
                  <a:pt x="1991868" y="630936"/>
                </a:lnTo>
                <a:lnTo>
                  <a:pt x="1991868" y="618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82766" y="4178312"/>
            <a:ext cx="2533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2.1.</a:t>
            </a:r>
            <a:r>
              <a:rPr sz="2800" spc="-70" dirty="0"/>
              <a:t> </a:t>
            </a:r>
            <a:r>
              <a:rPr sz="2800" spc="-10" dirty="0"/>
              <a:t>СТЕК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4531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2.1.3.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Извличане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стек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3717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//извличане на елемент от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стек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96" y="2482088"/>
            <a:ext cx="33178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//проверка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непразен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стек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696" y="4006075"/>
            <a:ext cx="41211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 на достъпния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696" y="5225173"/>
            <a:ext cx="20358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//стекът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празен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5666" y="1872538"/>
            <a:ext cx="2362835" cy="398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pop(int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(start)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n=start-&gt;key;  elem *p=start;  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tart=s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5715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64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2.1.</a:t>
            </a:r>
            <a:r>
              <a:rPr sz="2800" spc="-70" dirty="0"/>
              <a:t> </a:t>
            </a:r>
            <a:r>
              <a:rPr sz="2800" spc="-10" dirty="0"/>
              <a:t>СТЕК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484" y="1114958"/>
            <a:ext cx="799655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just">
              <a:lnSpc>
                <a:spcPts val="1939"/>
              </a:lnSpc>
              <a:spcBef>
                <a:spcPts val="345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2.1.4.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Пример за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динамична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реализация на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стек: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Въвеждане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поредица  от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цели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положителни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числа и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нейното извеждане върху екрана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в 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обратен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ред.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край на поредицата от клавиатурата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въвежда  символ, различен от цифра. Поредицата </a:t>
            </a:r>
            <a:r>
              <a:rPr sz="1800" i="1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1800" i="1" spc="-10" dirty="0">
                <a:solidFill>
                  <a:srgbClr val="FFFFFF"/>
                </a:solidFill>
                <a:latin typeface="Arial"/>
                <a:cs typeface="Arial"/>
              </a:rPr>
              <a:t>реализира като</a:t>
            </a:r>
            <a:r>
              <a:rPr sz="18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FFFFF"/>
                </a:solidFill>
                <a:latin typeface="Arial"/>
                <a:cs typeface="Arial"/>
              </a:rPr>
              <a:t>стек.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84" y="2404262"/>
            <a:ext cx="2273300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#include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&lt;iostream.h&gt; 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#include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&lt;conio.h&gt;  void push(int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n);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2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pop(int</a:t>
            </a:r>
            <a:r>
              <a:rPr sz="18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&amp;n);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7711" y="2902736"/>
            <a:ext cx="3352216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tot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pe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tot</a:t>
            </a:r>
            <a:r>
              <a:rPr sz="1800" spc="-25" dirty="0">
                <a:solidFill>
                  <a:srgbClr val="FFFF00"/>
                </a:solidFill>
                <a:latin typeface="Arial"/>
                <a:cs typeface="Arial"/>
              </a:rPr>
              <a:t>y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pe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484" y="3693566"/>
            <a:ext cx="3738879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1800" dirty="0">
              <a:latin typeface="Arial"/>
              <a:cs typeface="Arial"/>
            </a:endParaRPr>
          </a:p>
          <a:p>
            <a:pPr marL="202565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key;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elem *next;}</a:t>
            </a:r>
            <a:r>
              <a:rPr sz="1800" spc="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*start=NULL;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484" y="4434230"/>
            <a:ext cx="305308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void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main()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lang="en-US" sz="1800" dirty="0">
                <a:solidFill>
                  <a:srgbClr val="FFFF00"/>
                </a:solidFill>
                <a:latin typeface="Arial"/>
                <a:cs typeface="Arial"/>
              </a:rPr>
              <a:t>    </a:t>
            </a:r>
            <a:endParaRPr sz="1800" dirty="0">
              <a:latin typeface="Arial"/>
              <a:cs typeface="Arial"/>
            </a:endParaRPr>
          </a:p>
          <a:p>
            <a:pPr marL="139065">
              <a:lnSpc>
                <a:spcPts val="1945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num;</a:t>
            </a:r>
            <a:endParaRPr sz="1800" dirty="0">
              <a:latin typeface="Arial"/>
              <a:cs typeface="Arial"/>
            </a:endParaRPr>
          </a:p>
          <a:p>
            <a:pPr marL="139065" marR="5080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cout&lt;&lt;"Въведете число:\n";  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1800" spc="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(cin&gt;&gt;num)</a:t>
            </a:r>
            <a:endParaRPr sz="1800" dirty="0">
              <a:latin typeface="Arial"/>
              <a:cs typeface="Arial"/>
            </a:endParaRPr>
          </a:p>
          <a:p>
            <a:pPr marL="139065" marR="1103630" indent="189865">
              <a:lnSpc>
                <a:spcPts val="1939"/>
              </a:lnSpc>
              <a:spcBef>
                <a:spcPts val="5"/>
              </a:spcBef>
              <a:tabLst>
                <a:tab pos="1796414" algn="l"/>
              </a:tabLst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{push(num);} 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co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1800" spc="5" dirty="0">
                <a:solidFill>
                  <a:srgbClr val="FFFF00"/>
                </a:solidFill>
                <a:latin typeface="Arial"/>
                <a:cs typeface="Arial"/>
              </a:rPr>
              <a:t>&lt;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&lt;"\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1800" spc="-10" dirty="0">
                <a:solidFill>
                  <a:srgbClr val="FFFF00"/>
                </a:solidFill>
                <a:latin typeface="Arial"/>
                <a:cs typeface="Arial"/>
              </a:rPr>
              <a:t>С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тек:	";  </a:t>
            </a:r>
            <a:r>
              <a:rPr sz="1800" spc="-15" dirty="0">
                <a:solidFill>
                  <a:srgbClr val="FFFF00"/>
                </a:solidFill>
                <a:latin typeface="Arial"/>
                <a:cs typeface="Arial"/>
              </a:rPr>
              <a:t>while</a:t>
            </a:r>
            <a:r>
              <a:rPr sz="1800" spc="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(pop(num))</a:t>
            </a:r>
            <a:endParaRPr sz="1800" dirty="0">
              <a:latin typeface="Arial"/>
              <a:cs typeface="Arial"/>
            </a:endParaRPr>
          </a:p>
          <a:p>
            <a:pPr marL="328930">
              <a:lnSpc>
                <a:spcPts val="1814"/>
              </a:lnSpc>
            </a:pPr>
            <a:r>
              <a:rPr sz="1800" spc="-5" dirty="0">
                <a:solidFill>
                  <a:srgbClr val="FFFF00"/>
                </a:solidFill>
                <a:latin typeface="Arial"/>
                <a:cs typeface="Arial"/>
              </a:rPr>
              <a:t>{cout&lt;&lt;num&lt;&lt;"</a:t>
            </a:r>
            <a:r>
              <a:rPr sz="1800" spc="4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";}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862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СТЕКОВЕ, ОПАШКИ </a:t>
            </a:r>
            <a:r>
              <a:rPr sz="2800" spc="-5" dirty="0"/>
              <a:t>И</a:t>
            </a:r>
            <a:r>
              <a:rPr sz="2800" spc="30" dirty="0"/>
              <a:t> </a:t>
            </a:r>
            <a:r>
              <a:rPr sz="2800" spc="-10" dirty="0"/>
              <a:t>ДЕКОВЕ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7190" cy="2585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Опашка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(Queue)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Опашката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подредена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последователност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от еднотипни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определена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дисциплина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тяхното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добавяне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извличане.  Дисциплината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нарича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FIFO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irst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irst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ut - първи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влязъл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първи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излязъл). Структурата опашка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задава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два указателя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First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Last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нейните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начало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край.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Включването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извършва  от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опашката (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),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изключването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от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нейното начало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First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2171" y="4722876"/>
            <a:ext cx="533400" cy="13970"/>
          </a:xfrm>
          <a:custGeom>
            <a:avLst/>
            <a:gdLst/>
            <a:ahLst/>
            <a:cxnLst/>
            <a:rect l="l" t="t" r="r" b="b"/>
            <a:pathLst>
              <a:path w="533400" h="13970">
                <a:moveTo>
                  <a:pt x="533400" y="0"/>
                </a:moveTo>
                <a:lnTo>
                  <a:pt x="0" y="0"/>
                </a:lnTo>
                <a:lnTo>
                  <a:pt x="0" y="13715"/>
                </a:lnTo>
                <a:lnTo>
                  <a:pt x="533400" y="13715"/>
                </a:lnTo>
                <a:lnTo>
                  <a:pt x="533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02686" y="4502886"/>
            <a:ext cx="788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Fi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1597" y="4502886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La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80688" y="4710684"/>
            <a:ext cx="2524125" cy="1092835"/>
            <a:chOff x="3980688" y="4710684"/>
            <a:chExt cx="2524125" cy="1092835"/>
          </a:xfrm>
        </p:grpSpPr>
        <p:sp>
          <p:nvSpPr>
            <p:cNvPr id="8" name="object 8"/>
            <p:cNvSpPr/>
            <p:nvPr/>
          </p:nvSpPr>
          <p:spPr>
            <a:xfrm>
              <a:off x="4373880" y="5148072"/>
              <a:ext cx="387350" cy="647700"/>
            </a:xfrm>
            <a:custGeom>
              <a:avLst/>
              <a:gdLst/>
              <a:ahLst/>
              <a:cxnLst/>
              <a:rect l="l" t="t" r="r" b="b"/>
              <a:pathLst>
                <a:path w="387350" h="647700">
                  <a:moveTo>
                    <a:pt x="38709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7096" y="647700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67784" y="5141976"/>
              <a:ext cx="399415" cy="661670"/>
            </a:xfrm>
            <a:custGeom>
              <a:avLst/>
              <a:gdLst/>
              <a:ahLst/>
              <a:cxnLst/>
              <a:rect l="l" t="t" r="r" b="b"/>
              <a:pathLst>
                <a:path w="399414" h="661670">
                  <a:moveTo>
                    <a:pt x="399288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399288" y="661415"/>
                  </a:lnTo>
                  <a:lnTo>
                    <a:pt x="399288" y="653795"/>
                  </a:lnTo>
                  <a:lnTo>
                    <a:pt x="12191" y="653795"/>
                  </a:lnTo>
                  <a:lnTo>
                    <a:pt x="6095" y="647699"/>
                  </a:lnTo>
                  <a:lnTo>
                    <a:pt x="12191" y="647699"/>
                  </a:lnTo>
                  <a:lnTo>
                    <a:pt x="12191" y="13715"/>
                  </a:lnTo>
                  <a:lnTo>
                    <a:pt x="6095" y="13715"/>
                  </a:lnTo>
                  <a:lnTo>
                    <a:pt x="12191" y="6095"/>
                  </a:lnTo>
                  <a:lnTo>
                    <a:pt x="399288" y="6095"/>
                  </a:lnTo>
                  <a:lnTo>
                    <a:pt x="399288" y="0"/>
                  </a:lnTo>
                  <a:close/>
                </a:path>
                <a:path w="399414" h="661670">
                  <a:moveTo>
                    <a:pt x="12191" y="647699"/>
                  </a:moveTo>
                  <a:lnTo>
                    <a:pt x="6095" y="647699"/>
                  </a:lnTo>
                  <a:lnTo>
                    <a:pt x="12191" y="653795"/>
                  </a:lnTo>
                  <a:lnTo>
                    <a:pt x="12191" y="647699"/>
                  </a:lnTo>
                  <a:close/>
                </a:path>
                <a:path w="399414" h="661670">
                  <a:moveTo>
                    <a:pt x="387095" y="647699"/>
                  </a:moveTo>
                  <a:lnTo>
                    <a:pt x="12191" y="647699"/>
                  </a:lnTo>
                  <a:lnTo>
                    <a:pt x="12191" y="653795"/>
                  </a:lnTo>
                  <a:lnTo>
                    <a:pt x="387095" y="653795"/>
                  </a:lnTo>
                  <a:lnTo>
                    <a:pt x="387095" y="647699"/>
                  </a:lnTo>
                  <a:close/>
                </a:path>
                <a:path w="399414" h="661670">
                  <a:moveTo>
                    <a:pt x="387095" y="6095"/>
                  </a:moveTo>
                  <a:lnTo>
                    <a:pt x="387095" y="653795"/>
                  </a:lnTo>
                  <a:lnTo>
                    <a:pt x="393191" y="647699"/>
                  </a:lnTo>
                  <a:lnTo>
                    <a:pt x="399288" y="647699"/>
                  </a:lnTo>
                  <a:lnTo>
                    <a:pt x="399288" y="13715"/>
                  </a:lnTo>
                  <a:lnTo>
                    <a:pt x="393191" y="13715"/>
                  </a:lnTo>
                  <a:lnTo>
                    <a:pt x="387095" y="6095"/>
                  </a:lnTo>
                  <a:close/>
                </a:path>
                <a:path w="399414" h="661670">
                  <a:moveTo>
                    <a:pt x="399288" y="647699"/>
                  </a:moveTo>
                  <a:lnTo>
                    <a:pt x="393191" y="647699"/>
                  </a:lnTo>
                  <a:lnTo>
                    <a:pt x="387095" y="653795"/>
                  </a:lnTo>
                  <a:lnTo>
                    <a:pt x="399288" y="653795"/>
                  </a:lnTo>
                  <a:lnTo>
                    <a:pt x="399288" y="647699"/>
                  </a:lnTo>
                  <a:close/>
                </a:path>
                <a:path w="399414" h="661670">
                  <a:moveTo>
                    <a:pt x="12191" y="6095"/>
                  </a:moveTo>
                  <a:lnTo>
                    <a:pt x="6095" y="13715"/>
                  </a:lnTo>
                  <a:lnTo>
                    <a:pt x="12191" y="13715"/>
                  </a:lnTo>
                  <a:lnTo>
                    <a:pt x="12191" y="6095"/>
                  </a:lnTo>
                  <a:close/>
                </a:path>
                <a:path w="399414" h="661670">
                  <a:moveTo>
                    <a:pt x="387095" y="6095"/>
                  </a:moveTo>
                  <a:lnTo>
                    <a:pt x="12191" y="6095"/>
                  </a:lnTo>
                  <a:lnTo>
                    <a:pt x="12191" y="13715"/>
                  </a:lnTo>
                  <a:lnTo>
                    <a:pt x="387095" y="13715"/>
                  </a:lnTo>
                  <a:lnTo>
                    <a:pt x="387095" y="6095"/>
                  </a:lnTo>
                  <a:close/>
                </a:path>
                <a:path w="399414" h="661670">
                  <a:moveTo>
                    <a:pt x="399288" y="6095"/>
                  </a:moveTo>
                  <a:lnTo>
                    <a:pt x="387095" y="6095"/>
                  </a:lnTo>
                  <a:lnTo>
                    <a:pt x="393191" y="13715"/>
                  </a:lnTo>
                  <a:lnTo>
                    <a:pt x="399288" y="13715"/>
                  </a:lnTo>
                  <a:lnTo>
                    <a:pt x="399288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0976" y="5148072"/>
              <a:ext cx="387350" cy="647700"/>
            </a:xfrm>
            <a:custGeom>
              <a:avLst/>
              <a:gdLst/>
              <a:ahLst/>
              <a:cxnLst/>
              <a:rect l="l" t="t" r="r" b="b"/>
              <a:pathLst>
                <a:path w="387350" h="647700">
                  <a:moveTo>
                    <a:pt x="387096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7096" y="647700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54880" y="5141976"/>
              <a:ext cx="399415" cy="661670"/>
            </a:xfrm>
            <a:custGeom>
              <a:avLst/>
              <a:gdLst/>
              <a:ahLst/>
              <a:cxnLst/>
              <a:rect l="l" t="t" r="r" b="b"/>
              <a:pathLst>
                <a:path w="399414" h="661670">
                  <a:moveTo>
                    <a:pt x="399288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399288" y="661415"/>
                  </a:lnTo>
                  <a:lnTo>
                    <a:pt x="399288" y="653795"/>
                  </a:lnTo>
                  <a:lnTo>
                    <a:pt x="12192" y="653795"/>
                  </a:lnTo>
                  <a:lnTo>
                    <a:pt x="6096" y="647699"/>
                  </a:lnTo>
                  <a:lnTo>
                    <a:pt x="12192" y="647699"/>
                  </a:lnTo>
                  <a:lnTo>
                    <a:pt x="12192" y="13715"/>
                  </a:lnTo>
                  <a:lnTo>
                    <a:pt x="6096" y="13715"/>
                  </a:lnTo>
                  <a:lnTo>
                    <a:pt x="12192" y="6095"/>
                  </a:lnTo>
                  <a:lnTo>
                    <a:pt x="399288" y="6095"/>
                  </a:lnTo>
                  <a:lnTo>
                    <a:pt x="399288" y="0"/>
                  </a:lnTo>
                  <a:close/>
                </a:path>
                <a:path w="399414" h="661670">
                  <a:moveTo>
                    <a:pt x="12192" y="647699"/>
                  </a:moveTo>
                  <a:lnTo>
                    <a:pt x="6096" y="647699"/>
                  </a:lnTo>
                  <a:lnTo>
                    <a:pt x="12192" y="653795"/>
                  </a:lnTo>
                  <a:lnTo>
                    <a:pt x="12192" y="647699"/>
                  </a:lnTo>
                  <a:close/>
                </a:path>
                <a:path w="399414" h="661670">
                  <a:moveTo>
                    <a:pt x="387096" y="647699"/>
                  </a:moveTo>
                  <a:lnTo>
                    <a:pt x="12192" y="647699"/>
                  </a:lnTo>
                  <a:lnTo>
                    <a:pt x="12192" y="653795"/>
                  </a:lnTo>
                  <a:lnTo>
                    <a:pt x="387096" y="653795"/>
                  </a:lnTo>
                  <a:lnTo>
                    <a:pt x="387096" y="647699"/>
                  </a:lnTo>
                  <a:close/>
                </a:path>
                <a:path w="399414" h="661670">
                  <a:moveTo>
                    <a:pt x="387096" y="6095"/>
                  </a:moveTo>
                  <a:lnTo>
                    <a:pt x="387096" y="653795"/>
                  </a:lnTo>
                  <a:lnTo>
                    <a:pt x="393192" y="647699"/>
                  </a:lnTo>
                  <a:lnTo>
                    <a:pt x="399288" y="647699"/>
                  </a:lnTo>
                  <a:lnTo>
                    <a:pt x="399288" y="13715"/>
                  </a:lnTo>
                  <a:lnTo>
                    <a:pt x="393192" y="13715"/>
                  </a:lnTo>
                  <a:lnTo>
                    <a:pt x="387096" y="6095"/>
                  </a:lnTo>
                  <a:close/>
                </a:path>
                <a:path w="399414" h="661670">
                  <a:moveTo>
                    <a:pt x="399288" y="647699"/>
                  </a:moveTo>
                  <a:lnTo>
                    <a:pt x="393192" y="647699"/>
                  </a:lnTo>
                  <a:lnTo>
                    <a:pt x="387096" y="653795"/>
                  </a:lnTo>
                  <a:lnTo>
                    <a:pt x="399288" y="653795"/>
                  </a:lnTo>
                  <a:lnTo>
                    <a:pt x="399288" y="647699"/>
                  </a:lnTo>
                  <a:close/>
                </a:path>
                <a:path w="399414" h="661670">
                  <a:moveTo>
                    <a:pt x="12192" y="6095"/>
                  </a:moveTo>
                  <a:lnTo>
                    <a:pt x="6096" y="13715"/>
                  </a:lnTo>
                  <a:lnTo>
                    <a:pt x="12192" y="13715"/>
                  </a:lnTo>
                  <a:lnTo>
                    <a:pt x="12192" y="6095"/>
                  </a:lnTo>
                  <a:close/>
                </a:path>
                <a:path w="399414" h="661670">
                  <a:moveTo>
                    <a:pt x="387096" y="6095"/>
                  </a:moveTo>
                  <a:lnTo>
                    <a:pt x="12192" y="6095"/>
                  </a:lnTo>
                  <a:lnTo>
                    <a:pt x="12192" y="13715"/>
                  </a:lnTo>
                  <a:lnTo>
                    <a:pt x="387096" y="13715"/>
                  </a:lnTo>
                  <a:lnTo>
                    <a:pt x="387096" y="6095"/>
                  </a:lnTo>
                  <a:close/>
                </a:path>
                <a:path w="399414" h="661670">
                  <a:moveTo>
                    <a:pt x="399288" y="6095"/>
                  </a:moveTo>
                  <a:lnTo>
                    <a:pt x="387096" y="6095"/>
                  </a:lnTo>
                  <a:lnTo>
                    <a:pt x="393192" y="13715"/>
                  </a:lnTo>
                  <a:lnTo>
                    <a:pt x="399288" y="13715"/>
                  </a:lnTo>
                  <a:lnTo>
                    <a:pt x="399288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48072" y="5148072"/>
              <a:ext cx="387350" cy="647700"/>
            </a:xfrm>
            <a:custGeom>
              <a:avLst/>
              <a:gdLst/>
              <a:ahLst/>
              <a:cxnLst/>
              <a:rect l="l" t="t" r="r" b="b"/>
              <a:pathLst>
                <a:path w="387350" h="647700">
                  <a:moveTo>
                    <a:pt x="387095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7095" y="647700"/>
                  </a:lnTo>
                  <a:lnTo>
                    <a:pt x="387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41976" y="5141976"/>
              <a:ext cx="401320" cy="661670"/>
            </a:xfrm>
            <a:custGeom>
              <a:avLst/>
              <a:gdLst/>
              <a:ahLst/>
              <a:cxnLst/>
              <a:rect l="l" t="t" r="r" b="b"/>
              <a:pathLst>
                <a:path w="401320" h="661670">
                  <a:moveTo>
                    <a:pt x="40081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400812" y="661415"/>
                  </a:lnTo>
                  <a:lnTo>
                    <a:pt x="400812" y="653795"/>
                  </a:lnTo>
                  <a:lnTo>
                    <a:pt x="12191" y="653795"/>
                  </a:lnTo>
                  <a:lnTo>
                    <a:pt x="6096" y="647699"/>
                  </a:lnTo>
                  <a:lnTo>
                    <a:pt x="12191" y="647699"/>
                  </a:lnTo>
                  <a:lnTo>
                    <a:pt x="12191" y="13715"/>
                  </a:lnTo>
                  <a:lnTo>
                    <a:pt x="6096" y="13715"/>
                  </a:lnTo>
                  <a:lnTo>
                    <a:pt x="12191" y="6095"/>
                  </a:lnTo>
                  <a:lnTo>
                    <a:pt x="400812" y="6095"/>
                  </a:lnTo>
                  <a:lnTo>
                    <a:pt x="400812" y="0"/>
                  </a:lnTo>
                  <a:close/>
                </a:path>
                <a:path w="401320" h="661670">
                  <a:moveTo>
                    <a:pt x="12191" y="647699"/>
                  </a:moveTo>
                  <a:lnTo>
                    <a:pt x="6096" y="647699"/>
                  </a:lnTo>
                  <a:lnTo>
                    <a:pt x="12191" y="653795"/>
                  </a:lnTo>
                  <a:lnTo>
                    <a:pt x="12191" y="647699"/>
                  </a:lnTo>
                  <a:close/>
                </a:path>
                <a:path w="401320" h="661670">
                  <a:moveTo>
                    <a:pt x="387096" y="647699"/>
                  </a:moveTo>
                  <a:lnTo>
                    <a:pt x="12191" y="647699"/>
                  </a:lnTo>
                  <a:lnTo>
                    <a:pt x="12191" y="653795"/>
                  </a:lnTo>
                  <a:lnTo>
                    <a:pt x="387096" y="653795"/>
                  </a:lnTo>
                  <a:lnTo>
                    <a:pt x="387096" y="647699"/>
                  </a:lnTo>
                  <a:close/>
                </a:path>
                <a:path w="401320" h="661670">
                  <a:moveTo>
                    <a:pt x="387096" y="6095"/>
                  </a:moveTo>
                  <a:lnTo>
                    <a:pt x="387096" y="653795"/>
                  </a:lnTo>
                  <a:lnTo>
                    <a:pt x="393191" y="647699"/>
                  </a:lnTo>
                  <a:lnTo>
                    <a:pt x="400812" y="647699"/>
                  </a:lnTo>
                  <a:lnTo>
                    <a:pt x="400812" y="13715"/>
                  </a:lnTo>
                  <a:lnTo>
                    <a:pt x="393191" y="13715"/>
                  </a:lnTo>
                  <a:lnTo>
                    <a:pt x="387096" y="6095"/>
                  </a:lnTo>
                  <a:close/>
                </a:path>
                <a:path w="401320" h="661670">
                  <a:moveTo>
                    <a:pt x="400812" y="647699"/>
                  </a:moveTo>
                  <a:lnTo>
                    <a:pt x="393191" y="647699"/>
                  </a:lnTo>
                  <a:lnTo>
                    <a:pt x="387096" y="653795"/>
                  </a:lnTo>
                  <a:lnTo>
                    <a:pt x="400812" y="653795"/>
                  </a:lnTo>
                  <a:lnTo>
                    <a:pt x="400812" y="647699"/>
                  </a:lnTo>
                  <a:close/>
                </a:path>
                <a:path w="401320" h="661670">
                  <a:moveTo>
                    <a:pt x="12191" y="6095"/>
                  </a:moveTo>
                  <a:lnTo>
                    <a:pt x="6096" y="13715"/>
                  </a:lnTo>
                  <a:lnTo>
                    <a:pt x="12191" y="13715"/>
                  </a:lnTo>
                  <a:lnTo>
                    <a:pt x="12191" y="6095"/>
                  </a:lnTo>
                  <a:close/>
                </a:path>
                <a:path w="401320" h="661670">
                  <a:moveTo>
                    <a:pt x="387096" y="6095"/>
                  </a:moveTo>
                  <a:lnTo>
                    <a:pt x="12191" y="6095"/>
                  </a:lnTo>
                  <a:lnTo>
                    <a:pt x="12191" y="13715"/>
                  </a:lnTo>
                  <a:lnTo>
                    <a:pt x="387096" y="13715"/>
                  </a:lnTo>
                  <a:lnTo>
                    <a:pt x="387096" y="6095"/>
                  </a:lnTo>
                  <a:close/>
                </a:path>
                <a:path w="401320" h="661670">
                  <a:moveTo>
                    <a:pt x="400812" y="6095"/>
                  </a:moveTo>
                  <a:lnTo>
                    <a:pt x="387096" y="6095"/>
                  </a:lnTo>
                  <a:lnTo>
                    <a:pt x="393191" y="13715"/>
                  </a:lnTo>
                  <a:lnTo>
                    <a:pt x="400812" y="13715"/>
                  </a:lnTo>
                  <a:lnTo>
                    <a:pt x="40081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6784" y="5148072"/>
              <a:ext cx="387350" cy="647700"/>
            </a:xfrm>
            <a:custGeom>
              <a:avLst/>
              <a:gdLst/>
              <a:ahLst/>
              <a:cxnLst/>
              <a:rect l="l" t="t" r="r" b="b"/>
              <a:pathLst>
                <a:path w="387350" h="647700">
                  <a:moveTo>
                    <a:pt x="387095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7095" y="647700"/>
                  </a:lnTo>
                  <a:lnTo>
                    <a:pt x="3870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80688" y="5141976"/>
              <a:ext cx="399415" cy="661670"/>
            </a:xfrm>
            <a:custGeom>
              <a:avLst/>
              <a:gdLst/>
              <a:ahLst/>
              <a:cxnLst/>
              <a:rect l="l" t="t" r="r" b="b"/>
              <a:pathLst>
                <a:path w="399414" h="661670">
                  <a:moveTo>
                    <a:pt x="399288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399288" y="661415"/>
                  </a:lnTo>
                  <a:lnTo>
                    <a:pt x="399288" y="653795"/>
                  </a:lnTo>
                  <a:lnTo>
                    <a:pt x="12191" y="653795"/>
                  </a:lnTo>
                  <a:lnTo>
                    <a:pt x="6096" y="647699"/>
                  </a:lnTo>
                  <a:lnTo>
                    <a:pt x="12191" y="647699"/>
                  </a:lnTo>
                  <a:lnTo>
                    <a:pt x="12191" y="13715"/>
                  </a:lnTo>
                  <a:lnTo>
                    <a:pt x="6096" y="13715"/>
                  </a:lnTo>
                  <a:lnTo>
                    <a:pt x="12191" y="6095"/>
                  </a:lnTo>
                  <a:lnTo>
                    <a:pt x="399288" y="6095"/>
                  </a:lnTo>
                  <a:lnTo>
                    <a:pt x="399288" y="0"/>
                  </a:lnTo>
                  <a:close/>
                </a:path>
                <a:path w="399414" h="661670">
                  <a:moveTo>
                    <a:pt x="12191" y="647699"/>
                  </a:moveTo>
                  <a:lnTo>
                    <a:pt x="6096" y="647699"/>
                  </a:lnTo>
                  <a:lnTo>
                    <a:pt x="12191" y="653795"/>
                  </a:lnTo>
                  <a:lnTo>
                    <a:pt x="12191" y="647699"/>
                  </a:lnTo>
                  <a:close/>
                </a:path>
                <a:path w="399414" h="661670">
                  <a:moveTo>
                    <a:pt x="387096" y="647699"/>
                  </a:moveTo>
                  <a:lnTo>
                    <a:pt x="12191" y="647699"/>
                  </a:lnTo>
                  <a:lnTo>
                    <a:pt x="12191" y="653795"/>
                  </a:lnTo>
                  <a:lnTo>
                    <a:pt x="387096" y="653795"/>
                  </a:lnTo>
                  <a:lnTo>
                    <a:pt x="387096" y="647699"/>
                  </a:lnTo>
                  <a:close/>
                </a:path>
                <a:path w="399414" h="661670">
                  <a:moveTo>
                    <a:pt x="387096" y="6095"/>
                  </a:moveTo>
                  <a:lnTo>
                    <a:pt x="387096" y="653795"/>
                  </a:lnTo>
                  <a:lnTo>
                    <a:pt x="393191" y="647699"/>
                  </a:lnTo>
                  <a:lnTo>
                    <a:pt x="399288" y="647699"/>
                  </a:lnTo>
                  <a:lnTo>
                    <a:pt x="399288" y="13715"/>
                  </a:lnTo>
                  <a:lnTo>
                    <a:pt x="393191" y="13715"/>
                  </a:lnTo>
                  <a:lnTo>
                    <a:pt x="387096" y="6095"/>
                  </a:lnTo>
                  <a:close/>
                </a:path>
                <a:path w="399414" h="661670">
                  <a:moveTo>
                    <a:pt x="399288" y="647699"/>
                  </a:moveTo>
                  <a:lnTo>
                    <a:pt x="393191" y="647699"/>
                  </a:lnTo>
                  <a:lnTo>
                    <a:pt x="387096" y="653795"/>
                  </a:lnTo>
                  <a:lnTo>
                    <a:pt x="399288" y="653795"/>
                  </a:lnTo>
                  <a:lnTo>
                    <a:pt x="399288" y="647699"/>
                  </a:lnTo>
                  <a:close/>
                </a:path>
                <a:path w="399414" h="661670">
                  <a:moveTo>
                    <a:pt x="12191" y="6095"/>
                  </a:moveTo>
                  <a:lnTo>
                    <a:pt x="6096" y="13715"/>
                  </a:lnTo>
                  <a:lnTo>
                    <a:pt x="12191" y="13715"/>
                  </a:lnTo>
                  <a:lnTo>
                    <a:pt x="12191" y="6095"/>
                  </a:lnTo>
                  <a:close/>
                </a:path>
                <a:path w="399414" h="661670">
                  <a:moveTo>
                    <a:pt x="387096" y="6095"/>
                  </a:moveTo>
                  <a:lnTo>
                    <a:pt x="12191" y="6095"/>
                  </a:lnTo>
                  <a:lnTo>
                    <a:pt x="12191" y="13715"/>
                  </a:lnTo>
                  <a:lnTo>
                    <a:pt x="387096" y="13715"/>
                  </a:lnTo>
                  <a:lnTo>
                    <a:pt x="387096" y="6095"/>
                  </a:lnTo>
                  <a:close/>
                </a:path>
                <a:path w="399414" h="661670">
                  <a:moveTo>
                    <a:pt x="399288" y="6095"/>
                  </a:moveTo>
                  <a:lnTo>
                    <a:pt x="387096" y="6095"/>
                  </a:lnTo>
                  <a:lnTo>
                    <a:pt x="393191" y="13715"/>
                  </a:lnTo>
                  <a:lnTo>
                    <a:pt x="399288" y="13715"/>
                  </a:lnTo>
                  <a:lnTo>
                    <a:pt x="399288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35168" y="5148072"/>
              <a:ext cx="388620" cy="647700"/>
            </a:xfrm>
            <a:custGeom>
              <a:avLst/>
              <a:gdLst/>
              <a:ahLst/>
              <a:cxnLst/>
              <a:rect l="l" t="t" r="r" b="b"/>
              <a:pathLst>
                <a:path w="388620" h="647700">
                  <a:moveTo>
                    <a:pt x="38862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388620" y="64770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9072" y="5141976"/>
              <a:ext cx="401320" cy="661670"/>
            </a:xfrm>
            <a:custGeom>
              <a:avLst/>
              <a:gdLst/>
              <a:ahLst/>
              <a:cxnLst/>
              <a:rect l="l" t="t" r="r" b="b"/>
              <a:pathLst>
                <a:path w="401320" h="661670">
                  <a:moveTo>
                    <a:pt x="400812" y="0"/>
                  </a:moveTo>
                  <a:lnTo>
                    <a:pt x="0" y="0"/>
                  </a:lnTo>
                  <a:lnTo>
                    <a:pt x="0" y="661415"/>
                  </a:lnTo>
                  <a:lnTo>
                    <a:pt x="400812" y="661415"/>
                  </a:lnTo>
                  <a:lnTo>
                    <a:pt x="400812" y="653795"/>
                  </a:lnTo>
                  <a:lnTo>
                    <a:pt x="13715" y="653795"/>
                  </a:lnTo>
                  <a:lnTo>
                    <a:pt x="6095" y="647699"/>
                  </a:lnTo>
                  <a:lnTo>
                    <a:pt x="13715" y="647699"/>
                  </a:lnTo>
                  <a:lnTo>
                    <a:pt x="13715" y="13715"/>
                  </a:lnTo>
                  <a:lnTo>
                    <a:pt x="6095" y="13715"/>
                  </a:lnTo>
                  <a:lnTo>
                    <a:pt x="13715" y="6095"/>
                  </a:lnTo>
                  <a:lnTo>
                    <a:pt x="400812" y="6095"/>
                  </a:lnTo>
                  <a:lnTo>
                    <a:pt x="400812" y="0"/>
                  </a:lnTo>
                  <a:close/>
                </a:path>
                <a:path w="401320" h="661670">
                  <a:moveTo>
                    <a:pt x="13715" y="647699"/>
                  </a:moveTo>
                  <a:lnTo>
                    <a:pt x="6095" y="647699"/>
                  </a:lnTo>
                  <a:lnTo>
                    <a:pt x="13715" y="653795"/>
                  </a:lnTo>
                  <a:lnTo>
                    <a:pt x="13715" y="647699"/>
                  </a:lnTo>
                  <a:close/>
                </a:path>
                <a:path w="401320" h="661670">
                  <a:moveTo>
                    <a:pt x="387095" y="647699"/>
                  </a:moveTo>
                  <a:lnTo>
                    <a:pt x="13715" y="647699"/>
                  </a:lnTo>
                  <a:lnTo>
                    <a:pt x="13715" y="653795"/>
                  </a:lnTo>
                  <a:lnTo>
                    <a:pt x="387095" y="653795"/>
                  </a:lnTo>
                  <a:lnTo>
                    <a:pt x="387095" y="647699"/>
                  </a:lnTo>
                  <a:close/>
                </a:path>
                <a:path w="401320" h="661670">
                  <a:moveTo>
                    <a:pt x="387095" y="6095"/>
                  </a:moveTo>
                  <a:lnTo>
                    <a:pt x="387095" y="653795"/>
                  </a:lnTo>
                  <a:lnTo>
                    <a:pt x="394715" y="647699"/>
                  </a:lnTo>
                  <a:lnTo>
                    <a:pt x="400812" y="647699"/>
                  </a:lnTo>
                  <a:lnTo>
                    <a:pt x="400812" y="13715"/>
                  </a:lnTo>
                  <a:lnTo>
                    <a:pt x="394715" y="13715"/>
                  </a:lnTo>
                  <a:lnTo>
                    <a:pt x="387095" y="6095"/>
                  </a:lnTo>
                  <a:close/>
                </a:path>
                <a:path w="401320" h="661670">
                  <a:moveTo>
                    <a:pt x="400812" y="647699"/>
                  </a:moveTo>
                  <a:lnTo>
                    <a:pt x="394715" y="647699"/>
                  </a:lnTo>
                  <a:lnTo>
                    <a:pt x="387095" y="653795"/>
                  </a:lnTo>
                  <a:lnTo>
                    <a:pt x="400812" y="653795"/>
                  </a:lnTo>
                  <a:lnTo>
                    <a:pt x="400812" y="647699"/>
                  </a:lnTo>
                  <a:close/>
                </a:path>
                <a:path w="401320" h="661670">
                  <a:moveTo>
                    <a:pt x="13715" y="6095"/>
                  </a:moveTo>
                  <a:lnTo>
                    <a:pt x="6095" y="13715"/>
                  </a:lnTo>
                  <a:lnTo>
                    <a:pt x="13715" y="13715"/>
                  </a:lnTo>
                  <a:lnTo>
                    <a:pt x="13715" y="6095"/>
                  </a:lnTo>
                  <a:close/>
                </a:path>
                <a:path w="401320" h="661670">
                  <a:moveTo>
                    <a:pt x="387095" y="6095"/>
                  </a:moveTo>
                  <a:lnTo>
                    <a:pt x="13715" y="6095"/>
                  </a:lnTo>
                  <a:lnTo>
                    <a:pt x="13715" y="13715"/>
                  </a:lnTo>
                  <a:lnTo>
                    <a:pt x="387095" y="13715"/>
                  </a:lnTo>
                  <a:lnTo>
                    <a:pt x="387095" y="6095"/>
                  </a:lnTo>
                  <a:close/>
                </a:path>
                <a:path w="401320" h="661670">
                  <a:moveTo>
                    <a:pt x="400812" y="6095"/>
                  </a:moveTo>
                  <a:lnTo>
                    <a:pt x="387095" y="6095"/>
                  </a:lnTo>
                  <a:lnTo>
                    <a:pt x="394715" y="13715"/>
                  </a:lnTo>
                  <a:lnTo>
                    <a:pt x="400812" y="13715"/>
                  </a:lnTo>
                  <a:lnTo>
                    <a:pt x="40081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9476" y="4710684"/>
              <a:ext cx="2315210" cy="437515"/>
            </a:xfrm>
            <a:custGeom>
              <a:avLst/>
              <a:gdLst/>
              <a:ahLst/>
              <a:cxnLst/>
              <a:rect l="l" t="t" r="r" b="b"/>
              <a:pathLst>
                <a:path w="2315209" h="437514">
                  <a:moveTo>
                    <a:pt x="50292" y="355092"/>
                  </a:moveTo>
                  <a:lnTo>
                    <a:pt x="32004" y="355092"/>
                  </a:lnTo>
                  <a:lnTo>
                    <a:pt x="32004" y="0"/>
                  </a:lnTo>
                  <a:lnTo>
                    <a:pt x="19812" y="0"/>
                  </a:lnTo>
                  <a:lnTo>
                    <a:pt x="19812" y="355092"/>
                  </a:lnTo>
                  <a:lnTo>
                    <a:pt x="0" y="355092"/>
                  </a:lnTo>
                  <a:lnTo>
                    <a:pt x="25908" y="431292"/>
                  </a:lnTo>
                  <a:lnTo>
                    <a:pt x="45897" y="368808"/>
                  </a:lnTo>
                  <a:lnTo>
                    <a:pt x="50292" y="355092"/>
                  </a:lnTo>
                  <a:close/>
                </a:path>
                <a:path w="2315209" h="437514">
                  <a:moveTo>
                    <a:pt x="2314943" y="0"/>
                  </a:moveTo>
                  <a:lnTo>
                    <a:pt x="1540764" y="0"/>
                  </a:lnTo>
                  <a:lnTo>
                    <a:pt x="1540764" y="6096"/>
                  </a:lnTo>
                  <a:lnTo>
                    <a:pt x="1533144" y="6096"/>
                  </a:lnTo>
                  <a:lnTo>
                    <a:pt x="1533144" y="361188"/>
                  </a:lnTo>
                  <a:lnTo>
                    <a:pt x="1514856" y="361188"/>
                  </a:lnTo>
                  <a:lnTo>
                    <a:pt x="1540764" y="437388"/>
                  </a:lnTo>
                  <a:lnTo>
                    <a:pt x="1560753" y="374904"/>
                  </a:lnTo>
                  <a:lnTo>
                    <a:pt x="1565148" y="361188"/>
                  </a:lnTo>
                  <a:lnTo>
                    <a:pt x="1546860" y="361188"/>
                  </a:lnTo>
                  <a:lnTo>
                    <a:pt x="1546860" y="12192"/>
                  </a:lnTo>
                  <a:lnTo>
                    <a:pt x="2314943" y="12192"/>
                  </a:lnTo>
                  <a:lnTo>
                    <a:pt x="23149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33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2.2.</a:t>
            </a:r>
            <a:r>
              <a:rPr sz="2800" spc="-70" dirty="0"/>
              <a:t> </a:t>
            </a:r>
            <a:r>
              <a:rPr sz="2800" spc="-10" dirty="0"/>
              <a:t>ОПАШКА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820"/>
            <a:ext cx="6661784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2.2.1.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Основни операции с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опашка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Инициализиране на опашката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(init)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29502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Добавяне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края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опашката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(push)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Извличане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елемент от началото на опашката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(pop)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83156" y="2969730"/>
            <a:ext cx="1486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2925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	оп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шка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92396" y="4920995"/>
            <a:ext cx="762000" cy="565785"/>
          </a:xfrm>
          <a:custGeom>
            <a:avLst/>
            <a:gdLst/>
            <a:ahLst/>
            <a:cxnLst/>
            <a:rect l="l" t="t" r="r" b="b"/>
            <a:pathLst>
              <a:path w="762000" h="565785">
                <a:moveTo>
                  <a:pt x="762000" y="556260"/>
                </a:moveTo>
                <a:lnTo>
                  <a:pt x="230149" y="556260"/>
                </a:lnTo>
                <a:lnTo>
                  <a:pt x="250355" y="496824"/>
                </a:lnTo>
                <a:lnTo>
                  <a:pt x="254508" y="484632"/>
                </a:lnTo>
                <a:lnTo>
                  <a:pt x="234696" y="484632"/>
                </a:lnTo>
                <a:lnTo>
                  <a:pt x="234696" y="0"/>
                </a:lnTo>
                <a:lnTo>
                  <a:pt x="220980" y="0"/>
                </a:lnTo>
                <a:lnTo>
                  <a:pt x="222465" y="484632"/>
                </a:lnTo>
                <a:lnTo>
                  <a:pt x="204216" y="484632"/>
                </a:lnTo>
                <a:lnTo>
                  <a:pt x="227126" y="556260"/>
                </a:lnTo>
                <a:lnTo>
                  <a:pt x="0" y="556260"/>
                </a:lnTo>
                <a:lnTo>
                  <a:pt x="0" y="565404"/>
                </a:lnTo>
                <a:lnTo>
                  <a:pt x="762000" y="565404"/>
                </a:lnTo>
                <a:lnTo>
                  <a:pt x="762000" y="556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32353" y="2969730"/>
            <a:ext cx="6442710" cy="20319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882650" algn="l"/>
                <a:tab pos="2390140" algn="l"/>
                <a:tab pos="4075429" algn="l"/>
                <a:tab pos="446532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.2.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2.	П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р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им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ерн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а	д</a:t>
            </a: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е</a:t>
            </a:r>
            <a:r>
              <a:rPr sz="2000" b="1" spc="-40" dirty="0">
                <a:solidFill>
                  <a:srgbClr val="FFFFFF"/>
                </a:solidFill>
                <a:latin typeface="Arial"/>
                <a:cs typeface="Arial"/>
              </a:rPr>
              <a:t>ф</a:t>
            </a:r>
            <a:r>
              <a:rPr sz="2000" b="1" spc="15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иц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ия	и	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иц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иа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л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из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ац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ия  (динамична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реализация)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 struct</a:t>
            </a:r>
            <a:r>
              <a:rPr lang="en-US"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key; </a:t>
            </a:r>
            <a:r>
              <a:rPr lang="en-US" sz="2000" spc="-5" dirty="0" err="1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lang="en-US" sz="2000" spc="-5" dirty="0">
                <a:solidFill>
                  <a:srgbClr val="FFFF00"/>
                </a:solidFill>
                <a:latin typeface="Arial"/>
                <a:cs typeface="Arial"/>
              </a:rPr>
              <a:t> *next;} *first=NULL,</a:t>
            </a:r>
            <a:r>
              <a:rPr lang="en-US" sz="2000" spc="-1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Arial"/>
                <a:cs typeface="Arial"/>
              </a:rPr>
              <a:t>*last=NULL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Arial"/>
              <a:cs typeface="Arial"/>
            </a:endParaRPr>
          </a:p>
          <a:p>
            <a:pPr marL="2331720">
              <a:lnSpc>
                <a:spcPct val="100000"/>
              </a:lnSpc>
              <a:spcBef>
                <a:spcPts val="5"/>
              </a:spcBef>
              <a:tabLst>
                <a:tab pos="3688079" algn="l"/>
                <a:tab pos="3992879" algn="l"/>
                <a:tab pos="4671060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First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000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 	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Last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1411" y="4922520"/>
            <a:ext cx="50800" cy="559435"/>
          </a:xfrm>
          <a:custGeom>
            <a:avLst/>
            <a:gdLst/>
            <a:ahLst/>
            <a:cxnLst/>
            <a:rect l="l" t="t" r="r" b="b"/>
            <a:pathLst>
              <a:path w="50800" h="559435">
                <a:moveTo>
                  <a:pt x="18287" y="483107"/>
                </a:moveTo>
                <a:lnTo>
                  <a:pt x="0" y="483107"/>
                </a:lnTo>
                <a:lnTo>
                  <a:pt x="24384" y="559307"/>
                </a:lnTo>
                <a:lnTo>
                  <a:pt x="46146" y="495300"/>
                </a:lnTo>
                <a:lnTo>
                  <a:pt x="18287" y="495300"/>
                </a:lnTo>
                <a:lnTo>
                  <a:pt x="18287" y="483107"/>
                </a:lnTo>
                <a:close/>
              </a:path>
              <a:path w="50800" h="559435">
                <a:moveTo>
                  <a:pt x="32003" y="0"/>
                </a:moveTo>
                <a:lnTo>
                  <a:pt x="18287" y="0"/>
                </a:lnTo>
                <a:lnTo>
                  <a:pt x="18287" y="495300"/>
                </a:lnTo>
                <a:lnTo>
                  <a:pt x="32003" y="495300"/>
                </a:lnTo>
                <a:lnTo>
                  <a:pt x="32003" y="0"/>
                </a:lnTo>
                <a:close/>
              </a:path>
              <a:path w="50800" h="559435">
                <a:moveTo>
                  <a:pt x="50291" y="483107"/>
                </a:moveTo>
                <a:lnTo>
                  <a:pt x="32003" y="483107"/>
                </a:lnTo>
                <a:lnTo>
                  <a:pt x="32003" y="495300"/>
                </a:lnTo>
                <a:lnTo>
                  <a:pt x="46146" y="495300"/>
                </a:lnTo>
                <a:lnTo>
                  <a:pt x="50291" y="4831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71034" y="5581993"/>
            <a:ext cx="705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33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2.2.</a:t>
            </a:r>
            <a:r>
              <a:rPr sz="2800" spc="-70" dirty="0"/>
              <a:t> </a:t>
            </a:r>
            <a:r>
              <a:rPr sz="2800" spc="-10" dirty="0"/>
              <a:t>ОПАШКА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4677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2.2.3. Добавяне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опашка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3870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//добавяне на елемент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опашка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812213"/>
            <a:ext cx="2145665" cy="1976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push(int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28321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*p=last;  last=new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last-&gt;key=n;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last-&gt;next=NULL;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3762260"/>
            <a:ext cx="63887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(p!=NULL)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p-&gt;next=last;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  <a:tabLst>
                <a:tab pos="289560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(first==NULL)	//добавяне 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първи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{first=last;}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33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2.2.</a:t>
            </a:r>
            <a:r>
              <a:rPr sz="2800" spc="-70" dirty="0"/>
              <a:t> </a:t>
            </a:r>
            <a:r>
              <a:rPr sz="2800" spc="-10" dirty="0"/>
              <a:t>ОПАШКА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4933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2.2.4.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Извличане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опашка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40976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//извличане на елемент от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опашка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96" y="2543175"/>
            <a:ext cx="37166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//проверка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непразна</a:t>
            </a:r>
            <a:r>
              <a:rPr sz="2000" spc="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опашка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696" y="4067162"/>
            <a:ext cx="3152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//премахване на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696" y="5286260"/>
            <a:ext cx="2399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//опашката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празна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3199" y="1870890"/>
            <a:ext cx="2195195" cy="411035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pop(int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(first)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n=first-&gt;key;  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*p=first;  first=firs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332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2.2.</a:t>
            </a:r>
            <a:r>
              <a:rPr sz="2800" spc="-70" dirty="0"/>
              <a:t> </a:t>
            </a:r>
            <a:r>
              <a:rPr sz="2800" spc="-10" dirty="0"/>
              <a:t>ОПАШКА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10538"/>
            <a:ext cx="7997190" cy="17640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2.2.4.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Пример за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динамична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реализация на опашка: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Динамична  реализация на опашка,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i="1" spc="-10" dirty="0">
                <a:solidFill>
                  <a:srgbClr val="FFFFFF"/>
                </a:solidFill>
                <a:latin typeface="Arial"/>
                <a:cs typeface="Arial"/>
              </a:rPr>
              <a:t>която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съхраняват цели </a:t>
            </a:r>
            <a:r>
              <a:rPr sz="2000" i="1" dirty="0">
                <a:solidFill>
                  <a:srgbClr val="FFFFFF"/>
                </a:solidFill>
                <a:latin typeface="Arial"/>
                <a:cs typeface="Arial"/>
              </a:rPr>
              <a:t>числа,  задавани от</a:t>
            </a:r>
            <a:r>
              <a:rPr sz="20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FFFFFF"/>
                </a:solidFill>
                <a:latin typeface="Arial"/>
                <a:cs typeface="Arial"/>
              </a:rPr>
              <a:t>потребителя.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#include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&lt;iostream.h&gt;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tabLst>
                <a:tab pos="2097405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push(int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n);	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//prototype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0859" y="2817279"/>
            <a:ext cx="1676400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pop(int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&amp;n);  struct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69945" y="2817279"/>
            <a:ext cx="5052695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//prototype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//дефиниране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инициализация на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опашка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3427069"/>
            <a:ext cx="52863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*next;} *first=NULL,</a:t>
            </a:r>
            <a:r>
              <a:rPr sz="2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*last=NULL;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7743" y="4798618"/>
            <a:ext cx="3698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//символ за край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1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въвеждане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353" y="3975544"/>
            <a:ext cx="3455035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lang="pt-BR" sz="2000" dirty="0">
              <a:latin typeface="Arial"/>
              <a:cs typeface="Arial"/>
            </a:endParaRPr>
          </a:p>
          <a:p>
            <a:pPr marL="152400">
              <a:lnSpc>
                <a:spcPts val="2160"/>
              </a:lnSpc>
            </a:pPr>
            <a:r>
              <a:rPr lang="pt-BR"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lang="pt-BR"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lang="pt-BR" sz="2000" spc="-5" dirty="0">
                <a:solidFill>
                  <a:srgbClr val="FFFF00"/>
                </a:solidFill>
                <a:latin typeface="Arial"/>
                <a:cs typeface="Arial"/>
              </a:rPr>
              <a:t>num;</a:t>
            </a:r>
            <a:endParaRPr lang="pt-BR" sz="2000" dirty="0">
              <a:latin typeface="Arial"/>
              <a:cs typeface="Arial"/>
            </a:endParaRPr>
          </a:p>
          <a:p>
            <a:pPr marL="152400" marR="5080">
              <a:lnSpc>
                <a:spcPts val="2160"/>
              </a:lnSpc>
              <a:spcBef>
                <a:spcPts val="150"/>
              </a:spcBef>
            </a:pPr>
            <a:r>
              <a:rPr sz="2000" spc="-5" dirty="0" err="1">
                <a:solidFill>
                  <a:srgbClr val="FFFF00"/>
                </a:solidFill>
                <a:latin typeface="Arial"/>
                <a:cs typeface="Arial"/>
              </a:rPr>
              <a:t>cout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&lt;&lt;"\n Въведете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число:";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(cin&gt;&gt;num)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590" y="5347334"/>
            <a:ext cx="3742054" cy="14281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208279">
              <a:lnSpc>
                <a:spcPts val="2160"/>
              </a:lnSpc>
              <a:spcBef>
                <a:spcPts val="375"/>
              </a:spcBef>
              <a:tabLst>
                <a:tab pos="356870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push(num);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ut&lt;&lt;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"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\nБ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у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ферира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дан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н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и:	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"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(pop(num))</a:t>
            </a:r>
            <a:endParaRPr sz="2000" dirty="0">
              <a:latin typeface="Arial"/>
              <a:cs typeface="Arial"/>
            </a:endParaRPr>
          </a:p>
          <a:p>
            <a:pPr marL="220979">
              <a:lnSpc>
                <a:spcPts val="2005"/>
              </a:lnSpc>
              <a:tabLst>
                <a:tab pos="210058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{cout&lt;&lt;num&lt;&lt;"	";}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cout&lt;&lt;"\n";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353" y="6718881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5862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2. </a:t>
            </a:r>
            <a:r>
              <a:rPr sz="2800" spc="-10" dirty="0"/>
              <a:t>СТЕКОВЕ, ОПАШКИ </a:t>
            </a:r>
            <a:r>
              <a:rPr sz="2800" spc="-5" dirty="0"/>
              <a:t>И</a:t>
            </a:r>
            <a:r>
              <a:rPr sz="2800" spc="30" dirty="0"/>
              <a:t> </a:t>
            </a:r>
            <a:r>
              <a:rPr sz="2800" spc="-10" dirty="0"/>
              <a:t>ДЕКОВЕ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7190" cy="2951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 Дек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(Deque)</a:t>
            </a:r>
            <a:endParaRPr sz="20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4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Декът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подредена последователност от еднотипни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елементи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възможност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добавяне на нови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извличане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съществуващи от  двата края на структура. Възможен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частен случай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ограничен  дек, при който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единия му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край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допуска добавяне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извличане,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а 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другия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- само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една от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операциите.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декове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прието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 говори,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начало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край, а 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ляв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десен</a:t>
            </a:r>
            <a:r>
              <a:rPr sz="2000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край.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ts val="24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Стекът</a:t>
            </a:r>
            <a:r>
              <a:rPr sz="20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опашката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със</a:t>
            </a:r>
            <a:r>
              <a:rPr sz="20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своите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дисциплини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достъп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FIFO</a:t>
            </a:r>
            <a:r>
              <a:rPr sz="2000" b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LIFO</a:t>
            </a:r>
            <a:endParaRPr sz="20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разглеждат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като частен случай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дек.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49423" y="4709159"/>
            <a:ext cx="6277610" cy="988060"/>
            <a:chOff x="2249423" y="4709159"/>
            <a:chExt cx="6277610" cy="988060"/>
          </a:xfrm>
        </p:grpSpPr>
        <p:sp>
          <p:nvSpPr>
            <p:cNvPr id="5" name="object 5"/>
            <p:cNvSpPr/>
            <p:nvPr/>
          </p:nvSpPr>
          <p:spPr>
            <a:xfrm>
              <a:off x="2912363" y="4716779"/>
              <a:ext cx="4904740" cy="972819"/>
            </a:xfrm>
            <a:custGeom>
              <a:avLst/>
              <a:gdLst/>
              <a:ahLst/>
              <a:cxnLst/>
              <a:rect l="l" t="t" r="r" b="b"/>
              <a:pathLst>
                <a:path w="4904740" h="972820">
                  <a:moveTo>
                    <a:pt x="4904232" y="0"/>
                  </a:moveTo>
                  <a:lnTo>
                    <a:pt x="0" y="0"/>
                  </a:lnTo>
                  <a:lnTo>
                    <a:pt x="0" y="972311"/>
                  </a:lnTo>
                  <a:lnTo>
                    <a:pt x="4904232" y="972311"/>
                  </a:lnTo>
                  <a:lnTo>
                    <a:pt x="49042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2904744" y="4709159"/>
              <a:ext cx="4924425" cy="988060"/>
            </a:xfrm>
            <a:custGeom>
              <a:avLst/>
              <a:gdLst/>
              <a:ahLst/>
              <a:cxnLst/>
              <a:rect l="l" t="t" r="r" b="b"/>
              <a:pathLst>
                <a:path w="4924425" h="988060">
                  <a:moveTo>
                    <a:pt x="4924044" y="0"/>
                  </a:moveTo>
                  <a:lnTo>
                    <a:pt x="4919472" y="0"/>
                  </a:lnTo>
                  <a:lnTo>
                    <a:pt x="4904232" y="0"/>
                  </a:lnTo>
                  <a:lnTo>
                    <a:pt x="4904232" y="15240"/>
                  </a:lnTo>
                  <a:lnTo>
                    <a:pt x="4904232" y="970788"/>
                  </a:lnTo>
                  <a:lnTo>
                    <a:pt x="4456176" y="970788"/>
                  </a:lnTo>
                  <a:lnTo>
                    <a:pt x="4456176" y="15240"/>
                  </a:lnTo>
                  <a:lnTo>
                    <a:pt x="4904232" y="15240"/>
                  </a:lnTo>
                  <a:lnTo>
                    <a:pt x="4904232" y="0"/>
                  </a:lnTo>
                  <a:lnTo>
                    <a:pt x="4456176" y="0"/>
                  </a:lnTo>
                  <a:lnTo>
                    <a:pt x="4440936" y="0"/>
                  </a:lnTo>
                  <a:lnTo>
                    <a:pt x="4440936" y="15240"/>
                  </a:lnTo>
                  <a:lnTo>
                    <a:pt x="4440936" y="970788"/>
                  </a:lnTo>
                  <a:lnTo>
                    <a:pt x="3989832" y="970788"/>
                  </a:lnTo>
                  <a:lnTo>
                    <a:pt x="3989832" y="15240"/>
                  </a:lnTo>
                  <a:lnTo>
                    <a:pt x="4440936" y="15240"/>
                  </a:lnTo>
                  <a:lnTo>
                    <a:pt x="4440936" y="0"/>
                  </a:lnTo>
                  <a:lnTo>
                    <a:pt x="3989832" y="0"/>
                  </a:lnTo>
                  <a:lnTo>
                    <a:pt x="3973068" y="0"/>
                  </a:lnTo>
                  <a:lnTo>
                    <a:pt x="3973068" y="15240"/>
                  </a:lnTo>
                  <a:lnTo>
                    <a:pt x="3973068" y="970788"/>
                  </a:lnTo>
                  <a:lnTo>
                    <a:pt x="3521964" y="970788"/>
                  </a:lnTo>
                  <a:lnTo>
                    <a:pt x="3521964" y="15240"/>
                  </a:lnTo>
                  <a:lnTo>
                    <a:pt x="3973068" y="15240"/>
                  </a:lnTo>
                  <a:lnTo>
                    <a:pt x="3973068" y="0"/>
                  </a:lnTo>
                  <a:lnTo>
                    <a:pt x="3506724" y="0"/>
                  </a:lnTo>
                  <a:lnTo>
                    <a:pt x="3506724" y="15240"/>
                  </a:lnTo>
                  <a:lnTo>
                    <a:pt x="3506724" y="970788"/>
                  </a:lnTo>
                  <a:lnTo>
                    <a:pt x="1420368" y="970788"/>
                  </a:lnTo>
                  <a:lnTo>
                    <a:pt x="1420368" y="15240"/>
                  </a:lnTo>
                  <a:lnTo>
                    <a:pt x="3506724" y="15240"/>
                  </a:lnTo>
                  <a:lnTo>
                    <a:pt x="3506724" y="0"/>
                  </a:lnTo>
                  <a:lnTo>
                    <a:pt x="1420368" y="0"/>
                  </a:lnTo>
                  <a:lnTo>
                    <a:pt x="1405128" y="0"/>
                  </a:lnTo>
                  <a:lnTo>
                    <a:pt x="1405128" y="15240"/>
                  </a:lnTo>
                  <a:lnTo>
                    <a:pt x="1405128" y="970788"/>
                  </a:lnTo>
                  <a:lnTo>
                    <a:pt x="954024" y="970788"/>
                  </a:lnTo>
                  <a:lnTo>
                    <a:pt x="954024" y="15240"/>
                  </a:lnTo>
                  <a:lnTo>
                    <a:pt x="1405128" y="15240"/>
                  </a:lnTo>
                  <a:lnTo>
                    <a:pt x="1405128" y="0"/>
                  </a:lnTo>
                  <a:lnTo>
                    <a:pt x="954024" y="0"/>
                  </a:lnTo>
                  <a:lnTo>
                    <a:pt x="937260" y="0"/>
                  </a:lnTo>
                  <a:lnTo>
                    <a:pt x="937260" y="15240"/>
                  </a:lnTo>
                  <a:lnTo>
                    <a:pt x="937260" y="970788"/>
                  </a:lnTo>
                  <a:lnTo>
                    <a:pt x="486156" y="970788"/>
                  </a:lnTo>
                  <a:lnTo>
                    <a:pt x="486156" y="15240"/>
                  </a:lnTo>
                  <a:lnTo>
                    <a:pt x="937260" y="15240"/>
                  </a:lnTo>
                  <a:lnTo>
                    <a:pt x="937260" y="0"/>
                  </a:lnTo>
                  <a:lnTo>
                    <a:pt x="486156" y="0"/>
                  </a:lnTo>
                  <a:lnTo>
                    <a:pt x="470916" y="0"/>
                  </a:lnTo>
                  <a:lnTo>
                    <a:pt x="470916" y="15240"/>
                  </a:lnTo>
                  <a:lnTo>
                    <a:pt x="470916" y="970788"/>
                  </a:lnTo>
                  <a:lnTo>
                    <a:pt x="19812" y="970788"/>
                  </a:lnTo>
                  <a:lnTo>
                    <a:pt x="19812" y="15240"/>
                  </a:lnTo>
                  <a:lnTo>
                    <a:pt x="470916" y="15240"/>
                  </a:lnTo>
                  <a:lnTo>
                    <a:pt x="470916" y="0"/>
                  </a:lnTo>
                  <a:lnTo>
                    <a:pt x="3048" y="0"/>
                  </a:lnTo>
                  <a:lnTo>
                    <a:pt x="0" y="0"/>
                  </a:lnTo>
                  <a:lnTo>
                    <a:pt x="0" y="987552"/>
                  </a:lnTo>
                  <a:lnTo>
                    <a:pt x="4924044" y="987552"/>
                  </a:lnTo>
                  <a:lnTo>
                    <a:pt x="4924044" y="979932"/>
                  </a:lnTo>
                  <a:lnTo>
                    <a:pt x="4924044" y="970788"/>
                  </a:lnTo>
                  <a:lnTo>
                    <a:pt x="4924044" y="15240"/>
                  </a:lnTo>
                  <a:lnTo>
                    <a:pt x="4924044" y="7620"/>
                  </a:lnTo>
                  <a:lnTo>
                    <a:pt x="4924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49424" y="5135879"/>
              <a:ext cx="6277610" cy="90170"/>
            </a:xfrm>
            <a:custGeom>
              <a:avLst/>
              <a:gdLst/>
              <a:ahLst/>
              <a:cxnLst/>
              <a:rect l="l" t="t" r="r" b="b"/>
              <a:pathLst>
                <a:path w="6277609" h="90170">
                  <a:moveTo>
                    <a:pt x="685800" y="51816"/>
                  </a:moveTo>
                  <a:lnTo>
                    <a:pt x="676643" y="47244"/>
                  </a:lnTo>
                  <a:lnTo>
                    <a:pt x="609600" y="13716"/>
                  </a:lnTo>
                  <a:lnTo>
                    <a:pt x="609600" y="47244"/>
                  </a:lnTo>
                  <a:lnTo>
                    <a:pt x="76200" y="47244"/>
                  </a:lnTo>
                  <a:lnTo>
                    <a:pt x="76200" y="13716"/>
                  </a:lnTo>
                  <a:lnTo>
                    <a:pt x="0" y="51816"/>
                  </a:lnTo>
                  <a:lnTo>
                    <a:pt x="76200" y="89916"/>
                  </a:lnTo>
                  <a:lnTo>
                    <a:pt x="76200" y="57912"/>
                  </a:lnTo>
                  <a:lnTo>
                    <a:pt x="609600" y="57912"/>
                  </a:lnTo>
                  <a:lnTo>
                    <a:pt x="609600" y="89916"/>
                  </a:lnTo>
                  <a:lnTo>
                    <a:pt x="673608" y="57912"/>
                  </a:lnTo>
                  <a:lnTo>
                    <a:pt x="685800" y="51816"/>
                  </a:lnTo>
                  <a:close/>
                </a:path>
                <a:path w="6277609" h="90170">
                  <a:moveTo>
                    <a:pt x="6277356" y="38100"/>
                  </a:moveTo>
                  <a:lnTo>
                    <a:pt x="6268212" y="33528"/>
                  </a:lnTo>
                  <a:lnTo>
                    <a:pt x="6201156" y="0"/>
                  </a:lnTo>
                  <a:lnTo>
                    <a:pt x="6201156" y="33528"/>
                  </a:lnTo>
                  <a:lnTo>
                    <a:pt x="5667756" y="33528"/>
                  </a:lnTo>
                  <a:lnTo>
                    <a:pt x="5667756" y="0"/>
                  </a:lnTo>
                  <a:lnTo>
                    <a:pt x="5591556" y="38100"/>
                  </a:lnTo>
                  <a:lnTo>
                    <a:pt x="5667756" y="76200"/>
                  </a:lnTo>
                  <a:lnTo>
                    <a:pt x="5667756" y="42672"/>
                  </a:lnTo>
                  <a:lnTo>
                    <a:pt x="6201156" y="42672"/>
                  </a:lnTo>
                  <a:lnTo>
                    <a:pt x="6201156" y="76200"/>
                  </a:lnTo>
                  <a:lnTo>
                    <a:pt x="6268212" y="42672"/>
                  </a:lnTo>
                  <a:lnTo>
                    <a:pt x="6277356" y="38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3834" y="5366930"/>
            <a:ext cx="63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le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f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7893849" y="5366930"/>
            <a:ext cx="788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ri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ht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820"/>
            <a:ext cx="8568690" cy="28905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2.3.1.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Основни операции с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дек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Инициализиране на дек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(init)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  <a:tab pos="2950210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Добавяне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единия от двата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дека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(push_l,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push_r)</a:t>
            </a:r>
            <a:endParaRPr sz="2000" dirty="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Извличане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елемент от единия от двата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края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дека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(pop_l,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pop_r)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2.3.2.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Примерна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дефиниция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инициализация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структурата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дек: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*next;} *left=NULL,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*right=NULL;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92980" y="5137403"/>
            <a:ext cx="914400" cy="565785"/>
          </a:xfrm>
          <a:custGeom>
            <a:avLst/>
            <a:gdLst/>
            <a:ahLst/>
            <a:cxnLst/>
            <a:rect l="l" t="t" r="r" b="b"/>
            <a:pathLst>
              <a:path w="914400" h="565785">
                <a:moveTo>
                  <a:pt x="914400" y="556260"/>
                </a:moveTo>
                <a:lnTo>
                  <a:pt x="653821" y="556260"/>
                </a:lnTo>
                <a:lnTo>
                  <a:pt x="674027" y="496824"/>
                </a:lnTo>
                <a:lnTo>
                  <a:pt x="678180" y="484632"/>
                </a:lnTo>
                <a:lnTo>
                  <a:pt x="658368" y="484632"/>
                </a:lnTo>
                <a:lnTo>
                  <a:pt x="658368" y="1524"/>
                </a:lnTo>
                <a:lnTo>
                  <a:pt x="646176" y="1524"/>
                </a:lnTo>
                <a:lnTo>
                  <a:pt x="646176" y="484632"/>
                </a:lnTo>
                <a:lnTo>
                  <a:pt x="626364" y="484632"/>
                </a:lnTo>
                <a:lnTo>
                  <a:pt x="650709" y="556260"/>
                </a:lnTo>
                <a:lnTo>
                  <a:pt x="272821" y="556260"/>
                </a:lnTo>
                <a:lnTo>
                  <a:pt x="293027" y="496824"/>
                </a:lnTo>
                <a:lnTo>
                  <a:pt x="297180" y="484632"/>
                </a:lnTo>
                <a:lnTo>
                  <a:pt x="277368" y="484632"/>
                </a:lnTo>
                <a:lnTo>
                  <a:pt x="277368" y="0"/>
                </a:lnTo>
                <a:lnTo>
                  <a:pt x="263652" y="0"/>
                </a:lnTo>
                <a:lnTo>
                  <a:pt x="265137" y="484632"/>
                </a:lnTo>
                <a:lnTo>
                  <a:pt x="245364" y="484632"/>
                </a:lnTo>
                <a:lnTo>
                  <a:pt x="269709" y="556260"/>
                </a:lnTo>
                <a:lnTo>
                  <a:pt x="0" y="556260"/>
                </a:lnTo>
                <a:lnTo>
                  <a:pt x="0" y="565404"/>
                </a:lnTo>
                <a:lnTo>
                  <a:pt x="914400" y="565404"/>
                </a:lnTo>
                <a:lnTo>
                  <a:pt x="914400" y="5562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95230" y="4860975"/>
            <a:ext cx="13817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68425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left</a:t>
            </a:r>
            <a:r>
              <a:rPr sz="2000" b="1" spc="3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32552" y="4860975"/>
            <a:ext cx="1692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sz="20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ri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ht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94465" y="5720702"/>
            <a:ext cx="705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5144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2.3.3. Добавяне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отляво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3608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//добавяне на елемент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отляво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872538"/>
            <a:ext cx="196024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push_l(int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15557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*p=left;  left=new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3091637"/>
            <a:ext cx="297307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left-&gt;key=n; left-&gt;next=p;  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(right==NULL)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{right=left;}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995284" cy="56337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1.2.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Операции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Над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линейните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списъци 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съединяват разнообразни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операции: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Инициализиране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списъка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(init).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Включване на елемент на</a:t>
            </a:r>
            <a:r>
              <a:rPr sz="20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списъка.</a:t>
            </a:r>
            <a:endParaRPr sz="2000">
              <a:latin typeface="Arial"/>
              <a:cs typeface="Arial"/>
            </a:endParaRPr>
          </a:p>
          <a:p>
            <a:pPr marL="3412490" marR="5080" indent="-340042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Поради липсата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дисциплина,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възможна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няколко  варианта:</a:t>
            </a:r>
            <a:endParaRPr sz="2000">
              <a:latin typeface="Arial"/>
              <a:cs typeface="Arial"/>
            </a:endParaRPr>
          </a:p>
          <a:p>
            <a:pPr marL="504825" lvl="1" indent="-492759">
              <a:lnSpc>
                <a:spcPct val="100000"/>
              </a:lnSpc>
              <a:buAutoNum type="arabicPeriod"/>
              <a:tabLst>
                <a:tab pos="505459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Включване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началото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(add_1);</a:t>
            </a:r>
            <a:endParaRPr sz="2000">
              <a:latin typeface="Arial"/>
              <a:cs typeface="Arial"/>
            </a:endParaRPr>
          </a:p>
          <a:p>
            <a:pPr marL="504825" lvl="1" indent="-492759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05459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Включване по средата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(add_2,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add_3);</a:t>
            </a:r>
            <a:endParaRPr sz="2000">
              <a:latin typeface="Arial"/>
              <a:cs typeface="Arial"/>
            </a:endParaRPr>
          </a:p>
          <a:p>
            <a:pPr marL="504825" lvl="1" indent="-492759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50545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Включване в края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(add_4).</a:t>
            </a:r>
            <a:endParaRPr sz="2000">
              <a:latin typeface="Arial"/>
              <a:cs typeface="Arial"/>
            </a:endParaRPr>
          </a:p>
          <a:p>
            <a:pPr marL="235585" marR="5080" indent="-235585">
              <a:lnSpc>
                <a:spcPct val="100000"/>
              </a:lnSpc>
              <a:spcBef>
                <a:spcPts val="475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Изключване/изтриване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(аналогично на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предходната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операция):</a:t>
            </a:r>
            <a:endParaRPr sz="2000">
              <a:latin typeface="Arial"/>
              <a:cs typeface="Arial"/>
            </a:endParaRPr>
          </a:p>
          <a:p>
            <a:pPr marL="504825" lvl="1" indent="-492759">
              <a:lnSpc>
                <a:spcPct val="100000"/>
              </a:lnSpc>
              <a:buAutoNum type="arabicPeriod"/>
              <a:tabLst>
                <a:tab pos="50545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Изтриване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първия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(del_1);</a:t>
            </a:r>
            <a:endParaRPr sz="2000">
              <a:latin typeface="Arial"/>
              <a:cs typeface="Arial"/>
            </a:endParaRPr>
          </a:p>
          <a:p>
            <a:pPr marL="504825" lvl="1" indent="-492759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0545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Изтриване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междинен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(del_2,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del_3,</a:t>
            </a:r>
            <a:r>
              <a:rPr sz="2000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del_4);</a:t>
            </a:r>
            <a:endParaRPr sz="2000">
              <a:latin typeface="Arial"/>
              <a:cs typeface="Arial"/>
            </a:endParaRPr>
          </a:p>
          <a:p>
            <a:pPr marL="504825" lvl="1" indent="-492759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505459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Изтриване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последния елемент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(del_5);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Към изброените операции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могат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добавят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следните:</a:t>
            </a:r>
            <a:endParaRPr sz="200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spcBef>
                <a:spcPts val="48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Проверка за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празен</a:t>
            </a:r>
            <a:r>
              <a:rPr sz="20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списък;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437" y="6749379"/>
            <a:ext cx="5992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0"/>
              </a:spcBef>
              <a:buClr>
                <a:srgbClr val="FFCC00"/>
              </a:buClr>
              <a:buSzPct val="80000"/>
              <a:buFont typeface="Wingdings"/>
              <a:buChar char=""/>
              <a:tabLst>
                <a:tab pos="23558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Търсене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елемент (search_iter,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search_recurs);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6093" y="670212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5284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2.3.4. Добавяне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отдясно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3740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//добавяне на елемент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отдясно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872538"/>
            <a:ext cx="2244090" cy="3683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push_r(int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28194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*p;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p=right;  right=new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right-&gt;key=n;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right-&gt;next=NULL;  if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(left==NULL)</a:t>
            </a:r>
            <a:endParaRPr sz="2000" dirty="0">
              <a:latin typeface="Arial"/>
              <a:cs typeface="Arial"/>
            </a:endParaRPr>
          </a:p>
          <a:p>
            <a:pPr marL="291465" marR="749935" indent="139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ight;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p-&gt;next=right;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55753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2.3.5.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Премахване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отляво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872538"/>
            <a:ext cx="38976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//премахване на елемент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отляво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872538"/>
            <a:ext cx="2447925" cy="459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pop_l(int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52400" marR="1341755" indent="-14033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*p;  if</a:t>
            </a:r>
            <a:r>
              <a:rPr sz="200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(left)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 marR="67754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-&gt;key;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p=left;</a:t>
            </a:r>
            <a:endParaRPr sz="2000" dirty="0">
              <a:latin typeface="Arial"/>
              <a:cs typeface="Arial"/>
            </a:endParaRPr>
          </a:p>
          <a:p>
            <a:pPr marL="431800" marR="35369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left=left-&gt;next;  if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(left==NULL)</a:t>
            </a:r>
            <a:endParaRPr sz="2000" dirty="0">
              <a:latin typeface="Arial"/>
              <a:cs typeface="Arial"/>
            </a:endParaRPr>
          </a:p>
          <a:p>
            <a:pPr marL="431800" marR="5080" indent="6350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rig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t=N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LL;  delete</a:t>
            </a:r>
            <a:r>
              <a:rPr sz="2000" spc="-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10538"/>
            <a:ext cx="571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2.3.6.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Премахване на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елемент отдясно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от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дек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1537093"/>
            <a:ext cx="4100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премахване на елемент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отдясно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1537093"/>
            <a:ext cx="1943735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pop_r(int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52400" marR="837565" indent="-140335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*p;  if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(right)</a:t>
            </a:r>
            <a:endParaRPr sz="2000" dirty="0">
              <a:latin typeface="Arial"/>
              <a:cs typeface="Arial"/>
            </a:endParaRPr>
          </a:p>
          <a:p>
            <a:pPr marL="431800" marR="5080" indent="-14033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n=right-&gt;key;  if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(left==right)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6725" y="2964977"/>
            <a:ext cx="2764155" cy="38969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856615" marR="45085" indent="-13906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right;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left=right=NULL;</a:t>
            </a:r>
            <a:endParaRPr sz="2000" dirty="0">
              <a:latin typeface="Arial"/>
              <a:cs typeface="Arial"/>
            </a:endParaRPr>
          </a:p>
          <a:p>
            <a:pPr marL="718185">
              <a:lnSpc>
                <a:spcPts val="200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22288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29273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p=left;</a:t>
            </a:r>
            <a:endParaRPr sz="2000" dirty="0">
              <a:latin typeface="Arial"/>
              <a:cs typeface="Arial"/>
            </a:endParaRPr>
          </a:p>
          <a:p>
            <a:pPr marL="856615" marR="5080" indent="-49530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(p-&gt;next!=right)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p++;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01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n=right-&gt;key;</a:t>
            </a:r>
            <a:endParaRPr sz="2000" dirty="0">
              <a:latin typeface="Arial"/>
              <a:cs typeface="Arial"/>
            </a:endParaRPr>
          </a:p>
          <a:p>
            <a:pPr marL="361315" marR="667385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p-&gt;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=</a:t>
            </a:r>
            <a:r>
              <a:rPr sz="2000" spc="1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LL;  delete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right;  right=p;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01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</a:t>
            </a:r>
            <a:endParaRPr sz="2000" dirty="0">
              <a:latin typeface="Arial"/>
              <a:cs typeface="Arial"/>
            </a:endParaRPr>
          </a:p>
          <a:p>
            <a:pPr marL="29273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  <a:tabLst>
                <a:tab pos="446405" algn="l"/>
                <a:tab pos="1054100" algn="l"/>
              </a:tabLst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	else	return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353" y="6749168"/>
            <a:ext cx="1104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56006" y="1266825"/>
            <a:ext cx="7996555" cy="38055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b="1" i="0" spc="-5" dirty="0">
                <a:latin typeface="Arial"/>
                <a:cs typeface="Arial"/>
              </a:rPr>
              <a:t>2.3.7. </a:t>
            </a:r>
            <a:r>
              <a:rPr i="1" spc="-5" dirty="0"/>
              <a:t>Примерна </a:t>
            </a:r>
            <a:r>
              <a:rPr i="1" spc="-10" dirty="0"/>
              <a:t>програма </a:t>
            </a:r>
            <a:r>
              <a:rPr i="1" spc="-5" dirty="0"/>
              <a:t>за работа </a:t>
            </a:r>
            <a:r>
              <a:rPr i="1" dirty="0"/>
              <a:t>с дек, </a:t>
            </a:r>
            <a:r>
              <a:rPr i="1" spc="-5" dirty="0"/>
              <a:t>съдържащ </a:t>
            </a:r>
            <a:r>
              <a:rPr i="1" spc="-10" dirty="0"/>
              <a:t>цели </a:t>
            </a:r>
            <a:r>
              <a:rPr i="1" spc="-5" dirty="0"/>
              <a:t>числа.  </a:t>
            </a:r>
            <a:r>
              <a:rPr dirty="0"/>
              <a:t>На </a:t>
            </a:r>
            <a:r>
              <a:rPr spc="-5" dirty="0"/>
              <a:t>потребителя </a:t>
            </a:r>
            <a:r>
              <a:rPr dirty="0"/>
              <a:t>се </a:t>
            </a:r>
            <a:r>
              <a:rPr spc="-5" dirty="0"/>
              <a:t>предоставя </a:t>
            </a:r>
            <a:r>
              <a:rPr dirty="0"/>
              <a:t>възможност да </a:t>
            </a:r>
            <a:r>
              <a:rPr spc="-5" dirty="0"/>
              <a:t>избира  операция </a:t>
            </a:r>
            <a:r>
              <a:rPr dirty="0"/>
              <a:t>за</a:t>
            </a:r>
            <a:r>
              <a:rPr spc="-60" dirty="0"/>
              <a:t> </a:t>
            </a:r>
            <a:r>
              <a:rPr spc="-5" dirty="0"/>
              <a:t>изпълнение.</a:t>
            </a:r>
          </a:p>
          <a:p>
            <a:pPr>
              <a:lnSpc>
                <a:spcPct val="100000"/>
              </a:lnSpc>
            </a:pPr>
            <a:endParaRPr sz="25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i="0" spc="-5" dirty="0">
                <a:solidFill>
                  <a:srgbClr val="FFFF00"/>
                </a:solidFill>
                <a:latin typeface="Arial"/>
                <a:cs typeface="Arial"/>
              </a:rPr>
              <a:t>#include &lt;iostream.h&gt;#include</a:t>
            </a:r>
            <a:r>
              <a:rPr i="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i="0" spc="-5" dirty="0">
                <a:solidFill>
                  <a:srgbClr val="FFFF00"/>
                </a:solidFill>
                <a:latin typeface="Arial"/>
                <a:cs typeface="Arial"/>
              </a:rPr>
              <a:t>&lt;conio.h&gt;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32353" y="2725902"/>
            <a:ext cx="205930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push_l(int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n);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push_r(int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n);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pop_l(int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pop_r(int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9956" y="2725902"/>
            <a:ext cx="133858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//prototype</a:t>
            </a:r>
            <a:endParaRPr sz="2000">
              <a:latin typeface="Arial"/>
              <a:cs typeface="Arial"/>
            </a:endParaRPr>
          </a:p>
          <a:p>
            <a:pPr marL="125095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//prototype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//prototype</a:t>
            </a:r>
            <a:endParaRPr sz="2000">
              <a:latin typeface="Arial"/>
              <a:cs typeface="Arial"/>
            </a:endParaRPr>
          </a:p>
          <a:p>
            <a:pPr marL="40005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//prototype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4249902"/>
            <a:ext cx="53854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*next;} *left=NULL,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*right=NULL;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4066540" cy="459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4853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Прод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ъ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лжение  void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main()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322707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ch;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do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num;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400"/>
              </a:lnSpc>
              <a:tabLst>
                <a:tab pos="1576070" algn="l"/>
              </a:tabLst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cout&lt;&lt;"	Меню:\n";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cout&lt;&lt;"1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Добавяне отляво\n";  cout&lt;&lt;"2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Добавяне отдясно\n";  cout&lt;&lt;"3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Извличане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отляво\n";  cout&lt;&lt;"4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Извличане</a:t>
            </a:r>
            <a:r>
              <a:rPr sz="2000" spc="-1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отдясно\n";  cout&lt;&lt;"5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- Край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работа\n";  cout&lt;&lt;"Избор: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cin&gt;&gt;ch;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110538"/>
            <a:ext cx="4566920" cy="6092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2748915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Прод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ъ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лжение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switch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(ch)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00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case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(1):</a:t>
            </a:r>
            <a:r>
              <a:rPr lang="en-US" sz="2000" dirty="0">
                <a:latin typeface="Arial"/>
                <a:cs typeface="Arial"/>
              </a:rPr>
              <a:t>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case</a:t>
            </a:r>
            <a:r>
              <a:rPr sz="2000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(2):</a:t>
            </a:r>
            <a:endParaRPr sz="2000" dirty="0">
              <a:latin typeface="Arial"/>
              <a:cs typeface="Arial"/>
            </a:endParaRPr>
          </a:p>
          <a:p>
            <a:pPr marL="291465" marR="112014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cout&lt;&lt;"\Въведете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число: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";  cin&gt;&gt;num;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ts val="201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(ch==1)</a:t>
            </a:r>
            <a:endParaRPr sz="2000" dirty="0">
              <a:latin typeface="Arial"/>
              <a:cs typeface="Arial"/>
            </a:endParaRPr>
          </a:p>
          <a:p>
            <a:pPr marL="1275715" marR="2144395" indent="-349250">
              <a:lnSpc>
                <a:spcPts val="2160"/>
              </a:lnSpc>
              <a:spcBef>
                <a:spcPts val="15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pu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h_l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num);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27100">
              <a:lnSpc>
                <a:spcPts val="200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push_r(num);</a:t>
            </a:r>
            <a:endParaRPr sz="2000" dirty="0">
              <a:latin typeface="Arial"/>
              <a:cs typeface="Arial"/>
            </a:endParaRPr>
          </a:p>
          <a:p>
            <a:pPr marL="221615" marR="3347720" indent="69850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break;  case</a:t>
            </a:r>
            <a:r>
              <a:rPr sz="2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(3):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01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8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(pop_l(num))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0668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cout&lt;&lt;num&lt;&lt;"\n";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13538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96950" marR="5080" indent="-70485">
              <a:lnSpc>
                <a:spcPts val="2160"/>
              </a:lnSpc>
              <a:spcBef>
                <a:spcPts val="15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 cout&lt;&lt;"Празна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структура!\n";}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break;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13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7121" y="6702125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49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1423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2.3.</a:t>
            </a:r>
            <a:r>
              <a:rPr sz="2800" spc="-75" dirty="0"/>
              <a:t> </a:t>
            </a:r>
            <a:r>
              <a:rPr sz="2800" spc="-10" dirty="0"/>
              <a:t>ДЕК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353" y="1141082"/>
            <a:ext cx="4424045" cy="398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0540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/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Прод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ъ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лжение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case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(4):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if(pop_r(num))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06680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cout&lt;&lt;num&lt;&lt;"\n";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13538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ts val="24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{cout&lt;&lt;"Празна структура!";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361315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(ch!=5);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1080757"/>
            <a:ext cx="7412990" cy="14274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504825" lvl="1" indent="-492759">
              <a:lnSpc>
                <a:spcPct val="100000"/>
              </a:lnSpc>
              <a:spcBef>
                <a:spcPts val="580"/>
              </a:spcBef>
              <a:buAutoNum type="arabicPeriod" startAt="2"/>
              <a:tabLst>
                <a:tab pos="505459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Операции с едносвързани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списъци</a:t>
            </a:r>
            <a:endParaRPr sz="2000" dirty="0">
              <a:latin typeface="Arial"/>
              <a:cs typeface="Arial"/>
            </a:endParaRPr>
          </a:p>
          <a:p>
            <a:pPr marL="12700" marR="5080" lvl="2">
              <a:lnSpc>
                <a:spcPct val="120000"/>
              </a:lnSpc>
              <a:buAutoNum type="arabicPeriod"/>
              <a:tabLst>
                <a:tab pos="7156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Примерно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описание на структурата едносвързан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struct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endParaRPr sz="2000" dirty="0">
              <a:latin typeface="Arial"/>
              <a:cs typeface="Arial"/>
            </a:endParaRPr>
          </a:p>
          <a:p>
            <a:pPr marL="221615">
              <a:lnSpc>
                <a:spcPts val="24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{int key;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*next;}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*start;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2353" y="2786989"/>
            <a:ext cx="381762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1.2.2.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Инициализация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</a:t>
            </a:r>
            <a:r>
              <a:rPr sz="20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init()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start=NULL;}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2353" y="4006075"/>
            <a:ext cx="6059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1.2.3. Включване 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началото на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2353" y="4310976"/>
            <a:ext cx="1964689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add1(int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start=new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start-&gt;key=n;  start-&gt;next=p;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0395" y="3477247"/>
            <a:ext cx="56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87056" y="3140963"/>
            <a:ext cx="609600" cy="314325"/>
          </a:xfrm>
          <a:custGeom>
            <a:avLst/>
            <a:gdLst/>
            <a:ahLst/>
            <a:cxnLst/>
            <a:rect l="l" t="t" r="r" b="b"/>
            <a:pathLst>
              <a:path w="609600" h="314325">
                <a:moveTo>
                  <a:pt x="609600" y="304800"/>
                </a:moveTo>
                <a:lnTo>
                  <a:pt x="459486" y="304800"/>
                </a:lnTo>
                <a:lnTo>
                  <a:pt x="489204" y="245364"/>
                </a:lnTo>
                <a:lnTo>
                  <a:pt x="495300" y="233172"/>
                </a:lnTo>
                <a:lnTo>
                  <a:pt x="461772" y="233172"/>
                </a:lnTo>
                <a:lnTo>
                  <a:pt x="461772" y="4572"/>
                </a:lnTo>
                <a:lnTo>
                  <a:pt x="457200" y="4572"/>
                </a:lnTo>
                <a:lnTo>
                  <a:pt x="457200" y="0"/>
                </a:lnTo>
                <a:lnTo>
                  <a:pt x="0" y="0"/>
                </a:lnTo>
                <a:lnTo>
                  <a:pt x="0" y="9144"/>
                </a:lnTo>
                <a:lnTo>
                  <a:pt x="452628" y="9144"/>
                </a:lnTo>
                <a:lnTo>
                  <a:pt x="452628" y="233172"/>
                </a:lnTo>
                <a:lnTo>
                  <a:pt x="419100" y="233172"/>
                </a:lnTo>
                <a:lnTo>
                  <a:pt x="454914" y="304800"/>
                </a:lnTo>
                <a:lnTo>
                  <a:pt x="304800" y="304800"/>
                </a:lnTo>
                <a:lnTo>
                  <a:pt x="304800" y="313944"/>
                </a:lnTo>
                <a:lnTo>
                  <a:pt x="609600" y="313944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78395" y="2940710"/>
            <a:ext cx="52133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tart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76572" y="5007863"/>
            <a:ext cx="838200" cy="410209"/>
          </a:xfrm>
          <a:custGeom>
            <a:avLst/>
            <a:gdLst/>
            <a:ahLst/>
            <a:cxnLst/>
            <a:rect l="l" t="t" r="r" b="b"/>
            <a:pathLst>
              <a:path w="838200" h="410210">
                <a:moveTo>
                  <a:pt x="13716" y="263652"/>
                </a:moveTo>
                <a:lnTo>
                  <a:pt x="0" y="263652"/>
                </a:lnTo>
                <a:lnTo>
                  <a:pt x="0" y="313944"/>
                </a:lnTo>
                <a:lnTo>
                  <a:pt x="13716" y="313944"/>
                </a:lnTo>
                <a:lnTo>
                  <a:pt x="13716" y="263652"/>
                </a:lnTo>
                <a:close/>
              </a:path>
              <a:path w="838200" h="410210">
                <a:moveTo>
                  <a:pt x="13716" y="173736"/>
                </a:moveTo>
                <a:lnTo>
                  <a:pt x="0" y="173736"/>
                </a:lnTo>
                <a:lnTo>
                  <a:pt x="0" y="225552"/>
                </a:lnTo>
                <a:lnTo>
                  <a:pt x="13716" y="225552"/>
                </a:lnTo>
                <a:lnTo>
                  <a:pt x="13716" y="173736"/>
                </a:lnTo>
                <a:close/>
              </a:path>
              <a:path w="838200" h="410210">
                <a:moveTo>
                  <a:pt x="13716" y="85344"/>
                </a:moveTo>
                <a:lnTo>
                  <a:pt x="0" y="85344"/>
                </a:lnTo>
                <a:lnTo>
                  <a:pt x="0" y="135636"/>
                </a:lnTo>
                <a:lnTo>
                  <a:pt x="13716" y="135636"/>
                </a:lnTo>
                <a:lnTo>
                  <a:pt x="13716" y="85344"/>
                </a:lnTo>
                <a:close/>
              </a:path>
              <a:path w="838200" h="410210">
                <a:moveTo>
                  <a:pt x="16764" y="0"/>
                </a:moveTo>
                <a:lnTo>
                  <a:pt x="0" y="0"/>
                </a:lnTo>
                <a:lnTo>
                  <a:pt x="0" y="47244"/>
                </a:lnTo>
                <a:lnTo>
                  <a:pt x="13716" y="47244"/>
                </a:lnTo>
                <a:lnTo>
                  <a:pt x="13716" y="13716"/>
                </a:lnTo>
                <a:lnTo>
                  <a:pt x="16764" y="13716"/>
                </a:lnTo>
                <a:lnTo>
                  <a:pt x="16764" y="6096"/>
                </a:lnTo>
                <a:lnTo>
                  <a:pt x="16764" y="0"/>
                </a:lnTo>
                <a:close/>
              </a:path>
              <a:path w="838200" h="410210">
                <a:moveTo>
                  <a:pt x="33528" y="396240"/>
                </a:moveTo>
                <a:lnTo>
                  <a:pt x="13716" y="396240"/>
                </a:lnTo>
                <a:lnTo>
                  <a:pt x="13716" y="352044"/>
                </a:lnTo>
                <a:lnTo>
                  <a:pt x="0" y="352044"/>
                </a:lnTo>
                <a:lnTo>
                  <a:pt x="0" y="402336"/>
                </a:lnTo>
                <a:lnTo>
                  <a:pt x="6096" y="402336"/>
                </a:lnTo>
                <a:lnTo>
                  <a:pt x="6096" y="409956"/>
                </a:lnTo>
                <a:lnTo>
                  <a:pt x="33528" y="409956"/>
                </a:lnTo>
                <a:lnTo>
                  <a:pt x="33528" y="402336"/>
                </a:lnTo>
                <a:lnTo>
                  <a:pt x="33528" y="396240"/>
                </a:lnTo>
                <a:close/>
              </a:path>
              <a:path w="838200" h="410210">
                <a:moveTo>
                  <a:pt x="105156" y="0"/>
                </a:moveTo>
                <a:lnTo>
                  <a:pt x="54864" y="0"/>
                </a:lnTo>
                <a:lnTo>
                  <a:pt x="54864" y="13716"/>
                </a:lnTo>
                <a:lnTo>
                  <a:pt x="105156" y="13716"/>
                </a:lnTo>
                <a:lnTo>
                  <a:pt x="105156" y="0"/>
                </a:lnTo>
                <a:close/>
              </a:path>
              <a:path w="838200" h="410210">
                <a:moveTo>
                  <a:pt x="121920" y="396240"/>
                </a:moveTo>
                <a:lnTo>
                  <a:pt x="71628" y="396240"/>
                </a:lnTo>
                <a:lnTo>
                  <a:pt x="71628" y="409956"/>
                </a:lnTo>
                <a:lnTo>
                  <a:pt x="121920" y="409956"/>
                </a:lnTo>
                <a:lnTo>
                  <a:pt x="121920" y="396240"/>
                </a:lnTo>
                <a:close/>
              </a:path>
              <a:path w="838200" h="410210">
                <a:moveTo>
                  <a:pt x="195072" y="0"/>
                </a:moveTo>
                <a:lnTo>
                  <a:pt x="143256" y="0"/>
                </a:lnTo>
                <a:lnTo>
                  <a:pt x="143256" y="13716"/>
                </a:lnTo>
                <a:lnTo>
                  <a:pt x="195072" y="13716"/>
                </a:lnTo>
                <a:lnTo>
                  <a:pt x="195072" y="0"/>
                </a:lnTo>
                <a:close/>
              </a:path>
              <a:path w="838200" h="410210">
                <a:moveTo>
                  <a:pt x="210312" y="396240"/>
                </a:moveTo>
                <a:lnTo>
                  <a:pt x="160020" y="396240"/>
                </a:lnTo>
                <a:lnTo>
                  <a:pt x="160020" y="409956"/>
                </a:lnTo>
                <a:lnTo>
                  <a:pt x="210312" y="409956"/>
                </a:lnTo>
                <a:lnTo>
                  <a:pt x="210312" y="396240"/>
                </a:lnTo>
                <a:close/>
              </a:path>
              <a:path w="838200" h="410210">
                <a:moveTo>
                  <a:pt x="283464" y="0"/>
                </a:moveTo>
                <a:lnTo>
                  <a:pt x="233172" y="0"/>
                </a:lnTo>
                <a:lnTo>
                  <a:pt x="233172" y="13716"/>
                </a:lnTo>
                <a:lnTo>
                  <a:pt x="283464" y="13716"/>
                </a:lnTo>
                <a:lnTo>
                  <a:pt x="283464" y="0"/>
                </a:lnTo>
                <a:close/>
              </a:path>
              <a:path w="838200" h="410210">
                <a:moveTo>
                  <a:pt x="300228" y="396240"/>
                </a:moveTo>
                <a:lnTo>
                  <a:pt x="248412" y="396240"/>
                </a:lnTo>
                <a:lnTo>
                  <a:pt x="248412" y="409956"/>
                </a:lnTo>
                <a:lnTo>
                  <a:pt x="300228" y="409956"/>
                </a:lnTo>
                <a:lnTo>
                  <a:pt x="300228" y="396240"/>
                </a:lnTo>
                <a:close/>
              </a:path>
              <a:path w="838200" h="410210">
                <a:moveTo>
                  <a:pt x="371856" y="0"/>
                </a:moveTo>
                <a:lnTo>
                  <a:pt x="321564" y="0"/>
                </a:lnTo>
                <a:lnTo>
                  <a:pt x="321564" y="13716"/>
                </a:lnTo>
                <a:lnTo>
                  <a:pt x="371856" y="13716"/>
                </a:lnTo>
                <a:lnTo>
                  <a:pt x="371856" y="0"/>
                </a:lnTo>
                <a:close/>
              </a:path>
              <a:path w="838200" h="410210">
                <a:moveTo>
                  <a:pt x="388620" y="396240"/>
                </a:moveTo>
                <a:lnTo>
                  <a:pt x="338328" y="396240"/>
                </a:lnTo>
                <a:lnTo>
                  <a:pt x="338328" y="409956"/>
                </a:lnTo>
                <a:lnTo>
                  <a:pt x="388620" y="409956"/>
                </a:lnTo>
                <a:lnTo>
                  <a:pt x="388620" y="396240"/>
                </a:lnTo>
                <a:close/>
              </a:path>
              <a:path w="838200" h="410210">
                <a:moveTo>
                  <a:pt x="461772" y="0"/>
                </a:moveTo>
                <a:lnTo>
                  <a:pt x="409956" y="0"/>
                </a:lnTo>
                <a:lnTo>
                  <a:pt x="409956" y="13716"/>
                </a:lnTo>
                <a:lnTo>
                  <a:pt x="461772" y="13716"/>
                </a:lnTo>
                <a:lnTo>
                  <a:pt x="461772" y="0"/>
                </a:lnTo>
                <a:close/>
              </a:path>
              <a:path w="838200" h="410210">
                <a:moveTo>
                  <a:pt x="477012" y="396240"/>
                </a:moveTo>
                <a:lnTo>
                  <a:pt x="426720" y="396240"/>
                </a:lnTo>
                <a:lnTo>
                  <a:pt x="426720" y="409956"/>
                </a:lnTo>
                <a:lnTo>
                  <a:pt x="477012" y="409956"/>
                </a:lnTo>
                <a:lnTo>
                  <a:pt x="477012" y="396240"/>
                </a:lnTo>
                <a:close/>
              </a:path>
              <a:path w="838200" h="410210">
                <a:moveTo>
                  <a:pt x="566928" y="0"/>
                </a:moveTo>
                <a:lnTo>
                  <a:pt x="550164" y="0"/>
                </a:lnTo>
                <a:lnTo>
                  <a:pt x="499872" y="0"/>
                </a:lnTo>
                <a:lnTo>
                  <a:pt x="499872" y="13716"/>
                </a:lnTo>
                <a:lnTo>
                  <a:pt x="550164" y="13716"/>
                </a:lnTo>
                <a:lnTo>
                  <a:pt x="550164" y="38100"/>
                </a:lnTo>
                <a:lnTo>
                  <a:pt x="550164" y="47244"/>
                </a:lnTo>
                <a:lnTo>
                  <a:pt x="550164" y="396240"/>
                </a:lnTo>
                <a:lnTo>
                  <a:pt x="515112" y="396240"/>
                </a:lnTo>
                <a:lnTo>
                  <a:pt x="515112" y="409956"/>
                </a:lnTo>
                <a:lnTo>
                  <a:pt x="557784" y="409956"/>
                </a:lnTo>
                <a:lnTo>
                  <a:pt x="563880" y="409956"/>
                </a:lnTo>
                <a:lnTo>
                  <a:pt x="566928" y="409956"/>
                </a:lnTo>
                <a:lnTo>
                  <a:pt x="566928" y="402336"/>
                </a:lnTo>
                <a:lnTo>
                  <a:pt x="566928" y="396240"/>
                </a:lnTo>
                <a:lnTo>
                  <a:pt x="563880" y="396240"/>
                </a:lnTo>
                <a:lnTo>
                  <a:pt x="563880" y="393192"/>
                </a:lnTo>
                <a:lnTo>
                  <a:pt x="563880" y="355092"/>
                </a:lnTo>
                <a:lnTo>
                  <a:pt x="563880" y="13716"/>
                </a:lnTo>
                <a:lnTo>
                  <a:pt x="566928" y="13716"/>
                </a:lnTo>
                <a:lnTo>
                  <a:pt x="566928" y="6096"/>
                </a:lnTo>
                <a:lnTo>
                  <a:pt x="566928" y="0"/>
                </a:lnTo>
                <a:close/>
              </a:path>
              <a:path w="838200" h="410210">
                <a:moveTo>
                  <a:pt x="655320" y="396240"/>
                </a:moveTo>
                <a:lnTo>
                  <a:pt x="605028" y="396240"/>
                </a:lnTo>
                <a:lnTo>
                  <a:pt x="605028" y="409956"/>
                </a:lnTo>
                <a:lnTo>
                  <a:pt x="655320" y="409956"/>
                </a:lnTo>
                <a:lnTo>
                  <a:pt x="655320" y="396240"/>
                </a:lnTo>
                <a:close/>
              </a:path>
              <a:path w="838200" h="410210">
                <a:moveTo>
                  <a:pt x="656844" y="0"/>
                </a:moveTo>
                <a:lnTo>
                  <a:pt x="605028" y="0"/>
                </a:lnTo>
                <a:lnTo>
                  <a:pt x="605028" y="13716"/>
                </a:lnTo>
                <a:lnTo>
                  <a:pt x="656844" y="13716"/>
                </a:lnTo>
                <a:lnTo>
                  <a:pt x="656844" y="0"/>
                </a:lnTo>
                <a:close/>
              </a:path>
              <a:path w="838200" h="410210">
                <a:moveTo>
                  <a:pt x="743712" y="396240"/>
                </a:moveTo>
                <a:lnTo>
                  <a:pt x="693420" y="396240"/>
                </a:lnTo>
                <a:lnTo>
                  <a:pt x="693420" y="409956"/>
                </a:lnTo>
                <a:lnTo>
                  <a:pt x="743712" y="409956"/>
                </a:lnTo>
                <a:lnTo>
                  <a:pt x="743712" y="396240"/>
                </a:lnTo>
                <a:close/>
              </a:path>
              <a:path w="838200" h="410210">
                <a:moveTo>
                  <a:pt x="745236" y="0"/>
                </a:moveTo>
                <a:lnTo>
                  <a:pt x="694944" y="0"/>
                </a:lnTo>
                <a:lnTo>
                  <a:pt x="694944" y="13716"/>
                </a:lnTo>
                <a:lnTo>
                  <a:pt x="745236" y="13716"/>
                </a:lnTo>
                <a:lnTo>
                  <a:pt x="745236" y="0"/>
                </a:lnTo>
                <a:close/>
              </a:path>
              <a:path w="838200" h="410210">
                <a:moveTo>
                  <a:pt x="838200" y="402336"/>
                </a:moveTo>
                <a:lnTo>
                  <a:pt x="826008" y="402336"/>
                </a:lnTo>
                <a:lnTo>
                  <a:pt x="832104" y="396240"/>
                </a:lnTo>
                <a:lnTo>
                  <a:pt x="781812" y="396240"/>
                </a:lnTo>
                <a:lnTo>
                  <a:pt x="781812" y="409956"/>
                </a:lnTo>
                <a:lnTo>
                  <a:pt x="838200" y="409956"/>
                </a:lnTo>
                <a:lnTo>
                  <a:pt x="838200" y="402336"/>
                </a:lnTo>
                <a:close/>
              </a:path>
              <a:path w="838200" h="410210">
                <a:moveTo>
                  <a:pt x="838200" y="313944"/>
                </a:moveTo>
                <a:lnTo>
                  <a:pt x="826008" y="313944"/>
                </a:lnTo>
                <a:lnTo>
                  <a:pt x="826008" y="364236"/>
                </a:lnTo>
                <a:lnTo>
                  <a:pt x="838200" y="364236"/>
                </a:lnTo>
                <a:lnTo>
                  <a:pt x="838200" y="313944"/>
                </a:lnTo>
                <a:close/>
              </a:path>
              <a:path w="838200" h="410210">
                <a:moveTo>
                  <a:pt x="838200" y="224028"/>
                </a:moveTo>
                <a:lnTo>
                  <a:pt x="826008" y="224028"/>
                </a:lnTo>
                <a:lnTo>
                  <a:pt x="826008" y="275844"/>
                </a:lnTo>
                <a:lnTo>
                  <a:pt x="838200" y="275844"/>
                </a:lnTo>
                <a:lnTo>
                  <a:pt x="838200" y="224028"/>
                </a:lnTo>
                <a:close/>
              </a:path>
              <a:path w="838200" h="410210">
                <a:moveTo>
                  <a:pt x="838200" y="135636"/>
                </a:moveTo>
                <a:lnTo>
                  <a:pt x="826008" y="135636"/>
                </a:lnTo>
                <a:lnTo>
                  <a:pt x="826008" y="185928"/>
                </a:lnTo>
                <a:lnTo>
                  <a:pt x="838200" y="185928"/>
                </a:lnTo>
                <a:lnTo>
                  <a:pt x="838200" y="135636"/>
                </a:lnTo>
                <a:close/>
              </a:path>
              <a:path w="838200" h="410210">
                <a:moveTo>
                  <a:pt x="838200" y="47244"/>
                </a:moveTo>
                <a:lnTo>
                  <a:pt x="826008" y="47244"/>
                </a:lnTo>
                <a:lnTo>
                  <a:pt x="826008" y="97536"/>
                </a:lnTo>
                <a:lnTo>
                  <a:pt x="838200" y="97536"/>
                </a:lnTo>
                <a:lnTo>
                  <a:pt x="838200" y="47244"/>
                </a:lnTo>
                <a:close/>
              </a:path>
              <a:path w="838200" h="410210">
                <a:moveTo>
                  <a:pt x="838200" y="0"/>
                </a:moveTo>
                <a:lnTo>
                  <a:pt x="783336" y="0"/>
                </a:lnTo>
                <a:lnTo>
                  <a:pt x="783336" y="13716"/>
                </a:lnTo>
                <a:lnTo>
                  <a:pt x="832104" y="13716"/>
                </a:lnTo>
                <a:lnTo>
                  <a:pt x="828446" y="9144"/>
                </a:lnTo>
                <a:lnTo>
                  <a:pt x="838200" y="9144"/>
                </a:lnTo>
                <a:lnTo>
                  <a:pt x="838200" y="6096"/>
                </a:lnTo>
                <a:lnTo>
                  <a:pt x="838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05088" y="4611623"/>
            <a:ext cx="838200" cy="1248410"/>
          </a:xfrm>
          <a:custGeom>
            <a:avLst/>
            <a:gdLst/>
            <a:ahLst/>
            <a:cxnLst/>
            <a:rect l="l" t="t" r="r" b="b"/>
            <a:pathLst>
              <a:path w="838200" h="1248410">
                <a:moveTo>
                  <a:pt x="711708" y="1235964"/>
                </a:moveTo>
                <a:lnTo>
                  <a:pt x="662940" y="1234440"/>
                </a:lnTo>
                <a:lnTo>
                  <a:pt x="662940" y="1246632"/>
                </a:lnTo>
                <a:lnTo>
                  <a:pt x="711708" y="1248156"/>
                </a:lnTo>
                <a:lnTo>
                  <a:pt x="711708" y="1235964"/>
                </a:lnTo>
                <a:close/>
              </a:path>
              <a:path w="838200" h="1248410">
                <a:moveTo>
                  <a:pt x="719328" y="1194816"/>
                </a:moveTo>
                <a:lnTo>
                  <a:pt x="656844" y="1193292"/>
                </a:lnTo>
                <a:lnTo>
                  <a:pt x="655320" y="1205484"/>
                </a:lnTo>
                <a:lnTo>
                  <a:pt x="719328" y="1207008"/>
                </a:lnTo>
                <a:lnTo>
                  <a:pt x="719328" y="1194816"/>
                </a:lnTo>
                <a:close/>
              </a:path>
              <a:path w="838200" h="1248410">
                <a:moveTo>
                  <a:pt x="726948" y="1153668"/>
                </a:moveTo>
                <a:lnTo>
                  <a:pt x="647700" y="1152144"/>
                </a:lnTo>
                <a:lnTo>
                  <a:pt x="647700" y="1165860"/>
                </a:lnTo>
                <a:lnTo>
                  <a:pt x="726948" y="1165860"/>
                </a:lnTo>
                <a:lnTo>
                  <a:pt x="726948" y="1153668"/>
                </a:lnTo>
                <a:close/>
              </a:path>
              <a:path w="838200" h="1248410">
                <a:moveTo>
                  <a:pt x="838200" y="396240"/>
                </a:moveTo>
                <a:lnTo>
                  <a:pt x="824484" y="396240"/>
                </a:lnTo>
                <a:lnTo>
                  <a:pt x="824484" y="409956"/>
                </a:lnTo>
                <a:lnTo>
                  <a:pt x="824484" y="792480"/>
                </a:lnTo>
                <a:lnTo>
                  <a:pt x="700125" y="792480"/>
                </a:lnTo>
                <a:lnTo>
                  <a:pt x="699516" y="600456"/>
                </a:lnTo>
                <a:lnTo>
                  <a:pt x="687324" y="600456"/>
                </a:lnTo>
                <a:lnTo>
                  <a:pt x="687324" y="792480"/>
                </a:lnTo>
                <a:lnTo>
                  <a:pt x="562356" y="792480"/>
                </a:lnTo>
                <a:lnTo>
                  <a:pt x="562356" y="409956"/>
                </a:lnTo>
                <a:lnTo>
                  <a:pt x="824484" y="409956"/>
                </a:lnTo>
                <a:lnTo>
                  <a:pt x="824484" y="396240"/>
                </a:lnTo>
                <a:lnTo>
                  <a:pt x="562356" y="396240"/>
                </a:lnTo>
                <a:lnTo>
                  <a:pt x="550164" y="396240"/>
                </a:lnTo>
                <a:lnTo>
                  <a:pt x="550164" y="409956"/>
                </a:lnTo>
                <a:lnTo>
                  <a:pt x="550164" y="792480"/>
                </a:lnTo>
                <a:lnTo>
                  <a:pt x="12192" y="792480"/>
                </a:lnTo>
                <a:lnTo>
                  <a:pt x="12192" y="409956"/>
                </a:lnTo>
                <a:lnTo>
                  <a:pt x="550164" y="409956"/>
                </a:lnTo>
                <a:lnTo>
                  <a:pt x="550164" y="396240"/>
                </a:lnTo>
                <a:lnTo>
                  <a:pt x="282486" y="396240"/>
                </a:lnTo>
                <a:lnTo>
                  <a:pt x="301650" y="339852"/>
                </a:lnTo>
                <a:lnTo>
                  <a:pt x="306324" y="326136"/>
                </a:lnTo>
                <a:lnTo>
                  <a:pt x="288036" y="326136"/>
                </a:lnTo>
                <a:lnTo>
                  <a:pt x="288036" y="6096"/>
                </a:lnTo>
                <a:lnTo>
                  <a:pt x="280416" y="6096"/>
                </a:lnTo>
                <a:lnTo>
                  <a:pt x="280416" y="0"/>
                </a:lnTo>
                <a:lnTo>
                  <a:pt x="6096" y="0"/>
                </a:lnTo>
                <a:lnTo>
                  <a:pt x="6096" y="13716"/>
                </a:lnTo>
                <a:lnTo>
                  <a:pt x="274320" y="13716"/>
                </a:lnTo>
                <a:lnTo>
                  <a:pt x="274320" y="326136"/>
                </a:lnTo>
                <a:lnTo>
                  <a:pt x="256032" y="326136"/>
                </a:lnTo>
                <a:lnTo>
                  <a:pt x="278460" y="396240"/>
                </a:lnTo>
                <a:lnTo>
                  <a:pt x="0" y="396240"/>
                </a:lnTo>
                <a:lnTo>
                  <a:pt x="0" y="806196"/>
                </a:lnTo>
                <a:lnTo>
                  <a:pt x="550164" y="806196"/>
                </a:lnTo>
                <a:lnTo>
                  <a:pt x="562356" y="806196"/>
                </a:lnTo>
                <a:lnTo>
                  <a:pt x="687324" y="806196"/>
                </a:lnTo>
                <a:lnTo>
                  <a:pt x="687324" y="1063752"/>
                </a:lnTo>
                <a:lnTo>
                  <a:pt x="669036" y="1063752"/>
                </a:lnTo>
                <a:lnTo>
                  <a:pt x="694944" y="1139952"/>
                </a:lnTo>
                <a:lnTo>
                  <a:pt x="715416" y="1075944"/>
                </a:lnTo>
                <a:lnTo>
                  <a:pt x="719328" y="1063752"/>
                </a:lnTo>
                <a:lnTo>
                  <a:pt x="700989" y="1063752"/>
                </a:lnTo>
                <a:lnTo>
                  <a:pt x="700163" y="806196"/>
                </a:lnTo>
                <a:lnTo>
                  <a:pt x="838200" y="806196"/>
                </a:lnTo>
                <a:lnTo>
                  <a:pt x="838200" y="798576"/>
                </a:lnTo>
                <a:lnTo>
                  <a:pt x="838200" y="792480"/>
                </a:lnTo>
                <a:lnTo>
                  <a:pt x="838200" y="409956"/>
                </a:lnTo>
                <a:lnTo>
                  <a:pt x="838200" y="402336"/>
                </a:lnTo>
                <a:lnTo>
                  <a:pt x="838200" y="3962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61382" y="4551151"/>
            <a:ext cx="464820" cy="7454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4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endParaRPr sz="1600" dirty="0">
              <a:latin typeface="Arial"/>
              <a:cs typeface="Arial"/>
            </a:endParaRPr>
          </a:p>
          <a:p>
            <a:pPr marR="17145" algn="ctr">
              <a:lnSpc>
                <a:spcPct val="100000"/>
              </a:lnSpc>
              <a:spcBef>
                <a:spcPts val="84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4603" y="4604638"/>
            <a:ext cx="3380740" cy="806450"/>
          </a:xfrm>
          <a:custGeom>
            <a:avLst/>
            <a:gdLst/>
            <a:ahLst/>
            <a:cxnLst/>
            <a:rect l="l" t="t" r="r" b="b"/>
            <a:pathLst>
              <a:path w="3380740" h="806450">
                <a:moveTo>
                  <a:pt x="51816" y="594360"/>
                </a:moveTo>
                <a:lnTo>
                  <a:pt x="0" y="594360"/>
                </a:lnTo>
                <a:lnTo>
                  <a:pt x="0" y="608076"/>
                </a:lnTo>
                <a:lnTo>
                  <a:pt x="51816" y="608076"/>
                </a:lnTo>
                <a:lnTo>
                  <a:pt x="51816" y="594360"/>
                </a:lnTo>
                <a:close/>
              </a:path>
              <a:path w="3380740" h="806450">
                <a:moveTo>
                  <a:pt x="140208" y="594360"/>
                </a:moveTo>
                <a:lnTo>
                  <a:pt x="89916" y="594360"/>
                </a:lnTo>
                <a:lnTo>
                  <a:pt x="89916" y="608076"/>
                </a:lnTo>
                <a:lnTo>
                  <a:pt x="140208" y="608076"/>
                </a:lnTo>
                <a:lnTo>
                  <a:pt x="140208" y="594360"/>
                </a:lnTo>
                <a:close/>
              </a:path>
              <a:path w="3380740" h="806450">
                <a:moveTo>
                  <a:pt x="228600" y="594360"/>
                </a:moveTo>
                <a:lnTo>
                  <a:pt x="178308" y="594360"/>
                </a:lnTo>
                <a:lnTo>
                  <a:pt x="178308" y="608076"/>
                </a:lnTo>
                <a:lnTo>
                  <a:pt x="228600" y="608076"/>
                </a:lnTo>
                <a:lnTo>
                  <a:pt x="228600" y="594360"/>
                </a:lnTo>
                <a:close/>
              </a:path>
              <a:path w="3380740" h="806450">
                <a:moveTo>
                  <a:pt x="284988" y="550164"/>
                </a:moveTo>
                <a:lnTo>
                  <a:pt x="271272" y="550164"/>
                </a:lnTo>
                <a:lnTo>
                  <a:pt x="271272" y="594360"/>
                </a:lnTo>
                <a:lnTo>
                  <a:pt x="266700" y="594360"/>
                </a:lnTo>
                <a:lnTo>
                  <a:pt x="266700" y="608076"/>
                </a:lnTo>
                <a:lnTo>
                  <a:pt x="275844" y="608076"/>
                </a:lnTo>
                <a:lnTo>
                  <a:pt x="275844" y="600456"/>
                </a:lnTo>
                <a:lnTo>
                  <a:pt x="284988" y="600456"/>
                </a:lnTo>
                <a:lnTo>
                  <a:pt x="284988" y="550164"/>
                </a:lnTo>
                <a:close/>
              </a:path>
              <a:path w="3380740" h="806450">
                <a:moveTo>
                  <a:pt x="284988" y="461772"/>
                </a:moveTo>
                <a:lnTo>
                  <a:pt x="271272" y="461772"/>
                </a:lnTo>
                <a:lnTo>
                  <a:pt x="271272" y="512064"/>
                </a:lnTo>
                <a:lnTo>
                  <a:pt x="284988" y="512064"/>
                </a:lnTo>
                <a:lnTo>
                  <a:pt x="284988" y="461772"/>
                </a:lnTo>
                <a:close/>
              </a:path>
              <a:path w="3380740" h="806450">
                <a:moveTo>
                  <a:pt x="284988" y="371856"/>
                </a:moveTo>
                <a:lnTo>
                  <a:pt x="271272" y="371856"/>
                </a:lnTo>
                <a:lnTo>
                  <a:pt x="271272" y="423672"/>
                </a:lnTo>
                <a:lnTo>
                  <a:pt x="284988" y="423672"/>
                </a:lnTo>
                <a:lnTo>
                  <a:pt x="284988" y="371856"/>
                </a:lnTo>
                <a:close/>
              </a:path>
              <a:path w="3380740" h="806450">
                <a:moveTo>
                  <a:pt x="284988" y="283464"/>
                </a:moveTo>
                <a:lnTo>
                  <a:pt x="271272" y="283464"/>
                </a:lnTo>
                <a:lnTo>
                  <a:pt x="271272" y="333756"/>
                </a:lnTo>
                <a:lnTo>
                  <a:pt x="284988" y="333756"/>
                </a:lnTo>
                <a:lnTo>
                  <a:pt x="284988" y="283464"/>
                </a:lnTo>
                <a:close/>
              </a:path>
              <a:path w="3380740" h="806450">
                <a:moveTo>
                  <a:pt x="284988" y="195072"/>
                </a:moveTo>
                <a:lnTo>
                  <a:pt x="271272" y="195072"/>
                </a:lnTo>
                <a:lnTo>
                  <a:pt x="271272" y="245364"/>
                </a:lnTo>
                <a:lnTo>
                  <a:pt x="284988" y="245364"/>
                </a:lnTo>
                <a:lnTo>
                  <a:pt x="284988" y="195072"/>
                </a:lnTo>
                <a:close/>
              </a:path>
              <a:path w="3380740" h="806450">
                <a:moveTo>
                  <a:pt x="284988" y="105156"/>
                </a:moveTo>
                <a:lnTo>
                  <a:pt x="271272" y="105156"/>
                </a:lnTo>
                <a:lnTo>
                  <a:pt x="271272" y="156972"/>
                </a:lnTo>
                <a:lnTo>
                  <a:pt x="284988" y="156972"/>
                </a:lnTo>
                <a:lnTo>
                  <a:pt x="284988" y="105156"/>
                </a:lnTo>
                <a:close/>
              </a:path>
              <a:path w="3380740" h="806450">
                <a:moveTo>
                  <a:pt x="284988" y="16764"/>
                </a:moveTo>
                <a:lnTo>
                  <a:pt x="271272" y="16764"/>
                </a:lnTo>
                <a:lnTo>
                  <a:pt x="271272" y="67056"/>
                </a:lnTo>
                <a:lnTo>
                  <a:pt x="284988" y="67056"/>
                </a:lnTo>
                <a:lnTo>
                  <a:pt x="284988" y="16764"/>
                </a:lnTo>
                <a:close/>
              </a:path>
              <a:path w="3380740" h="806450">
                <a:moveTo>
                  <a:pt x="329184" y="0"/>
                </a:moveTo>
                <a:lnTo>
                  <a:pt x="277368" y="0"/>
                </a:lnTo>
                <a:lnTo>
                  <a:pt x="277368" y="13716"/>
                </a:lnTo>
                <a:lnTo>
                  <a:pt x="329184" y="13716"/>
                </a:lnTo>
                <a:lnTo>
                  <a:pt x="329184" y="0"/>
                </a:lnTo>
                <a:close/>
              </a:path>
              <a:path w="3380740" h="806450">
                <a:moveTo>
                  <a:pt x="417576" y="0"/>
                </a:moveTo>
                <a:lnTo>
                  <a:pt x="367284" y="0"/>
                </a:lnTo>
                <a:lnTo>
                  <a:pt x="367284" y="13716"/>
                </a:lnTo>
                <a:lnTo>
                  <a:pt x="417576" y="13716"/>
                </a:lnTo>
                <a:lnTo>
                  <a:pt x="417576" y="0"/>
                </a:lnTo>
                <a:close/>
              </a:path>
              <a:path w="3380740" h="806450">
                <a:moveTo>
                  <a:pt x="505968" y="0"/>
                </a:moveTo>
                <a:lnTo>
                  <a:pt x="455676" y="0"/>
                </a:lnTo>
                <a:lnTo>
                  <a:pt x="455676" y="13716"/>
                </a:lnTo>
                <a:lnTo>
                  <a:pt x="505968" y="13716"/>
                </a:lnTo>
                <a:lnTo>
                  <a:pt x="505968" y="0"/>
                </a:lnTo>
                <a:close/>
              </a:path>
              <a:path w="3380740" h="806450">
                <a:moveTo>
                  <a:pt x="595884" y="0"/>
                </a:moveTo>
                <a:lnTo>
                  <a:pt x="544068" y="0"/>
                </a:lnTo>
                <a:lnTo>
                  <a:pt x="544068" y="13716"/>
                </a:lnTo>
                <a:lnTo>
                  <a:pt x="595884" y="13716"/>
                </a:lnTo>
                <a:lnTo>
                  <a:pt x="595884" y="0"/>
                </a:lnTo>
                <a:close/>
              </a:path>
              <a:path w="3380740" h="806450">
                <a:moveTo>
                  <a:pt x="684276" y="0"/>
                </a:moveTo>
                <a:lnTo>
                  <a:pt x="633984" y="0"/>
                </a:lnTo>
                <a:lnTo>
                  <a:pt x="633984" y="13716"/>
                </a:lnTo>
                <a:lnTo>
                  <a:pt x="684276" y="13716"/>
                </a:lnTo>
                <a:lnTo>
                  <a:pt x="684276" y="0"/>
                </a:lnTo>
                <a:close/>
              </a:path>
              <a:path w="3380740" h="806450">
                <a:moveTo>
                  <a:pt x="772668" y="0"/>
                </a:moveTo>
                <a:lnTo>
                  <a:pt x="722376" y="0"/>
                </a:lnTo>
                <a:lnTo>
                  <a:pt x="722376" y="13716"/>
                </a:lnTo>
                <a:lnTo>
                  <a:pt x="772668" y="13716"/>
                </a:lnTo>
                <a:lnTo>
                  <a:pt x="772668" y="0"/>
                </a:lnTo>
                <a:close/>
              </a:path>
              <a:path w="3380740" h="806450">
                <a:moveTo>
                  <a:pt x="862584" y="0"/>
                </a:moveTo>
                <a:lnTo>
                  <a:pt x="810768" y="0"/>
                </a:lnTo>
                <a:lnTo>
                  <a:pt x="810768" y="13716"/>
                </a:lnTo>
                <a:lnTo>
                  <a:pt x="862584" y="13716"/>
                </a:lnTo>
                <a:lnTo>
                  <a:pt x="862584" y="0"/>
                </a:lnTo>
                <a:close/>
              </a:path>
              <a:path w="3380740" h="806450">
                <a:moveTo>
                  <a:pt x="950976" y="0"/>
                </a:moveTo>
                <a:lnTo>
                  <a:pt x="900684" y="0"/>
                </a:lnTo>
                <a:lnTo>
                  <a:pt x="900684" y="13716"/>
                </a:lnTo>
                <a:lnTo>
                  <a:pt x="950976" y="13716"/>
                </a:lnTo>
                <a:lnTo>
                  <a:pt x="950976" y="0"/>
                </a:lnTo>
                <a:close/>
              </a:path>
              <a:path w="3380740" h="806450">
                <a:moveTo>
                  <a:pt x="972312" y="272796"/>
                </a:moveTo>
                <a:lnTo>
                  <a:pt x="960120" y="272796"/>
                </a:lnTo>
                <a:lnTo>
                  <a:pt x="960120" y="324612"/>
                </a:lnTo>
                <a:lnTo>
                  <a:pt x="972312" y="324612"/>
                </a:lnTo>
                <a:lnTo>
                  <a:pt x="972312" y="272796"/>
                </a:lnTo>
                <a:close/>
              </a:path>
              <a:path w="3380740" h="806450">
                <a:moveTo>
                  <a:pt x="972312" y="184404"/>
                </a:moveTo>
                <a:lnTo>
                  <a:pt x="960120" y="184404"/>
                </a:lnTo>
                <a:lnTo>
                  <a:pt x="960120" y="234696"/>
                </a:lnTo>
                <a:lnTo>
                  <a:pt x="972312" y="234696"/>
                </a:lnTo>
                <a:lnTo>
                  <a:pt x="972312" y="184404"/>
                </a:lnTo>
                <a:close/>
              </a:path>
              <a:path w="3380740" h="806450">
                <a:moveTo>
                  <a:pt x="972312" y="96012"/>
                </a:moveTo>
                <a:lnTo>
                  <a:pt x="960120" y="96012"/>
                </a:lnTo>
                <a:lnTo>
                  <a:pt x="960120" y="146304"/>
                </a:lnTo>
                <a:lnTo>
                  <a:pt x="972312" y="146304"/>
                </a:lnTo>
                <a:lnTo>
                  <a:pt x="972312" y="96012"/>
                </a:lnTo>
                <a:close/>
              </a:path>
              <a:path w="3380740" h="806450">
                <a:moveTo>
                  <a:pt x="972312" y="6096"/>
                </a:moveTo>
                <a:lnTo>
                  <a:pt x="960120" y="6096"/>
                </a:lnTo>
                <a:lnTo>
                  <a:pt x="960120" y="57912"/>
                </a:lnTo>
                <a:lnTo>
                  <a:pt x="972312" y="57912"/>
                </a:lnTo>
                <a:lnTo>
                  <a:pt x="972312" y="6096"/>
                </a:lnTo>
                <a:close/>
              </a:path>
              <a:path w="3380740" h="806450">
                <a:moveTo>
                  <a:pt x="3113532" y="0"/>
                </a:moveTo>
                <a:lnTo>
                  <a:pt x="3022092" y="0"/>
                </a:lnTo>
                <a:lnTo>
                  <a:pt x="3022092" y="13716"/>
                </a:lnTo>
                <a:lnTo>
                  <a:pt x="3023616" y="13716"/>
                </a:lnTo>
                <a:lnTo>
                  <a:pt x="3023616" y="594360"/>
                </a:lnTo>
                <a:lnTo>
                  <a:pt x="2898648" y="594360"/>
                </a:lnTo>
                <a:lnTo>
                  <a:pt x="2898648" y="409956"/>
                </a:lnTo>
                <a:lnTo>
                  <a:pt x="2898648" y="402336"/>
                </a:lnTo>
                <a:lnTo>
                  <a:pt x="2898648" y="396240"/>
                </a:lnTo>
                <a:lnTo>
                  <a:pt x="2886456" y="396240"/>
                </a:lnTo>
                <a:lnTo>
                  <a:pt x="2886456" y="409956"/>
                </a:lnTo>
                <a:lnTo>
                  <a:pt x="2886456" y="594360"/>
                </a:lnTo>
                <a:lnTo>
                  <a:pt x="2752344" y="594360"/>
                </a:lnTo>
                <a:lnTo>
                  <a:pt x="2752344" y="608076"/>
                </a:lnTo>
                <a:lnTo>
                  <a:pt x="2886456" y="608076"/>
                </a:lnTo>
                <a:lnTo>
                  <a:pt x="2886456" y="792480"/>
                </a:lnTo>
                <a:lnTo>
                  <a:pt x="2622804" y="792480"/>
                </a:lnTo>
                <a:lnTo>
                  <a:pt x="2622804" y="409956"/>
                </a:lnTo>
                <a:lnTo>
                  <a:pt x="2886456" y="409956"/>
                </a:lnTo>
                <a:lnTo>
                  <a:pt x="2886456" y="396240"/>
                </a:lnTo>
                <a:lnTo>
                  <a:pt x="2622804" y="396240"/>
                </a:lnTo>
                <a:lnTo>
                  <a:pt x="2610612" y="396240"/>
                </a:lnTo>
                <a:lnTo>
                  <a:pt x="2610612" y="409956"/>
                </a:lnTo>
                <a:lnTo>
                  <a:pt x="2610612" y="792480"/>
                </a:lnTo>
                <a:lnTo>
                  <a:pt x="2072640" y="792480"/>
                </a:lnTo>
                <a:lnTo>
                  <a:pt x="2072640" y="409956"/>
                </a:lnTo>
                <a:lnTo>
                  <a:pt x="2610612" y="409956"/>
                </a:lnTo>
                <a:lnTo>
                  <a:pt x="2610612" y="396240"/>
                </a:lnTo>
                <a:lnTo>
                  <a:pt x="2344331" y="396240"/>
                </a:lnTo>
                <a:lnTo>
                  <a:pt x="2362377" y="339852"/>
                </a:lnTo>
                <a:lnTo>
                  <a:pt x="2366772" y="326136"/>
                </a:lnTo>
                <a:lnTo>
                  <a:pt x="2348484" y="326136"/>
                </a:lnTo>
                <a:lnTo>
                  <a:pt x="2348484" y="6096"/>
                </a:lnTo>
                <a:lnTo>
                  <a:pt x="2342388" y="6096"/>
                </a:lnTo>
                <a:lnTo>
                  <a:pt x="2342388" y="0"/>
                </a:lnTo>
                <a:lnTo>
                  <a:pt x="1653540" y="0"/>
                </a:lnTo>
                <a:lnTo>
                  <a:pt x="1653540" y="6096"/>
                </a:lnTo>
                <a:lnTo>
                  <a:pt x="1647444" y="6096"/>
                </a:lnTo>
                <a:lnTo>
                  <a:pt x="1647444" y="594360"/>
                </a:lnTo>
                <a:lnTo>
                  <a:pt x="1522476" y="594360"/>
                </a:lnTo>
                <a:lnTo>
                  <a:pt x="1522476" y="409956"/>
                </a:lnTo>
                <a:lnTo>
                  <a:pt x="1522476" y="402336"/>
                </a:lnTo>
                <a:lnTo>
                  <a:pt x="1522476" y="396240"/>
                </a:lnTo>
                <a:lnTo>
                  <a:pt x="1510284" y="396240"/>
                </a:lnTo>
                <a:lnTo>
                  <a:pt x="1510284" y="409956"/>
                </a:lnTo>
                <a:lnTo>
                  <a:pt x="1510284" y="594360"/>
                </a:lnTo>
                <a:lnTo>
                  <a:pt x="1376172" y="594360"/>
                </a:lnTo>
                <a:lnTo>
                  <a:pt x="1376172" y="608076"/>
                </a:lnTo>
                <a:lnTo>
                  <a:pt x="1510284" y="608076"/>
                </a:lnTo>
                <a:lnTo>
                  <a:pt x="1510284" y="792480"/>
                </a:lnTo>
                <a:lnTo>
                  <a:pt x="1248156" y="792480"/>
                </a:lnTo>
                <a:lnTo>
                  <a:pt x="1248156" y="409956"/>
                </a:lnTo>
                <a:lnTo>
                  <a:pt x="1510284" y="409956"/>
                </a:lnTo>
                <a:lnTo>
                  <a:pt x="1510284" y="396240"/>
                </a:lnTo>
                <a:lnTo>
                  <a:pt x="1248156" y="396240"/>
                </a:lnTo>
                <a:lnTo>
                  <a:pt x="1234427" y="396240"/>
                </a:lnTo>
                <a:lnTo>
                  <a:pt x="1234427" y="409956"/>
                </a:lnTo>
                <a:lnTo>
                  <a:pt x="1234427" y="792480"/>
                </a:lnTo>
                <a:lnTo>
                  <a:pt x="696468" y="792480"/>
                </a:lnTo>
                <a:lnTo>
                  <a:pt x="696468" y="409956"/>
                </a:lnTo>
                <a:lnTo>
                  <a:pt x="1234427" y="409956"/>
                </a:lnTo>
                <a:lnTo>
                  <a:pt x="1234427" y="396240"/>
                </a:lnTo>
                <a:lnTo>
                  <a:pt x="968159" y="396240"/>
                </a:lnTo>
                <a:lnTo>
                  <a:pt x="990600" y="326136"/>
                </a:lnTo>
                <a:lnTo>
                  <a:pt x="940308" y="326136"/>
                </a:lnTo>
                <a:lnTo>
                  <a:pt x="964133" y="396240"/>
                </a:lnTo>
                <a:lnTo>
                  <a:pt x="684276" y="396240"/>
                </a:lnTo>
                <a:lnTo>
                  <a:pt x="684276" y="806196"/>
                </a:lnTo>
                <a:lnTo>
                  <a:pt x="1234427" y="806196"/>
                </a:lnTo>
                <a:lnTo>
                  <a:pt x="1248156" y="806196"/>
                </a:lnTo>
                <a:lnTo>
                  <a:pt x="1522476" y="806196"/>
                </a:lnTo>
                <a:lnTo>
                  <a:pt x="1522476" y="798576"/>
                </a:lnTo>
                <a:lnTo>
                  <a:pt x="1522476" y="792480"/>
                </a:lnTo>
                <a:lnTo>
                  <a:pt x="1522476" y="608076"/>
                </a:lnTo>
                <a:lnTo>
                  <a:pt x="1652016" y="608076"/>
                </a:lnTo>
                <a:lnTo>
                  <a:pt x="1652016" y="600456"/>
                </a:lnTo>
                <a:lnTo>
                  <a:pt x="1659636" y="600456"/>
                </a:lnTo>
                <a:lnTo>
                  <a:pt x="1659636" y="13716"/>
                </a:lnTo>
                <a:lnTo>
                  <a:pt x="2334768" y="13716"/>
                </a:lnTo>
                <a:lnTo>
                  <a:pt x="2334768" y="326136"/>
                </a:lnTo>
                <a:lnTo>
                  <a:pt x="2316480" y="326136"/>
                </a:lnTo>
                <a:lnTo>
                  <a:pt x="2340305" y="396240"/>
                </a:lnTo>
                <a:lnTo>
                  <a:pt x="2060448" y="396240"/>
                </a:lnTo>
                <a:lnTo>
                  <a:pt x="2060448" y="806196"/>
                </a:lnTo>
                <a:lnTo>
                  <a:pt x="2610612" y="806196"/>
                </a:lnTo>
                <a:lnTo>
                  <a:pt x="2622804" y="806196"/>
                </a:lnTo>
                <a:lnTo>
                  <a:pt x="2898648" y="806196"/>
                </a:lnTo>
                <a:lnTo>
                  <a:pt x="2898648" y="798576"/>
                </a:lnTo>
                <a:lnTo>
                  <a:pt x="2898648" y="792480"/>
                </a:lnTo>
                <a:lnTo>
                  <a:pt x="2898648" y="608076"/>
                </a:lnTo>
                <a:lnTo>
                  <a:pt x="3026664" y="608076"/>
                </a:lnTo>
                <a:lnTo>
                  <a:pt x="3026664" y="600456"/>
                </a:lnTo>
                <a:lnTo>
                  <a:pt x="3035808" y="600456"/>
                </a:lnTo>
                <a:lnTo>
                  <a:pt x="3035808" y="13716"/>
                </a:lnTo>
                <a:lnTo>
                  <a:pt x="3113532" y="13716"/>
                </a:lnTo>
                <a:lnTo>
                  <a:pt x="3113532" y="0"/>
                </a:lnTo>
                <a:close/>
              </a:path>
              <a:path w="3380740" h="806450">
                <a:moveTo>
                  <a:pt x="3203448" y="0"/>
                </a:moveTo>
                <a:lnTo>
                  <a:pt x="3151632" y="0"/>
                </a:lnTo>
                <a:lnTo>
                  <a:pt x="3151632" y="13716"/>
                </a:lnTo>
                <a:lnTo>
                  <a:pt x="3203448" y="13716"/>
                </a:lnTo>
                <a:lnTo>
                  <a:pt x="3203448" y="0"/>
                </a:lnTo>
                <a:close/>
              </a:path>
              <a:path w="3380740" h="806450">
                <a:moveTo>
                  <a:pt x="3291840" y="0"/>
                </a:moveTo>
                <a:lnTo>
                  <a:pt x="3241548" y="0"/>
                </a:lnTo>
                <a:lnTo>
                  <a:pt x="3241548" y="13716"/>
                </a:lnTo>
                <a:lnTo>
                  <a:pt x="3291840" y="13716"/>
                </a:lnTo>
                <a:lnTo>
                  <a:pt x="3291840" y="0"/>
                </a:lnTo>
                <a:close/>
              </a:path>
              <a:path w="3380740" h="806450">
                <a:moveTo>
                  <a:pt x="3380232" y="0"/>
                </a:moveTo>
                <a:lnTo>
                  <a:pt x="3329940" y="0"/>
                </a:lnTo>
                <a:lnTo>
                  <a:pt x="3329940" y="13716"/>
                </a:lnTo>
                <a:lnTo>
                  <a:pt x="3380232" y="13716"/>
                </a:lnTo>
                <a:lnTo>
                  <a:pt x="33802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99556" y="5499709"/>
            <a:ext cx="707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p=start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04858" y="5865367"/>
            <a:ext cx="5657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6093" y="670212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232353" y="3588435"/>
            <a:ext cx="5732780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add2(int n, 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//n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– 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добавяната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696" y="4685868"/>
            <a:ext cx="332422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елемент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със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//стойност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2590" y="4685868"/>
            <a:ext cx="1962150" cy="19767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1315" marR="5080" indent="-34925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(p-&gt;key!=k)  p=p-&gt;next;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00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</a:t>
            </a:r>
            <a:endParaRPr sz="2000" dirty="0">
              <a:latin typeface="Arial"/>
              <a:cs typeface="Arial"/>
            </a:endParaRPr>
          </a:p>
          <a:p>
            <a:pPr marL="12700" marR="14604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q-&gt;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t=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q-&gt;key=p-&gt;key;  p-&gt;next=q;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p-&gt;key=n;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5696" y="5783059"/>
            <a:ext cx="339344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//прехвърляне на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ключовата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//стойност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6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//запис 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n в</a:t>
            </a:r>
            <a:r>
              <a:rPr sz="2000" spc="-6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8540" y="2402776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90560" y="2238755"/>
            <a:ext cx="96520" cy="508000"/>
          </a:xfrm>
          <a:custGeom>
            <a:avLst/>
            <a:gdLst/>
            <a:ahLst/>
            <a:cxnLst/>
            <a:rect l="l" t="t" r="r" b="b"/>
            <a:pathLst>
              <a:path w="96520" h="508000">
                <a:moveTo>
                  <a:pt x="77724" y="495300"/>
                </a:moveTo>
                <a:lnTo>
                  <a:pt x="18288" y="493776"/>
                </a:lnTo>
                <a:lnTo>
                  <a:pt x="18288" y="505968"/>
                </a:lnTo>
                <a:lnTo>
                  <a:pt x="77724" y="507492"/>
                </a:lnTo>
                <a:lnTo>
                  <a:pt x="77724" y="495300"/>
                </a:lnTo>
                <a:close/>
              </a:path>
              <a:path w="96520" h="508000">
                <a:moveTo>
                  <a:pt x="82296" y="344424"/>
                </a:moveTo>
                <a:lnTo>
                  <a:pt x="62484" y="344424"/>
                </a:lnTo>
                <a:lnTo>
                  <a:pt x="62484" y="0"/>
                </a:lnTo>
                <a:lnTo>
                  <a:pt x="48768" y="0"/>
                </a:lnTo>
                <a:lnTo>
                  <a:pt x="50228" y="344424"/>
                </a:lnTo>
                <a:lnTo>
                  <a:pt x="30480" y="344424"/>
                </a:lnTo>
                <a:lnTo>
                  <a:pt x="56388" y="420624"/>
                </a:lnTo>
                <a:lnTo>
                  <a:pt x="77622" y="358140"/>
                </a:lnTo>
                <a:lnTo>
                  <a:pt x="82296" y="344424"/>
                </a:lnTo>
                <a:close/>
              </a:path>
              <a:path w="96520" h="508000">
                <a:moveTo>
                  <a:pt x="86868" y="463296"/>
                </a:moveTo>
                <a:lnTo>
                  <a:pt x="9144" y="461772"/>
                </a:lnTo>
                <a:lnTo>
                  <a:pt x="9144" y="473964"/>
                </a:lnTo>
                <a:lnTo>
                  <a:pt x="86868" y="475488"/>
                </a:lnTo>
                <a:lnTo>
                  <a:pt x="86868" y="463296"/>
                </a:lnTo>
                <a:close/>
              </a:path>
              <a:path w="96520" h="508000">
                <a:moveTo>
                  <a:pt x="96012" y="431292"/>
                </a:moveTo>
                <a:lnTo>
                  <a:pt x="0" y="429768"/>
                </a:lnTo>
                <a:lnTo>
                  <a:pt x="0" y="443484"/>
                </a:lnTo>
                <a:lnTo>
                  <a:pt x="96012" y="443484"/>
                </a:lnTo>
                <a:lnTo>
                  <a:pt x="96012" y="4312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8212" y="1615439"/>
            <a:ext cx="1755775" cy="1243965"/>
          </a:xfrm>
          <a:custGeom>
            <a:avLst/>
            <a:gdLst/>
            <a:ahLst/>
            <a:cxnLst/>
            <a:rect l="l" t="t" r="r" b="b"/>
            <a:pathLst>
              <a:path w="1755775" h="1243964">
                <a:moveTo>
                  <a:pt x="1021080" y="461772"/>
                </a:moveTo>
                <a:lnTo>
                  <a:pt x="1008888" y="461772"/>
                </a:lnTo>
                <a:lnTo>
                  <a:pt x="1008888" y="475488"/>
                </a:lnTo>
                <a:lnTo>
                  <a:pt x="1008888" y="772668"/>
                </a:lnTo>
                <a:lnTo>
                  <a:pt x="685800" y="772668"/>
                </a:lnTo>
                <a:lnTo>
                  <a:pt x="685800" y="475488"/>
                </a:lnTo>
                <a:lnTo>
                  <a:pt x="1008888" y="475488"/>
                </a:lnTo>
                <a:lnTo>
                  <a:pt x="1008888" y="461772"/>
                </a:lnTo>
                <a:lnTo>
                  <a:pt x="685800" y="461772"/>
                </a:lnTo>
                <a:lnTo>
                  <a:pt x="672084" y="461772"/>
                </a:lnTo>
                <a:lnTo>
                  <a:pt x="672084" y="475488"/>
                </a:lnTo>
                <a:lnTo>
                  <a:pt x="672084" y="772668"/>
                </a:lnTo>
                <a:lnTo>
                  <a:pt x="13716" y="772668"/>
                </a:lnTo>
                <a:lnTo>
                  <a:pt x="13716" y="475488"/>
                </a:lnTo>
                <a:lnTo>
                  <a:pt x="672084" y="475488"/>
                </a:lnTo>
                <a:lnTo>
                  <a:pt x="672084" y="461772"/>
                </a:lnTo>
                <a:lnTo>
                  <a:pt x="0" y="461772"/>
                </a:lnTo>
                <a:lnTo>
                  <a:pt x="0" y="784860"/>
                </a:lnTo>
                <a:lnTo>
                  <a:pt x="672084" y="784860"/>
                </a:lnTo>
                <a:lnTo>
                  <a:pt x="685800" y="784860"/>
                </a:lnTo>
                <a:lnTo>
                  <a:pt x="1021080" y="784860"/>
                </a:lnTo>
                <a:lnTo>
                  <a:pt x="1021080" y="778764"/>
                </a:lnTo>
                <a:lnTo>
                  <a:pt x="1021080" y="772668"/>
                </a:lnTo>
                <a:lnTo>
                  <a:pt x="1021080" y="475488"/>
                </a:lnTo>
                <a:lnTo>
                  <a:pt x="1021080" y="469392"/>
                </a:lnTo>
                <a:lnTo>
                  <a:pt x="1021080" y="461772"/>
                </a:lnTo>
                <a:close/>
              </a:path>
              <a:path w="1755775" h="1243964">
                <a:moveTo>
                  <a:pt x="1271016" y="617220"/>
                </a:moveTo>
                <a:lnTo>
                  <a:pt x="1220724" y="617220"/>
                </a:lnTo>
                <a:lnTo>
                  <a:pt x="1220724" y="629412"/>
                </a:lnTo>
                <a:lnTo>
                  <a:pt x="1271016" y="629412"/>
                </a:lnTo>
                <a:lnTo>
                  <a:pt x="1271016" y="617220"/>
                </a:lnTo>
                <a:close/>
              </a:path>
              <a:path w="1755775" h="1243964">
                <a:moveTo>
                  <a:pt x="1359408" y="617220"/>
                </a:moveTo>
                <a:lnTo>
                  <a:pt x="1309116" y="617220"/>
                </a:lnTo>
                <a:lnTo>
                  <a:pt x="1309116" y="629412"/>
                </a:lnTo>
                <a:lnTo>
                  <a:pt x="1359408" y="629412"/>
                </a:lnTo>
                <a:lnTo>
                  <a:pt x="1359408" y="617220"/>
                </a:lnTo>
                <a:close/>
              </a:path>
              <a:path w="1755775" h="1243964">
                <a:moveTo>
                  <a:pt x="1385316" y="44196"/>
                </a:moveTo>
                <a:lnTo>
                  <a:pt x="1353312" y="22860"/>
                </a:lnTo>
                <a:lnTo>
                  <a:pt x="1348740" y="30480"/>
                </a:lnTo>
                <a:lnTo>
                  <a:pt x="1379220" y="51816"/>
                </a:lnTo>
                <a:lnTo>
                  <a:pt x="1385316" y="44196"/>
                </a:lnTo>
                <a:close/>
              </a:path>
              <a:path w="1755775" h="1243964">
                <a:moveTo>
                  <a:pt x="1388364" y="297180"/>
                </a:moveTo>
                <a:lnTo>
                  <a:pt x="1383792" y="289560"/>
                </a:lnTo>
                <a:lnTo>
                  <a:pt x="1377696" y="294132"/>
                </a:lnTo>
                <a:lnTo>
                  <a:pt x="1382268" y="301752"/>
                </a:lnTo>
                <a:lnTo>
                  <a:pt x="1388364" y="297180"/>
                </a:lnTo>
                <a:close/>
              </a:path>
              <a:path w="1755775" h="1243964">
                <a:moveTo>
                  <a:pt x="1440180" y="80772"/>
                </a:moveTo>
                <a:lnTo>
                  <a:pt x="1408176" y="59436"/>
                </a:lnTo>
                <a:lnTo>
                  <a:pt x="1403604" y="68580"/>
                </a:lnTo>
                <a:lnTo>
                  <a:pt x="1435608" y="89916"/>
                </a:lnTo>
                <a:lnTo>
                  <a:pt x="1440180" y="80772"/>
                </a:lnTo>
                <a:close/>
              </a:path>
              <a:path w="1755775" h="1243964">
                <a:moveTo>
                  <a:pt x="1441704" y="256032"/>
                </a:moveTo>
                <a:lnTo>
                  <a:pt x="1435608" y="248412"/>
                </a:lnTo>
                <a:lnTo>
                  <a:pt x="1405128" y="272796"/>
                </a:lnTo>
                <a:lnTo>
                  <a:pt x="1411224" y="278892"/>
                </a:lnTo>
                <a:lnTo>
                  <a:pt x="1441704" y="256032"/>
                </a:lnTo>
                <a:close/>
              </a:path>
              <a:path w="1755775" h="1243964">
                <a:moveTo>
                  <a:pt x="1449324" y="617220"/>
                </a:moveTo>
                <a:lnTo>
                  <a:pt x="1397508" y="617220"/>
                </a:lnTo>
                <a:lnTo>
                  <a:pt x="1397508" y="629412"/>
                </a:lnTo>
                <a:lnTo>
                  <a:pt x="1449324" y="629412"/>
                </a:lnTo>
                <a:lnTo>
                  <a:pt x="1449324" y="617220"/>
                </a:lnTo>
                <a:close/>
              </a:path>
              <a:path w="1755775" h="1243964">
                <a:moveTo>
                  <a:pt x="1478280" y="1068324"/>
                </a:moveTo>
                <a:lnTo>
                  <a:pt x="1466088" y="1068324"/>
                </a:lnTo>
                <a:lnTo>
                  <a:pt x="1466088" y="1118616"/>
                </a:lnTo>
                <a:lnTo>
                  <a:pt x="1478280" y="1118616"/>
                </a:lnTo>
                <a:lnTo>
                  <a:pt x="1478280" y="1068324"/>
                </a:lnTo>
                <a:close/>
              </a:path>
              <a:path w="1755775" h="1243964">
                <a:moveTo>
                  <a:pt x="1478280" y="979932"/>
                </a:moveTo>
                <a:lnTo>
                  <a:pt x="1466088" y="979932"/>
                </a:lnTo>
                <a:lnTo>
                  <a:pt x="1466088" y="1030224"/>
                </a:lnTo>
                <a:lnTo>
                  <a:pt x="1478280" y="1030224"/>
                </a:lnTo>
                <a:lnTo>
                  <a:pt x="1478280" y="979932"/>
                </a:lnTo>
                <a:close/>
              </a:path>
              <a:path w="1755775" h="1243964">
                <a:moveTo>
                  <a:pt x="1478280" y="890016"/>
                </a:moveTo>
                <a:lnTo>
                  <a:pt x="1466088" y="890016"/>
                </a:lnTo>
                <a:lnTo>
                  <a:pt x="1466088" y="941832"/>
                </a:lnTo>
                <a:lnTo>
                  <a:pt x="1478280" y="941832"/>
                </a:lnTo>
                <a:lnTo>
                  <a:pt x="1478280" y="890016"/>
                </a:lnTo>
                <a:close/>
              </a:path>
              <a:path w="1755775" h="1243964">
                <a:moveTo>
                  <a:pt x="1478280" y="801624"/>
                </a:moveTo>
                <a:lnTo>
                  <a:pt x="1466088" y="801624"/>
                </a:lnTo>
                <a:lnTo>
                  <a:pt x="1466088" y="851916"/>
                </a:lnTo>
                <a:lnTo>
                  <a:pt x="1478280" y="851916"/>
                </a:lnTo>
                <a:lnTo>
                  <a:pt x="1478280" y="801624"/>
                </a:lnTo>
                <a:close/>
              </a:path>
              <a:path w="1755775" h="1243964">
                <a:moveTo>
                  <a:pt x="1478280" y="713232"/>
                </a:moveTo>
                <a:lnTo>
                  <a:pt x="1466088" y="713232"/>
                </a:lnTo>
                <a:lnTo>
                  <a:pt x="1466088" y="763524"/>
                </a:lnTo>
                <a:lnTo>
                  <a:pt x="1478280" y="763524"/>
                </a:lnTo>
                <a:lnTo>
                  <a:pt x="1478280" y="713232"/>
                </a:lnTo>
                <a:close/>
              </a:path>
              <a:path w="1755775" h="1243964">
                <a:moveTo>
                  <a:pt x="1478280" y="623316"/>
                </a:moveTo>
                <a:lnTo>
                  <a:pt x="1466088" y="623316"/>
                </a:lnTo>
                <a:lnTo>
                  <a:pt x="1466088" y="675132"/>
                </a:lnTo>
                <a:lnTo>
                  <a:pt x="1478280" y="675132"/>
                </a:lnTo>
                <a:lnTo>
                  <a:pt x="1478280" y="623316"/>
                </a:lnTo>
                <a:close/>
              </a:path>
              <a:path w="1755775" h="1243964">
                <a:moveTo>
                  <a:pt x="1493520" y="214884"/>
                </a:moveTo>
                <a:lnTo>
                  <a:pt x="1487424" y="207264"/>
                </a:lnTo>
                <a:lnTo>
                  <a:pt x="1458468" y="230124"/>
                </a:lnTo>
                <a:lnTo>
                  <a:pt x="1464564" y="237744"/>
                </a:lnTo>
                <a:lnTo>
                  <a:pt x="1493520" y="214884"/>
                </a:lnTo>
                <a:close/>
              </a:path>
              <a:path w="1755775" h="1243964">
                <a:moveTo>
                  <a:pt x="1495044" y="118872"/>
                </a:moveTo>
                <a:lnTo>
                  <a:pt x="1464564" y="97536"/>
                </a:lnTo>
                <a:lnTo>
                  <a:pt x="1458468" y="105156"/>
                </a:lnTo>
                <a:lnTo>
                  <a:pt x="1490472" y="126492"/>
                </a:lnTo>
                <a:lnTo>
                  <a:pt x="1495044" y="118872"/>
                </a:lnTo>
                <a:close/>
              </a:path>
              <a:path w="1755775" h="1243964">
                <a:moveTo>
                  <a:pt x="1498092" y="1167384"/>
                </a:moveTo>
                <a:lnTo>
                  <a:pt x="1478280" y="1167384"/>
                </a:lnTo>
                <a:lnTo>
                  <a:pt x="1478280" y="1156716"/>
                </a:lnTo>
                <a:lnTo>
                  <a:pt x="1466088" y="1156716"/>
                </a:lnTo>
                <a:lnTo>
                  <a:pt x="1466088" y="1167384"/>
                </a:lnTo>
                <a:lnTo>
                  <a:pt x="1446276" y="1167384"/>
                </a:lnTo>
                <a:lnTo>
                  <a:pt x="1472184" y="1243584"/>
                </a:lnTo>
                <a:lnTo>
                  <a:pt x="1493939" y="1179576"/>
                </a:lnTo>
                <a:lnTo>
                  <a:pt x="1498092" y="1167384"/>
                </a:lnTo>
                <a:close/>
              </a:path>
              <a:path w="1755775" h="1243964">
                <a:moveTo>
                  <a:pt x="1545336" y="173736"/>
                </a:moveTo>
                <a:lnTo>
                  <a:pt x="1540764" y="166116"/>
                </a:lnTo>
                <a:lnTo>
                  <a:pt x="1510284" y="188976"/>
                </a:lnTo>
                <a:lnTo>
                  <a:pt x="1516380" y="196596"/>
                </a:lnTo>
                <a:lnTo>
                  <a:pt x="1545336" y="173736"/>
                </a:lnTo>
                <a:close/>
              </a:path>
              <a:path w="1755775" h="1243964">
                <a:moveTo>
                  <a:pt x="1551432" y="155448"/>
                </a:moveTo>
                <a:lnTo>
                  <a:pt x="1519428" y="134112"/>
                </a:lnTo>
                <a:lnTo>
                  <a:pt x="1513332" y="143256"/>
                </a:lnTo>
                <a:lnTo>
                  <a:pt x="1545336" y="164592"/>
                </a:lnTo>
                <a:lnTo>
                  <a:pt x="1551432" y="155448"/>
                </a:lnTo>
                <a:close/>
              </a:path>
              <a:path w="1755775" h="1243964">
                <a:moveTo>
                  <a:pt x="1598676" y="132588"/>
                </a:moveTo>
                <a:lnTo>
                  <a:pt x="1592580" y="124968"/>
                </a:lnTo>
                <a:lnTo>
                  <a:pt x="1562100" y="147828"/>
                </a:lnTo>
                <a:lnTo>
                  <a:pt x="1568196" y="155448"/>
                </a:lnTo>
                <a:lnTo>
                  <a:pt x="1598676" y="132588"/>
                </a:lnTo>
                <a:close/>
              </a:path>
              <a:path w="1755775" h="1243964">
                <a:moveTo>
                  <a:pt x="1606296" y="193548"/>
                </a:moveTo>
                <a:lnTo>
                  <a:pt x="1574292" y="172212"/>
                </a:lnTo>
                <a:lnTo>
                  <a:pt x="1569720" y="179832"/>
                </a:lnTo>
                <a:lnTo>
                  <a:pt x="1600200" y="201168"/>
                </a:lnTo>
                <a:lnTo>
                  <a:pt x="1606296" y="193548"/>
                </a:lnTo>
                <a:close/>
              </a:path>
              <a:path w="1755775" h="1243964">
                <a:moveTo>
                  <a:pt x="1650492" y="89916"/>
                </a:moveTo>
                <a:lnTo>
                  <a:pt x="1644396" y="83820"/>
                </a:lnTo>
                <a:lnTo>
                  <a:pt x="1615440" y="106680"/>
                </a:lnTo>
                <a:lnTo>
                  <a:pt x="1621536" y="114300"/>
                </a:lnTo>
                <a:lnTo>
                  <a:pt x="1650492" y="89916"/>
                </a:lnTo>
                <a:close/>
              </a:path>
              <a:path w="1755775" h="1243964">
                <a:moveTo>
                  <a:pt x="1661160" y="231648"/>
                </a:moveTo>
                <a:lnTo>
                  <a:pt x="1629156" y="210312"/>
                </a:lnTo>
                <a:lnTo>
                  <a:pt x="1624584" y="217932"/>
                </a:lnTo>
                <a:lnTo>
                  <a:pt x="1656588" y="239268"/>
                </a:lnTo>
                <a:lnTo>
                  <a:pt x="1661160" y="231648"/>
                </a:lnTo>
                <a:close/>
              </a:path>
              <a:path w="1755775" h="1243964">
                <a:moveTo>
                  <a:pt x="1702308" y="48768"/>
                </a:moveTo>
                <a:lnTo>
                  <a:pt x="1697736" y="41148"/>
                </a:lnTo>
                <a:lnTo>
                  <a:pt x="1667256" y="65532"/>
                </a:lnTo>
                <a:lnTo>
                  <a:pt x="1673352" y="73152"/>
                </a:lnTo>
                <a:lnTo>
                  <a:pt x="1702308" y="48768"/>
                </a:lnTo>
                <a:close/>
              </a:path>
              <a:path w="1755775" h="1243964">
                <a:moveTo>
                  <a:pt x="1716024" y="268224"/>
                </a:moveTo>
                <a:lnTo>
                  <a:pt x="1685544" y="246888"/>
                </a:lnTo>
                <a:lnTo>
                  <a:pt x="1679448" y="254508"/>
                </a:lnTo>
                <a:lnTo>
                  <a:pt x="1711452" y="275844"/>
                </a:lnTo>
                <a:lnTo>
                  <a:pt x="1716024" y="268224"/>
                </a:lnTo>
                <a:close/>
              </a:path>
              <a:path w="1755775" h="1243964">
                <a:moveTo>
                  <a:pt x="1755648" y="294132"/>
                </a:moveTo>
                <a:lnTo>
                  <a:pt x="1740408" y="284988"/>
                </a:lnTo>
                <a:lnTo>
                  <a:pt x="1734312" y="292608"/>
                </a:lnTo>
                <a:lnTo>
                  <a:pt x="1749552" y="301752"/>
                </a:lnTo>
                <a:lnTo>
                  <a:pt x="1755648" y="294132"/>
                </a:lnTo>
                <a:close/>
              </a:path>
              <a:path w="1755775" h="1243964">
                <a:moveTo>
                  <a:pt x="1755648" y="7620"/>
                </a:moveTo>
                <a:lnTo>
                  <a:pt x="1749552" y="0"/>
                </a:lnTo>
                <a:lnTo>
                  <a:pt x="1719072" y="24384"/>
                </a:lnTo>
                <a:lnTo>
                  <a:pt x="1725168" y="32004"/>
                </a:lnTo>
                <a:lnTo>
                  <a:pt x="1755648" y="76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2353" y="966851"/>
            <a:ext cx="8211820" cy="13614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1.2.4. Включване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средата на списък преди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чиято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стойност 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(предполага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се, 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съществува):</a:t>
            </a:r>
            <a:endParaRPr sz="2000" dirty="0">
              <a:latin typeface="Arial"/>
              <a:cs typeface="Arial"/>
            </a:endParaRPr>
          </a:p>
          <a:p>
            <a:pPr marL="1490980" marR="6543675" indent="46990">
              <a:lnSpc>
                <a:spcPct val="127499"/>
              </a:lnSpc>
              <a:spcBef>
                <a:spcPts val="1030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p   k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129" y="2515679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q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50608" y="1767839"/>
            <a:ext cx="1370330" cy="632460"/>
          </a:xfrm>
          <a:custGeom>
            <a:avLst/>
            <a:gdLst/>
            <a:ahLst/>
            <a:cxnLst/>
            <a:rect l="l" t="t" r="r" b="b"/>
            <a:pathLst>
              <a:path w="1370329" h="632460">
                <a:moveTo>
                  <a:pt x="51816" y="0"/>
                </a:moveTo>
                <a:lnTo>
                  <a:pt x="0" y="0"/>
                </a:lnTo>
                <a:lnTo>
                  <a:pt x="0" y="13716"/>
                </a:lnTo>
                <a:lnTo>
                  <a:pt x="51816" y="13716"/>
                </a:lnTo>
                <a:lnTo>
                  <a:pt x="51816" y="0"/>
                </a:lnTo>
                <a:close/>
              </a:path>
              <a:path w="1370329" h="632460">
                <a:moveTo>
                  <a:pt x="140208" y="0"/>
                </a:moveTo>
                <a:lnTo>
                  <a:pt x="89916" y="0"/>
                </a:lnTo>
                <a:lnTo>
                  <a:pt x="89916" y="13716"/>
                </a:lnTo>
                <a:lnTo>
                  <a:pt x="140208" y="13716"/>
                </a:lnTo>
                <a:lnTo>
                  <a:pt x="140208" y="0"/>
                </a:lnTo>
                <a:close/>
              </a:path>
              <a:path w="1370329" h="632460">
                <a:moveTo>
                  <a:pt x="228600" y="0"/>
                </a:moveTo>
                <a:lnTo>
                  <a:pt x="178308" y="0"/>
                </a:lnTo>
                <a:lnTo>
                  <a:pt x="178308" y="13716"/>
                </a:lnTo>
                <a:lnTo>
                  <a:pt x="228600" y="13716"/>
                </a:lnTo>
                <a:lnTo>
                  <a:pt x="228600" y="0"/>
                </a:lnTo>
                <a:close/>
              </a:path>
              <a:path w="1370329" h="632460">
                <a:moveTo>
                  <a:pt x="318516" y="0"/>
                </a:moveTo>
                <a:lnTo>
                  <a:pt x="266700" y="0"/>
                </a:lnTo>
                <a:lnTo>
                  <a:pt x="266700" y="13716"/>
                </a:lnTo>
                <a:lnTo>
                  <a:pt x="318516" y="13716"/>
                </a:lnTo>
                <a:lnTo>
                  <a:pt x="318516" y="0"/>
                </a:lnTo>
                <a:close/>
              </a:path>
              <a:path w="1370329" h="632460">
                <a:moveTo>
                  <a:pt x="1370076" y="309372"/>
                </a:moveTo>
                <a:lnTo>
                  <a:pt x="1356360" y="309372"/>
                </a:lnTo>
                <a:lnTo>
                  <a:pt x="1356360" y="323088"/>
                </a:lnTo>
                <a:lnTo>
                  <a:pt x="1356360" y="620268"/>
                </a:lnTo>
                <a:lnTo>
                  <a:pt x="1033272" y="620268"/>
                </a:lnTo>
                <a:lnTo>
                  <a:pt x="1033272" y="323088"/>
                </a:lnTo>
                <a:lnTo>
                  <a:pt x="1356360" y="323088"/>
                </a:lnTo>
                <a:lnTo>
                  <a:pt x="1356360" y="309372"/>
                </a:lnTo>
                <a:lnTo>
                  <a:pt x="1033272" y="309372"/>
                </a:lnTo>
                <a:lnTo>
                  <a:pt x="1021080" y="309372"/>
                </a:lnTo>
                <a:lnTo>
                  <a:pt x="1021080" y="323088"/>
                </a:lnTo>
                <a:lnTo>
                  <a:pt x="1021080" y="620268"/>
                </a:lnTo>
                <a:lnTo>
                  <a:pt x="361188" y="620268"/>
                </a:lnTo>
                <a:lnTo>
                  <a:pt x="361188" y="323088"/>
                </a:lnTo>
                <a:lnTo>
                  <a:pt x="1021080" y="323088"/>
                </a:lnTo>
                <a:lnTo>
                  <a:pt x="1021080" y="309372"/>
                </a:lnTo>
                <a:lnTo>
                  <a:pt x="694321" y="309372"/>
                </a:lnTo>
                <a:lnTo>
                  <a:pt x="712368" y="252984"/>
                </a:lnTo>
                <a:lnTo>
                  <a:pt x="716280" y="240792"/>
                </a:lnTo>
                <a:lnTo>
                  <a:pt x="697992" y="240792"/>
                </a:lnTo>
                <a:lnTo>
                  <a:pt x="697992" y="6096"/>
                </a:lnTo>
                <a:lnTo>
                  <a:pt x="691896" y="6096"/>
                </a:lnTo>
                <a:lnTo>
                  <a:pt x="691896" y="0"/>
                </a:lnTo>
                <a:lnTo>
                  <a:pt x="355092" y="0"/>
                </a:lnTo>
                <a:lnTo>
                  <a:pt x="355092" y="13716"/>
                </a:lnTo>
                <a:lnTo>
                  <a:pt x="684276" y="13716"/>
                </a:lnTo>
                <a:lnTo>
                  <a:pt x="684276" y="240792"/>
                </a:lnTo>
                <a:lnTo>
                  <a:pt x="665988" y="240792"/>
                </a:lnTo>
                <a:lnTo>
                  <a:pt x="689305" y="309372"/>
                </a:lnTo>
                <a:lnTo>
                  <a:pt x="348996" y="309372"/>
                </a:lnTo>
                <a:lnTo>
                  <a:pt x="348996" y="632460"/>
                </a:lnTo>
                <a:lnTo>
                  <a:pt x="1021080" y="632460"/>
                </a:lnTo>
                <a:lnTo>
                  <a:pt x="1033272" y="632460"/>
                </a:lnTo>
                <a:lnTo>
                  <a:pt x="1370076" y="632460"/>
                </a:lnTo>
                <a:lnTo>
                  <a:pt x="1370076" y="626364"/>
                </a:lnTo>
                <a:lnTo>
                  <a:pt x="1370076" y="620268"/>
                </a:lnTo>
                <a:lnTo>
                  <a:pt x="1370076" y="323088"/>
                </a:lnTo>
                <a:lnTo>
                  <a:pt x="1370076" y="316992"/>
                </a:lnTo>
                <a:lnTo>
                  <a:pt x="1370076" y="3093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24456" y="1767839"/>
            <a:ext cx="4980940" cy="1407160"/>
          </a:xfrm>
          <a:custGeom>
            <a:avLst/>
            <a:gdLst/>
            <a:ahLst/>
            <a:cxnLst/>
            <a:rect l="l" t="t" r="r" b="b"/>
            <a:pathLst>
              <a:path w="4980940" h="1407160">
                <a:moveTo>
                  <a:pt x="339852" y="780288"/>
                </a:moveTo>
                <a:lnTo>
                  <a:pt x="266700" y="813816"/>
                </a:lnTo>
                <a:lnTo>
                  <a:pt x="280212" y="828522"/>
                </a:lnTo>
                <a:lnTo>
                  <a:pt x="0" y="1086612"/>
                </a:lnTo>
                <a:lnTo>
                  <a:pt x="9144" y="1095756"/>
                </a:lnTo>
                <a:lnTo>
                  <a:pt x="288963" y="838022"/>
                </a:lnTo>
                <a:lnTo>
                  <a:pt x="301752" y="851916"/>
                </a:lnTo>
                <a:lnTo>
                  <a:pt x="318770" y="819912"/>
                </a:lnTo>
                <a:lnTo>
                  <a:pt x="339852" y="780288"/>
                </a:lnTo>
                <a:close/>
              </a:path>
              <a:path w="4980940" h="1407160">
                <a:moveTo>
                  <a:pt x="1181087" y="1091184"/>
                </a:moveTo>
                <a:lnTo>
                  <a:pt x="1158697" y="1051560"/>
                </a:lnTo>
                <a:lnTo>
                  <a:pt x="1141476" y="1021080"/>
                </a:lnTo>
                <a:lnTo>
                  <a:pt x="1129474" y="1034173"/>
                </a:lnTo>
                <a:lnTo>
                  <a:pt x="848868" y="775716"/>
                </a:lnTo>
                <a:lnTo>
                  <a:pt x="839724" y="786384"/>
                </a:lnTo>
                <a:lnTo>
                  <a:pt x="1120711" y="1043724"/>
                </a:lnTo>
                <a:lnTo>
                  <a:pt x="1107948" y="1057656"/>
                </a:lnTo>
                <a:lnTo>
                  <a:pt x="1181087" y="1091184"/>
                </a:lnTo>
                <a:close/>
              </a:path>
              <a:path w="4980940" h="1407160">
                <a:moveTo>
                  <a:pt x="1522476" y="1260348"/>
                </a:moveTo>
                <a:lnTo>
                  <a:pt x="1510284" y="1260348"/>
                </a:lnTo>
                <a:lnTo>
                  <a:pt x="1510284" y="1312164"/>
                </a:lnTo>
                <a:lnTo>
                  <a:pt x="1522476" y="1312164"/>
                </a:lnTo>
                <a:lnTo>
                  <a:pt x="1522476" y="1260348"/>
                </a:lnTo>
                <a:close/>
              </a:path>
              <a:path w="4980940" h="1407160">
                <a:moveTo>
                  <a:pt x="1522476" y="1171956"/>
                </a:moveTo>
                <a:lnTo>
                  <a:pt x="1510284" y="1171956"/>
                </a:lnTo>
                <a:lnTo>
                  <a:pt x="1510284" y="1222248"/>
                </a:lnTo>
                <a:lnTo>
                  <a:pt x="1522476" y="1222248"/>
                </a:lnTo>
                <a:lnTo>
                  <a:pt x="1522476" y="1171956"/>
                </a:lnTo>
                <a:close/>
              </a:path>
              <a:path w="4980940" h="1407160">
                <a:moveTo>
                  <a:pt x="1524000" y="1394460"/>
                </a:moveTo>
                <a:lnTo>
                  <a:pt x="1522476" y="1394460"/>
                </a:lnTo>
                <a:lnTo>
                  <a:pt x="1522476" y="1350264"/>
                </a:lnTo>
                <a:lnTo>
                  <a:pt x="1510284" y="1350264"/>
                </a:lnTo>
                <a:lnTo>
                  <a:pt x="1510284" y="1400556"/>
                </a:lnTo>
                <a:lnTo>
                  <a:pt x="1516380" y="1400556"/>
                </a:lnTo>
                <a:lnTo>
                  <a:pt x="1516380" y="1406652"/>
                </a:lnTo>
                <a:lnTo>
                  <a:pt x="1524000" y="1406652"/>
                </a:lnTo>
                <a:lnTo>
                  <a:pt x="1524000" y="1400556"/>
                </a:lnTo>
                <a:lnTo>
                  <a:pt x="1524000" y="1394460"/>
                </a:lnTo>
                <a:close/>
              </a:path>
              <a:path w="4980940" h="1407160">
                <a:moveTo>
                  <a:pt x="1524000" y="1083564"/>
                </a:moveTo>
                <a:lnTo>
                  <a:pt x="1510284" y="1083564"/>
                </a:lnTo>
                <a:lnTo>
                  <a:pt x="1510284" y="1133856"/>
                </a:lnTo>
                <a:lnTo>
                  <a:pt x="1522476" y="1133856"/>
                </a:lnTo>
                <a:lnTo>
                  <a:pt x="1522476" y="1097280"/>
                </a:lnTo>
                <a:lnTo>
                  <a:pt x="1524000" y="1097280"/>
                </a:lnTo>
                <a:lnTo>
                  <a:pt x="1524000" y="1091184"/>
                </a:lnTo>
                <a:lnTo>
                  <a:pt x="1524000" y="1083564"/>
                </a:lnTo>
                <a:close/>
              </a:path>
              <a:path w="4980940" h="1407160">
                <a:moveTo>
                  <a:pt x="1613916" y="1394460"/>
                </a:moveTo>
                <a:lnTo>
                  <a:pt x="1562100" y="1394460"/>
                </a:lnTo>
                <a:lnTo>
                  <a:pt x="1562100" y="1406652"/>
                </a:lnTo>
                <a:lnTo>
                  <a:pt x="1613916" y="1406652"/>
                </a:lnTo>
                <a:lnTo>
                  <a:pt x="1613916" y="1394460"/>
                </a:lnTo>
                <a:close/>
              </a:path>
              <a:path w="4980940" h="1407160">
                <a:moveTo>
                  <a:pt x="1613916" y="1083564"/>
                </a:moveTo>
                <a:lnTo>
                  <a:pt x="1562100" y="1083564"/>
                </a:lnTo>
                <a:lnTo>
                  <a:pt x="1562100" y="1097280"/>
                </a:lnTo>
                <a:lnTo>
                  <a:pt x="1613916" y="1097280"/>
                </a:lnTo>
                <a:lnTo>
                  <a:pt x="1613916" y="1083564"/>
                </a:lnTo>
                <a:close/>
              </a:path>
              <a:path w="4980940" h="1407160">
                <a:moveTo>
                  <a:pt x="1702308" y="1394460"/>
                </a:moveTo>
                <a:lnTo>
                  <a:pt x="1652016" y="1394460"/>
                </a:lnTo>
                <a:lnTo>
                  <a:pt x="1652016" y="1406652"/>
                </a:lnTo>
                <a:lnTo>
                  <a:pt x="1702308" y="1406652"/>
                </a:lnTo>
                <a:lnTo>
                  <a:pt x="1702308" y="1394460"/>
                </a:lnTo>
                <a:close/>
              </a:path>
              <a:path w="4980940" h="1407160">
                <a:moveTo>
                  <a:pt x="1702308" y="1083564"/>
                </a:moveTo>
                <a:lnTo>
                  <a:pt x="1652016" y="1083564"/>
                </a:lnTo>
                <a:lnTo>
                  <a:pt x="1652016" y="1097280"/>
                </a:lnTo>
                <a:lnTo>
                  <a:pt x="1702308" y="1097280"/>
                </a:lnTo>
                <a:lnTo>
                  <a:pt x="1702308" y="1083564"/>
                </a:lnTo>
                <a:close/>
              </a:path>
              <a:path w="4980940" h="1407160">
                <a:moveTo>
                  <a:pt x="1790700" y="1394460"/>
                </a:moveTo>
                <a:lnTo>
                  <a:pt x="1740408" y="1394460"/>
                </a:lnTo>
                <a:lnTo>
                  <a:pt x="1740408" y="1406652"/>
                </a:lnTo>
                <a:lnTo>
                  <a:pt x="1790700" y="1406652"/>
                </a:lnTo>
                <a:lnTo>
                  <a:pt x="1790700" y="1394460"/>
                </a:lnTo>
                <a:close/>
              </a:path>
              <a:path w="4980940" h="1407160">
                <a:moveTo>
                  <a:pt x="1790700" y="1083564"/>
                </a:moveTo>
                <a:lnTo>
                  <a:pt x="1740408" y="1083564"/>
                </a:lnTo>
                <a:lnTo>
                  <a:pt x="1740408" y="1097280"/>
                </a:lnTo>
                <a:lnTo>
                  <a:pt x="1790700" y="1097280"/>
                </a:lnTo>
                <a:lnTo>
                  <a:pt x="1790700" y="1083564"/>
                </a:lnTo>
                <a:close/>
              </a:path>
              <a:path w="4980940" h="1407160">
                <a:moveTo>
                  <a:pt x="1880616" y="1394460"/>
                </a:moveTo>
                <a:lnTo>
                  <a:pt x="1828800" y="1394460"/>
                </a:lnTo>
                <a:lnTo>
                  <a:pt x="1828800" y="1406652"/>
                </a:lnTo>
                <a:lnTo>
                  <a:pt x="1880616" y="1406652"/>
                </a:lnTo>
                <a:lnTo>
                  <a:pt x="1880616" y="1394460"/>
                </a:lnTo>
                <a:close/>
              </a:path>
              <a:path w="4980940" h="1407160">
                <a:moveTo>
                  <a:pt x="1880616" y="1083564"/>
                </a:moveTo>
                <a:lnTo>
                  <a:pt x="1828800" y="1083564"/>
                </a:lnTo>
                <a:lnTo>
                  <a:pt x="1828800" y="1097280"/>
                </a:lnTo>
                <a:lnTo>
                  <a:pt x="1880616" y="1097280"/>
                </a:lnTo>
                <a:lnTo>
                  <a:pt x="1880616" y="1083564"/>
                </a:lnTo>
                <a:close/>
              </a:path>
              <a:path w="4980940" h="1407160">
                <a:moveTo>
                  <a:pt x="1969008" y="1394460"/>
                </a:moveTo>
                <a:lnTo>
                  <a:pt x="1918716" y="1394460"/>
                </a:lnTo>
                <a:lnTo>
                  <a:pt x="1918716" y="1406652"/>
                </a:lnTo>
                <a:lnTo>
                  <a:pt x="1969008" y="1406652"/>
                </a:lnTo>
                <a:lnTo>
                  <a:pt x="1969008" y="1394460"/>
                </a:lnTo>
                <a:close/>
              </a:path>
              <a:path w="4980940" h="1407160">
                <a:moveTo>
                  <a:pt x="1969008" y="1083564"/>
                </a:moveTo>
                <a:lnTo>
                  <a:pt x="1918716" y="1083564"/>
                </a:lnTo>
                <a:lnTo>
                  <a:pt x="1918716" y="1097280"/>
                </a:lnTo>
                <a:lnTo>
                  <a:pt x="1969008" y="1097280"/>
                </a:lnTo>
                <a:lnTo>
                  <a:pt x="1969008" y="1083564"/>
                </a:lnTo>
                <a:close/>
              </a:path>
              <a:path w="4980940" h="1407160">
                <a:moveTo>
                  <a:pt x="2057400" y="1394460"/>
                </a:moveTo>
                <a:lnTo>
                  <a:pt x="2007108" y="1394460"/>
                </a:lnTo>
                <a:lnTo>
                  <a:pt x="2007108" y="1406652"/>
                </a:lnTo>
                <a:lnTo>
                  <a:pt x="2057400" y="1406652"/>
                </a:lnTo>
                <a:lnTo>
                  <a:pt x="2057400" y="1394460"/>
                </a:lnTo>
                <a:close/>
              </a:path>
              <a:path w="4980940" h="1407160">
                <a:moveTo>
                  <a:pt x="2057400" y="1083564"/>
                </a:moveTo>
                <a:lnTo>
                  <a:pt x="2007108" y="1083564"/>
                </a:lnTo>
                <a:lnTo>
                  <a:pt x="2007108" y="1097280"/>
                </a:lnTo>
                <a:lnTo>
                  <a:pt x="2057400" y="1097280"/>
                </a:lnTo>
                <a:lnTo>
                  <a:pt x="2057400" y="1083564"/>
                </a:lnTo>
                <a:close/>
              </a:path>
              <a:path w="4980940" h="1407160">
                <a:moveTo>
                  <a:pt x="2147316" y="1394460"/>
                </a:moveTo>
                <a:lnTo>
                  <a:pt x="2095500" y="1394460"/>
                </a:lnTo>
                <a:lnTo>
                  <a:pt x="2095500" y="1406652"/>
                </a:lnTo>
                <a:lnTo>
                  <a:pt x="2147316" y="1406652"/>
                </a:lnTo>
                <a:lnTo>
                  <a:pt x="2147316" y="1394460"/>
                </a:lnTo>
                <a:close/>
              </a:path>
              <a:path w="4980940" h="1407160">
                <a:moveTo>
                  <a:pt x="2147316" y="1083564"/>
                </a:moveTo>
                <a:lnTo>
                  <a:pt x="2095500" y="1083564"/>
                </a:lnTo>
                <a:lnTo>
                  <a:pt x="2095500" y="1097280"/>
                </a:lnTo>
                <a:lnTo>
                  <a:pt x="2147316" y="1097280"/>
                </a:lnTo>
                <a:lnTo>
                  <a:pt x="2147316" y="1083564"/>
                </a:lnTo>
                <a:close/>
              </a:path>
              <a:path w="4980940" h="1407160">
                <a:moveTo>
                  <a:pt x="2194560" y="1260348"/>
                </a:moveTo>
                <a:lnTo>
                  <a:pt x="2182368" y="1260348"/>
                </a:lnTo>
                <a:lnTo>
                  <a:pt x="2182368" y="1264920"/>
                </a:lnTo>
                <a:lnTo>
                  <a:pt x="2182368" y="1312164"/>
                </a:lnTo>
                <a:lnTo>
                  <a:pt x="2182368" y="1315212"/>
                </a:lnTo>
                <a:lnTo>
                  <a:pt x="2194560" y="1315212"/>
                </a:lnTo>
                <a:lnTo>
                  <a:pt x="2194560" y="1312164"/>
                </a:lnTo>
                <a:lnTo>
                  <a:pt x="2194560" y="1264920"/>
                </a:lnTo>
                <a:lnTo>
                  <a:pt x="2194560" y="1260348"/>
                </a:lnTo>
                <a:close/>
              </a:path>
              <a:path w="4980940" h="1407160">
                <a:moveTo>
                  <a:pt x="2194560" y="1171956"/>
                </a:moveTo>
                <a:lnTo>
                  <a:pt x="2182368" y="1171956"/>
                </a:lnTo>
                <a:lnTo>
                  <a:pt x="2182368" y="1175004"/>
                </a:lnTo>
                <a:lnTo>
                  <a:pt x="2182368" y="1222248"/>
                </a:lnTo>
                <a:lnTo>
                  <a:pt x="2182368" y="1226820"/>
                </a:lnTo>
                <a:lnTo>
                  <a:pt x="2194560" y="1226820"/>
                </a:lnTo>
                <a:lnTo>
                  <a:pt x="2194560" y="1222248"/>
                </a:lnTo>
                <a:lnTo>
                  <a:pt x="2194560" y="1175004"/>
                </a:lnTo>
                <a:lnTo>
                  <a:pt x="2194560" y="1171956"/>
                </a:lnTo>
                <a:close/>
              </a:path>
              <a:path w="4980940" h="1407160">
                <a:moveTo>
                  <a:pt x="2196084" y="1083564"/>
                </a:moveTo>
                <a:lnTo>
                  <a:pt x="2194560" y="1083564"/>
                </a:lnTo>
                <a:lnTo>
                  <a:pt x="2185416" y="1083564"/>
                </a:lnTo>
                <a:lnTo>
                  <a:pt x="2182368" y="1083564"/>
                </a:lnTo>
                <a:lnTo>
                  <a:pt x="2182368" y="1091184"/>
                </a:lnTo>
                <a:lnTo>
                  <a:pt x="2182368" y="1133856"/>
                </a:lnTo>
                <a:lnTo>
                  <a:pt x="2182368" y="1136904"/>
                </a:lnTo>
                <a:lnTo>
                  <a:pt x="2194560" y="1136904"/>
                </a:lnTo>
                <a:lnTo>
                  <a:pt x="2194560" y="1133856"/>
                </a:lnTo>
                <a:lnTo>
                  <a:pt x="2194560" y="1097280"/>
                </a:lnTo>
                <a:lnTo>
                  <a:pt x="2196084" y="1097280"/>
                </a:lnTo>
                <a:lnTo>
                  <a:pt x="2196084" y="1091184"/>
                </a:lnTo>
                <a:lnTo>
                  <a:pt x="2196084" y="1083564"/>
                </a:lnTo>
                <a:close/>
              </a:path>
              <a:path w="4980940" h="1407160">
                <a:moveTo>
                  <a:pt x="2235708" y="1394460"/>
                </a:moveTo>
                <a:lnTo>
                  <a:pt x="2194560" y="1394460"/>
                </a:lnTo>
                <a:lnTo>
                  <a:pt x="2194560" y="1353312"/>
                </a:lnTo>
                <a:lnTo>
                  <a:pt x="2194560" y="1350264"/>
                </a:lnTo>
                <a:lnTo>
                  <a:pt x="2182368" y="1350264"/>
                </a:lnTo>
                <a:lnTo>
                  <a:pt x="2182368" y="1353312"/>
                </a:lnTo>
                <a:lnTo>
                  <a:pt x="2182368" y="1400556"/>
                </a:lnTo>
                <a:lnTo>
                  <a:pt x="2185416" y="1400556"/>
                </a:lnTo>
                <a:lnTo>
                  <a:pt x="2185416" y="1406652"/>
                </a:lnTo>
                <a:lnTo>
                  <a:pt x="2188464" y="1406652"/>
                </a:lnTo>
                <a:lnTo>
                  <a:pt x="2194560" y="1406652"/>
                </a:lnTo>
                <a:lnTo>
                  <a:pt x="2235708" y="1406652"/>
                </a:lnTo>
                <a:lnTo>
                  <a:pt x="2235708" y="1400556"/>
                </a:lnTo>
                <a:lnTo>
                  <a:pt x="2235708" y="1394460"/>
                </a:lnTo>
                <a:close/>
              </a:path>
              <a:path w="4980940" h="1407160">
                <a:moveTo>
                  <a:pt x="2286000" y="1083564"/>
                </a:moveTo>
                <a:lnTo>
                  <a:pt x="2234184" y="1083564"/>
                </a:lnTo>
                <a:lnTo>
                  <a:pt x="2234184" y="1097280"/>
                </a:lnTo>
                <a:lnTo>
                  <a:pt x="2286000" y="1097280"/>
                </a:lnTo>
                <a:lnTo>
                  <a:pt x="2286000" y="1083564"/>
                </a:lnTo>
                <a:close/>
              </a:path>
              <a:path w="4980940" h="1407160">
                <a:moveTo>
                  <a:pt x="2324100" y="1394460"/>
                </a:moveTo>
                <a:lnTo>
                  <a:pt x="2273808" y="1394460"/>
                </a:lnTo>
                <a:lnTo>
                  <a:pt x="2273808" y="1406652"/>
                </a:lnTo>
                <a:lnTo>
                  <a:pt x="2324100" y="1406652"/>
                </a:lnTo>
                <a:lnTo>
                  <a:pt x="2324100" y="1394460"/>
                </a:lnTo>
                <a:close/>
              </a:path>
              <a:path w="4980940" h="1407160">
                <a:moveTo>
                  <a:pt x="2363724" y="1194816"/>
                </a:moveTo>
                <a:lnTo>
                  <a:pt x="2350008" y="1194816"/>
                </a:lnTo>
                <a:lnTo>
                  <a:pt x="2350008" y="1245108"/>
                </a:lnTo>
                <a:lnTo>
                  <a:pt x="2363724" y="1245108"/>
                </a:lnTo>
                <a:lnTo>
                  <a:pt x="2363724" y="1194816"/>
                </a:lnTo>
                <a:close/>
              </a:path>
              <a:path w="4980940" h="1407160">
                <a:moveTo>
                  <a:pt x="2363724" y="1106424"/>
                </a:moveTo>
                <a:lnTo>
                  <a:pt x="2350008" y="1106424"/>
                </a:lnTo>
                <a:lnTo>
                  <a:pt x="2350008" y="1156716"/>
                </a:lnTo>
                <a:lnTo>
                  <a:pt x="2363724" y="1156716"/>
                </a:lnTo>
                <a:lnTo>
                  <a:pt x="2363724" y="1106424"/>
                </a:lnTo>
                <a:close/>
              </a:path>
              <a:path w="4980940" h="1407160">
                <a:moveTo>
                  <a:pt x="2363724" y="1016508"/>
                </a:moveTo>
                <a:lnTo>
                  <a:pt x="2350008" y="1016508"/>
                </a:lnTo>
                <a:lnTo>
                  <a:pt x="2350008" y="1068324"/>
                </a:lnTo>
                <a:lnTo>
                  <a:pt x="2363724" y="1068324"/>
                </a:lnTo>
                <a:lnTo>
                  <a:pt x="2363724" y="1016508"/>
                </a:lnTo>
                <a:close/>
              </a:path>
              <a:path w="4980940" h="1407160">
                <a:moveTo>
                  <a:pt x="2363724" y="928116"/>
                </a:moveTo>
                <a:lnTo>
                  <a:pt x="2350008" y="928116"/>
                </a:lnTo>
                <a:lnTo>
                  <a:pt x="2350008" y="978408"/>
                </a:lnTo>
                <a:lnTo>
                  <a:pt x="2363724" y="978408"/>
                </a:lnTo>
                <a:lnTo>
                  <a:pt x="2363724" y="928116"/>
                </a:lnTo>
                <a:close/>
              </a:path>
              <a:path w="4980940" h="1407160">
                <a:moveTo>
                  <a:pt x="2363724" y="839724"/>
                </a:moveTo>
                <a:lnTo>
                  <a:pt x="2350008" y="839724"/>
                </a:lnTo>
                <a:lnTo>
                  <a:pt x="2350008" y="890016"/>
                </a:lnTo>
                <a:lnTo>
                  <a:pt x="2363724" y="890016"/>
                </a:lnTo>
                <a:lnTo>
                  <a:pt x="2363724" y="839724"/>
                </a:lnTo>
                <a:close/>
              </a:path>
              <a:path w="4980940" h="1407160">
                <a:moveTo>
                  <a:pt x="2363724" y="749808"/>
                </a:moveTo>
                <a:lnTo>
                  <a:pt x="2350008" y="749808"/>
                </a:lnTo>
                <a:lnTo>
                  <a:pt x="2350008" y="801624"/>
                </a:lnTo>
                <a:lnTo>
                  <a:pt x="2363724" y="801624"/>
                </a:lnTo>
                <a:lnTo>
                  <a:pt x="2363724" y="749808"/>
                </a:lnTo>
                <a:close/>
              </a:path>
              <a:path w="4980940" h="1407160">
                <a:moveTo>
                  <a:pt x="2374392" y="1083564"/>
                </a:moveTo>
                <a:lnTo>
                  <a:pt x="2324100" y="1083564"/>
                </a:lnTo>
                <a:lnTo>
                  <a:pt x="2324100" y="1097280"/>
                </a:lnTo>
                <a:lnTo>
                  <a:pt x="2374392" y="1097280"/>
                </a:lnTo>
                <a:lnTo>
                  <a:pt x="2374392" y="1083564"/>
                </a:lnTo>
                <a:close/>
              </a:path>
              <a:path w="4980940" h="1407160">
                <a:moveTo>
                  <a:pt x="2414016" y="1394460"/>
                </a:moveTo>
                <a:lnTo>
                  <a:pt x="2362200" y="1394460"/>
                </a:lnTo>
                <a:lnTo>
                  <a:pt x="2362200" y="1406652"/>
                </a:lnTo>
                <a:lnTo>
                  <a:pt x="2414016" y="1406652"/>
                </a:lnTo>
                <a:lnTo>
                  <a:pt x="2414016" y="1394460"/>
                </a:lnTo>
                <a:close/>
              </a:path>
              <a:path w="4980940" h="1407160">
                <a:moveTo>
                  <a:pt x="2462784" y="1083564"/>
                </a:moveTo>
                <a:lnTo>
                  <a:pt x="2412492" y="1083564"/>
                </a:lnTo>
                <a:lnTo>
                  <a:pt x="2412492" y="1097280"/>
                </a:lnTo>
                <a:lnTo>
                  <a:pt x="2462784" y="1097280"/>
                </a:lnTo>
                <a:lnTo>
                  <a:pt x="2462784" y="1083564"/>
                </a:lnTo>
                <a:close/>
              </a:path>
              <a:path w="4980940" h="1407160">
                <a:moveTo>
                  <a:pt x="2502408" y="1394460"/>
                </a:moveTo>
                <a:lnTo>
                  <a:pt x="2452116" y="1394460"/>
                </a:lnTo>
                <a:lnTo>
                  <a:pt x="2452116" y="1406652"/>
                </a:lnTo>
                <a:lnTo>
                  <a:pt x="2502408" y="1406652"/>
                </a:lnTo>
                <a:lnTo>
                  <a:pt x="2502408" y="1394460"/>
                </a:lnTo>
                <a:close/>
              </a:path>
              <a:path w="4980940" h="1407160">
                <a:moveTo>
                  <a:pt x="2531364" y="1333500"/>
                </a:moveTo>
                <a:lnTo>
                  <a:pt x="2519172" y="1333500"/>
                </a:lnTo>
                <a:lnTo>
                  <a:pt x="2519172" y="1385316"/>
                </a:lnTo>
                <a:lnTo>
                  <a:pt x="2531364" y="1385316"/>
                </a:lnTo>
                <a:lnTo>
                  <a:pt x="2531364" y="1333500"/>
                </a:lnTo>
                <a:close/>
              </a:path>
              <a:path w="4980940" h="1407160">
                <a:moveTo>
                  <a:pt x="2531364" y="1245108"/>
                </a:moveTo>
                <a:lnTo>
                  <a:pt x="2519172" y="1245108"/>
                </a:lnTo>
                <a:lnTo>
                  <a:pt x="2519172" y="1295400"/>
                </a:lnTo>
                <a:lnTo>
                  <a:pt x="2531364" y="1295400"/>
                </a:lnTo>
                <a:lnTo>
                  <a:pt x="2531364" y="1245108"/>
                </a:lnTo>
                <a:close/>
              </a:path>
              <a:path w="4980940" h="1407160">
                <a:moveTo>
                  <a:pt x="2531364" y="1156716"/>
                </a:moveTo>
                <a:lnTo>
                  <a:pt x="2519172" y="1156716"/>
                </a:lnTo>
                <a:lnTo>
                  <a:pt x="2519172" y="1207008"/>
                </a:lnTo>
                <a:lnTo>
                  <a:pt x="2531364" y="1207008"/>
                </a:lnTo>
                <a:lnTo>
                  <a:pt x="2531364" y="1156716"/>
                </a:lnTo>
                <a:close/>
              </a:path>
              <a:path w="4980940" h="1407160">
                <a:moveTo>
                  <a:pt x="2531364" y="1083564"/>
                </a:moveTo>
                <a:lnTo>
                  <a:pt x="2500884" y="1083564"/>
                </a:lnTo>
                <a:lnTo>
                  <a:pt x="2500884" y="1097280"/>
                </a:lnTo>
                <a:lnTo>
                  <a:pt x="2519172" y="1097280"/>
                </a:lnTo>
                <a:lnTo>
                  <a:pt x="2519172" y="1118616"/>
                </a:lnTo>
                <a:lnTo>
                  <a:pt x="2531364" y="1118616"/>
                </a:lnTo>
                <a:lnTo>
                  <a:pt x="2531364" y="1097280"/>
                </a:lnTo>
                <a:lnTo>
                  <a:pt x="2531364" y="1091184"/>
                </a:lnTo>
                <a:lnTo>
                  <a:pt x="2531364" y="1083564"/>
                </a:lnTo>
                <a:close/>
              </a:path>
              <a:path w="4980940" h="1407160">
                <a:moveTo>
                  <a:pt x="4980432" y="0"/>
                </a:moveTo>
                <a:lnTo>
                  <a:pt x="4867656" y="0"/>
                </a:lnTo>
                <a:lnTo>
                  <a:pt x="4867656" y="13716"/>
                </a:lnTo>
                <a:lnTo>
                  <a:pt x="4870704" y="13716"/>
                </a:lnTo>
                <a:lnTo>
                  <a:pt x="4870704" y="464820"/>
                </a:lnTo>
                <a:lnTo>
                  <a:pt x="4715256" y="464820"/>
                </a:lnTo>
                <a:lnTo>
                  <a:pt x="4715256" y="323088"/>
                </a:lnTo>
                <a:lnTo>
                  <a:pt x="4715256" y="316992"/>
                </a:lnTo>
                <a:lnTo>
                  <a:pt x="4715256" y="309372"/>
                </a:lnTo>
                <a:lnTo>
                  <a:pt x="4703064" y="309372"/>
                </a:lnTo>
                <a:lnTo>
                  <a:pt x="4703064" y="323088"/>
                </a:lnTo>
                <a:lnTo>
                  <a:pt x="4703064" y="464820"/>
                </a:lnTo>
                <a:lnTo>
                  <a:pt x="4538472" y="464820"/>
                </a:lnTo>
                <a:lnTo>
                  <a:pt x="4538472" y="477012"/>
                </a:lnTo>
                <a:lnTo>
                  <a:pt x="4703064" y="477012"/>
                </a:lnTo>
                <a:lnTo>
                  <a:pt x="4703064" y="620268"/>
                </a:lnTo>
                <a:lnTo>
                  <a:pt x="4379963" y="620268"/>
                </a:lnTo>
                <a:lnTo>
                  <a:pt x="4379963" y="323088"/>
                </a:lnTo>
                <a:lnTo>
                  <a:pt x="4703064" y="323088"/>
                </a:lnTo>
                <a:lnTo>
                  <a:pt x="4703064" y="309372"/>
                </a:lnTo>
                <a:lnTo>
                  <a:pt x="4379963" y="309372"/>
                </a:lnTo>
                <a:lnTo>
                  <a:pt x="4366260" y="309372"/>
                </a:lnTo>
                <a:lnTo>
                  <a:pt x="4366260" y="323088"/>
                </a:lnTo>
                <a:lnTo>
                  <a:pt x="4366260" y="620268"/>
                </a:lnTo>
                <a:lnTo>
                  <a:pt x="3707892" y="620268"/>
                </a:lnTo>
                <a:lnTo>
                  <a:pt x="3707892" y="323088"/>
                </a:lnTo>
                <a:lnTo>
                  <a:pt x="4366260" y="323088"/>
                </a:lnTo>
                <a:lnTo>
                  <a:pt x="4366260" y="309372"/>
                </a:lnTo>
                <a:lnTo>
                  <a:pt x="4039654" y="309372"/>
                </a:lnTo>
                <a:lnTo>
                  <a:pt x="4058831" y="252984"/>
                </a:lnTo>
                <a:lnTo>
                  <a:pt x="4062984" y="240792"/>
                </a:lnTo>
                <a:lnTo>
                  <a:pt x="4043172" y="240792"/>
                </a:lnTo>
                <a:lnTo>
                  <a:pt x="4043172" y="6096"/>
                </a:lnTo>
                <a:lnTo>
                  <a:pt x="4037076" y="6096"/>
                </a:lnTo>
                <a:lnTo>
                  <a:pt x="4037076" y="0"/>
                </a:lnTo>
                <a:lnTo>
                  <a:pt x="3197352" y="0"/>
                </a:lnTo>
                <a:lnTo>
                  <a:pt x="3197352" y="6096"/>
                </a:lnTo>
                <a:lnTo>
                  <a:pt x="3191256" y="6096"/>
                </a:lnTo>
                <a:lnTo>
                  <a:pt x="3191256" y="464820"/>
                </a:lnTo>
                <a:lnTo>
                  <a:pt x="3035808" y="464820"/>
                </a:lnTo>
                <a:lnTo>
                  <a:pt x="3035808" y="323088"/>
                </a:lnTo>
                <a:lnTo>
                  <a:pt x="3035808" y="316992"/>
                </a:lnTo>
                <a:lnTo>
                  <a:pt x="3035808" y="309372"/>
                </a:lnTo>
                <a:lnTo>
                  <a:pt x="3022092" y="309372"/>
                </a:lnTo>
                <a:lnTo>
                  <a:pt x="3022092" y="323088"/>
                </a:lnTo>
                <a:lnTo>
                  <a:pt x="3022092" y="464820"/>
                </a:lnTo>
                <a:lnTo>
                  <a:pt x="2857500" y="464820"/>
                </a:lnTo>
                <a:lnTo>
                  <a:pt x="2857500" y="477012"/>
                </a:lnTo>
                <a:lnTo>
                  <a:pt x="3022092" y="477012"/>
                </a:lnTo>
                <a:lnTo>
                  <a:pt x="3022092" y="620268"/>
                </a:lnTo>
                <a:lnTo>
                  <a:pt x="2699004" y="620268"/>
                </a:lnTo>
                <a:lnTo>
                  <a:pt x="2699004" y="323088"/>
                </a:lnTo>
                <a:lnTo>
                  <a:pt x="3022092" y="323088"/>
                </a:lnTo>
                <a:lnTo>
                  <a:pt x="3022092" y="309372"/>
                </a:lnTo>
                <a:lnTo>
                  <a:pt x="2699004" y="309372"/>
                </a:lnTo>
                <a:lnTo>
                  <a:pt x="2686812" y="309372"/>
                </a:lnTo>
                <a:lnTo>
                  <a:pt x="2686812" y="323088"/>
                </a:lnTo>
                <a:lnTo>
                  <a:pt x="2686812" y="620268"/>
                </a:lnTo>
                <a:lnTo>
                  <a:pt x="2026920" y="620268"/>
                </a:lnTo>
                <a:lnTo>
                  <a:pt x="2026920" y="323088"/>
                </a:lnTo>
                <a:lnTo>
                  <a:pt x="2686812" y="323088"/>
                </a:lnTo>
                <a:lnTo>
                  <a:pt x="2686812" y="309372"/>
                </a:lnTo>
                <a:lnTo>
                  <a:pt x="2358682" y="309372"/>
                </a:lnTo>
                <a:lnTo>
                  <a:pt x="2377859" y="252984"/>
                </a:lnTo>
                <a:lnTo>
                  <a:pt x="2382012" y="240792"/>
                </a:lnTo>
                <a:lnTo>
                  <a:pt x="2363724" y="240792"/>
                </a:lnTo>
                <a:lnTo>
                  <a:pt x="2363724" y="6096"/>
                </a:lnTo>
                <a:lnTo>
                  <a:pt x="2356104" y="6096"/>
                </a:lnTo>
                <a:lnTo>
                  <a:pt x="2356104" y="0"/>
                </a:lnTo>
                <a:lnTo>
                  <a:pt x="1516380" y="0"/>
                </a:lnTo>
                <a:lnTo>
                  <a:pt x="1516380" y="6096"/>
                </a:lnTo>
                <a:lnTo>
                  <a:pt x="1510284" y="6096"/>
                </a:lnTo>
                <a:lnTo>
                  <a:pt x="1510284" y="464820"/>
                </a:lnTo>
                <a:lnTo>
                  <a:pt x="1178052" y="464820"/>
                </a:lnTo>
                <a:lnTo>
                  <a:pt x="1178052" y="477012"/>
                </a:lnTo>
                <a:lnTo>
                  <a:pt x="1513332" y="477012"/>
                </a:lnTo>
                <a:lnTo>
                  <a:pt x="1513332" y="470916"/>
                </a:lnTo>
                <a:lnTo>
                  <a:pt x="1522476" y="470916"/>
                </a:lnTo>
                <a:lnTo>
                  <a:pt x="1522476" y="13716"/>
                </a:lnTo>
                <a:lnTo>
                  <a:pt x="2350008" y="13716"/>
                </a:lnTo>
                <a:lnTo>
                  <a:pt x="2350008" y="240792"/>
                </a:lnTo>
                <a:lnTo>
                  <a:pt x="2331720" y="240792"/>
                </a:lnTo>
                <a:lnTo>
                  <a:pt x="2353665" y="309372"/>
                </a:lnTo>
                <a:lnTo>
                  <a:pt x="2014728" y="309372"/>
                </a:lnTo>
                <a:lnTo>
                  <a:pt x="2014728" y="632460"/>
                </a:lnTo>
                <a:lnTo>
                  <a:pt x="2354148" y="632460"/>
                </a:lnTo>
                <a:lnTo>
                  <a:pt x="2331720" y="702564"/>
                </a:lnTo>
                <a:lnTo>
                  <a:pt x="2350008" y="702564"/>
                </a:lnTo>
                <a:lnTo>
                  <a:pt x="2350008" y="711708"/>
                </a:lnTo>
                <a:lnTo>
                  <a:pt x="2363724" y="711708"/>
                </a:lnTo>
                <a:lnTo>
                  <a:pt x="2363724" y="702564"/>
                </a:lnTo>
                <a:lnTo>
                  <a:pt x="2382012" y="702564"/>
                </a:lnTo>
                <a:lnTo>
                  <a:pt x="2377338" y="688848"/>
                </a:lnTo>
                <a:lnTo>
                  <a:pt x="2358174" y="632460"/>
                </a:lnTo>
                <a:lnTo>
                  <a:pt x="2686812" y="632460"/>
                </a:lnTo>
                <a:lnTo>
                  <a:pt x="2699004" y="632460"/>
                </a:lnTo>
                <a:lnTo>
                  <a:pt x="3035808" y="632460"/>
                </a:lnTo>
                <a:lnTo>
                  <a:pt x="3035808" y="626364"/>
                </a:lnTo>
                <a:lnTo>
                  <a:pt x="3035808" y="620268"/>
                </a:lnTo>
                <a:lnTo>
                  <a:pt x="3035808" y="477012"/>
                </a:lnTo>
                <a:lnTo>
                  <a:pt x="3194304" y="477012"/>
                </a:lnTo>
                <a:lnTo>
                  <a:pt x="3194304" y="470916"/>
                </a:lnTo>
                <a:lnTo>
                  <a:pt x="3203448" y="470916"/>
                </a:lnTo>
                <a:lnTo>
                  <a:pt x="3203448" y="13716"/>
                </a:lnTo>
                <a:lnTo>
                  <a:pt x="4030980" y="13716"/>
                </a:lnTo>
                <a:lnTo>
                  <a:pt x="4030980" y="240792"/>
                </a:lnTo>
                <a:lnTo>
                  <a:pt x="4011168" y="240792"/>
                </a:lnTo>
                <a:lnTo>
                  <a:pt x="4034485" y="309372"/>
                </a:lnTo>
                <a:lnTo>
                  <a:pt x="3694176" y="309372"/>
                </a:lnTo>
                <a:lnTo>
                  <a:pt x="3694176" y="632460"/>
                </a:lnTo>
                <a:lnTo>
                  <a:pt x="4366260" y="632460"/>
                </a:lnTo>
                <a:lnTo>
                  <a:pt x="4379963" y="632460"/>
                </a:lnTo>
                <a:lnTo>
                  <a:pt x="4715256" y="632460"/>
                </a:lnTo>
                <a:lnTo>
                  <a:pt x="4715256" y="626364"/>
                </a:lnTo>
                <a:lnTo>
                  <a:pt x="4715256" y="620268"/>
                </a:lnTo>
                <a:lnTo>
                  <a:pt x="4715256" y="477012"/>
                </a:lnTo>
                <a:lnTo>
                  <a:pt x="4873752" y="477012"/>
                </a:lnTo>
                <a:lnTo>
                  <a:pt x="4873752" y="470916"/>
                </a:lnTo>
                <a:lnTo>
                  <a:pt x="4882896" y="470916"/>
                </a:lnTo>
                <a:lnTo>
                  <a:pt x="4882896" y="13716"/>
                </a:lnTo>
                <a:lnTo>
                  <a:pt x="4980432" y="13716"/>
                </a:lnTo>
                <a:lnTo>
                  <a:pt x="498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726851" y="2763977"/>
            <a:ext cx="11239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q -&gt;</a:t>
            </a:r>
            <a:r>
              <a:rPr sz="16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ourier New"/>
                <a:cs typeface="Courier New"/>
              </a:rPr>
              <a:t>next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2353" y="6691069"/>
            <a:ext cx="11048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8087283" y="2727489"/>
            <a:ext cx="588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NULL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69263" y="1635251"/>
            <a:ext cx="7354824" cy="55732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2353" y="967257"/>
            <a:ext cx="8209915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1.2.5. Включване 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средата на списъка след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друг,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чиято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стойност е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(предполага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се, че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елементът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20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съществува):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2353" y="3923880"/>
            <a:ext cx="5732780" cy="1153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add3(int n, int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k)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//n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– 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добавяната</a:t>
            </a:r>
            <a:r>
              <a:rPr sz="2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2590" y="5021059"/>
            <a:ext cx="1962150" cy="1702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1315" marR="5080" indent="-34925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while (p-&gt;key!=k)  p=p-&gt;next;</a:t>
            </a:r>
            <a:endParaRPr sz="2000" dirty="0">
              <a:latin typeface="Arial"/>
              <a:cs typeface="Arial"/>
            </a:endParaRPr>
          </a:p>
          <a:p>
            <a:pPr marL="12700" marR="494665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  q-&gt;key=n;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00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q-&gt;next=p-&gt;next;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p-&gt;next=q;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5696" y="5021059"/>
            <a:ext cx="3811270" cy="1702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елемент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със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//стойност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//задаване на ключова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//вмъкване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//новосъздадения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08036" y="3031235"/>
            <a:ext cx="222885" cy="100965"/>
          </a:xfrm>
          <a:custGeom>
            <a:avLst/>
            <a:gdLst/>
            <a:ahLst/>
            <a:cxnLst/>
            <a:rect l="l" t="t" r="r" b="b"/>
            <a:pathLst>
              <a:path w="222884" h="100964">
                <a:moveTo>
                  <a:pt x="178308" y="86868"/>
                </a:moveTo>
                <a:lnTo>
                  <a:pt x="44196" y="85344"/>
                </a:lnTo>
                <a:lnTo>
                  <a:pt x="44196" y="99060"/>
                </a:lnTo>
                <a:lnTo>
                  <a:pt x="178308" y="100584"/>
                </a:lnTo>
                <a:lnTo>
                  <a:pt x="178308" y="86868"/>
                </a:lnTo>
                <a:close/>
              </a:path>
              <a:path w="222884" h="100964">
                <a:moveTo>
                  <a:pt x="201168" y="44196"/>
                </a:moveTo>
                <a:lnTo>
                  <a:pt x="22860" y="42672"/>
                </a:lnTo>
                <a:lnTo>
                  <a:pt x="22860" y="56388"/>
                </a:lnTo>
                <a:lnTo>
                  <a:pt x="201168" y="56388"/>
                </a:lnTo>
                <a:lnTo>
                  <a:pt x="201168" y="44196"/>
                </a:lnTo>
                <a:close/>
              </a:path>
              <a:path w="222884" h="100964">
                <a:moveTo>
                  <a:pt x="222504" y="1524"/>
                </a:moveTo>
                <a:lnTo>
                  <a:pt x="0" y="0"/>
                </a:lnTo>
                <a:lnTo>
                  <a:pt x="0" y="12192"/>
                </a:lnTo>
                <a:lnTo>
                  <a:pt x="222504" y="13716"/>
                </a:lnTo>
                <a:lnTo>
                  <a:pt x="222504" y="1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24793" y="2578036"/>
            <a:ext cx="10928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q-&gt;n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2353" y="6691069"/>
            <a:ext cx="110489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6525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2733446" y="2206205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k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74411" y="1764373"/>
            <a:ext cx="1093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p-&gt;n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xt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99246" y="1694129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63" y="3299053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33233" y="3109963"/>
            <a:ext cx="705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69263" y="1897379"/>
            <a:ext cx="5724144" cy="531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2353" y="967257"/>
            <a:ext cx="8211184" cy="605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1.2.6. Включване на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края 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(ако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е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известна 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ключовата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стойност на последния елемент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sz="20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списъка):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5696" y="4746701"/>
            <a:ext cx="4488180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//създаване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 новия</a:t>
            </a:r>
            <a:r>
              <a:rPr sz="2000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елемент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//задаване 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ключовата му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//елементът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ще 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последен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</a:t>
            </a:r>
            <a:r>
              <a:rPr sz="2000" spc="-12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списъка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//търсене на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края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на</a:t>
            </a:r>
            <a:r>
              <a:rPr sz="2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списъка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75696" y="6118242"/>
            <a:ext cx="4772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//свързване на елемента *q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със</a:t>
            </a:r>
            <a:r>
              <a:rPr sz="2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списъка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2353" y="3923880"/>
            <a:ext cx="2117090" cy="2799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void add4(int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5080">
              <a:lnSpc>
                <a:spcPts val="2160"/>
              </a:lnSpc>
              <a:spcBef>
                <a:spcPts val="15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*p=start,</a:t>
            </a:r>
            <a:r>
              <a:rPr sz="2000" spc="-1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*q;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q=new</a:t>
            </a:r>
            <a:r>
              <a:rPr sz="2000" spc="-5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01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q-&gt;key=n;</a:t>
            </a:r>
            <a:endParaRPr sz="2000" dirty="0">
              <a:latin typeface="Arial"/>
              <a:cs typeface="Arial"/>
            </a:endParaRPr>
          </a:p>
          <a:p>
            <a:pPr marL="152400" marR="230504" algn="just">
              <a:lnSpc>
                <a:spcPts val="2160"/>
              </a:lnSpc>
              <a:spcBef>
                <a:spcPts val="150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q-&gt;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ex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t=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L;  while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(p-&gt;next)  p=p-&gt;next;</a:t>
            </a:r>
            <a:endParaRPr sz="2000" dirty="0">
              <a:latin typeface="Arial"/>
              <a:cs typeface="Arial"/>
            </a:endParaRPr>
          </a:p>
          <a:p>
            <a:pPr marL="152400">
              <a:lnSpc>
                <a:spcPts val="2005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p-&gt;next=q;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13448" y="2513075"/>
            <a:ext cx="1005840" cy="934719"/>
          </a:xfrm>
          <a:custGeom>
            <a:avLst/>
            <a:gdLst/>
            <a:ahLst/>
            <a:cxnLst/>
            <a:rect l="l" t="t" r="r" b="b"/>
            <a:pathLst>
              <a:path w="1005840" h="934720">
                <a:moveTo>
                  <a:pt x="13716" y="399288"/>
                </a:moveTo>
                <a:lnTo>
                  <a:pt x="0" y="399288"/>
                </a:lnTo>
                <a:lnTo>
                  <a:pt x="0" y="449580"/>
                </a:lnTo>
                <a:lnTo>
                  <a:pt x="13716" y="449580"/>
                </a:lnTo>
                <a:lnTo>
                  <a:pt x="13716" y="399288"/>
                </a:lnTo>
                <a:close/>
              </a:path>
              <a:path w="1005840" h="934720">
                <a:moveTo>
                  <a:pt x="13716" y="310896"/>
                </a:moveTo>
                <a:lnTo>
                  <a:pt x="0" y="310896"/>
                </a:lnTo>
                <a:lnTo>
                  <a:pt x="0" y="361188"/>
                </a:lnTo>
                <a:lnTo>
                  <a:pt x="13716" y="361188"/>
                </a:lnTo>
                <a:lnTo>
                  <a:pt x="13716" y="310896"/>
                </a:lnTo>
                <a:close/>
              </a:path>
              <a:path w="1005840" h="934720">
                <a:moveTo>
                  <a:pt x="13716" y="220980"/>
                </a:moveTo>
                <a:lnTo>
                  <a:pt x="0" y="220980"/>
                </a:lnTo>
                <a:lnTo>
                  <a:pt x="0" y="272796"/>
                </a:lnTo>
                <a:lnTo>
                  <a:pt x="13716" y="272796"/>
                </a:lnTo>
                <a:lnTo>
                  <a:pt x="13716" y="220980"/>
                </a:lnTo>
                <a:close/>
              </a:path>
              <a:path w="1005840" h="934720">
                <a:moveTo>
                  <a:pt x="13716" y="132588"/>
                </a:moveTo>
                <a:lnTo>
                  <a:pt x="0" y="132588"/>
                </a:lnTo>
                <a:lnTo>
                  <a:pt x="0" y="182880"/>
                </a:lnTo>
                <a:lnTo>
                  <a:pt x="13716" y="182880"/>
                </a:lnTo>
                <a:lnTo>
                  <a:pt x="13716" y="132588"/>
                </a:lnTo>
                <a:close/>
              </a:path>
              <a:path w="1005840" h="934720">
                <a:moveTo>
                  <a:pt x="13716" y="44196"/>
                </a:moveTo>
                <a:lnTo>
                  <a:pt x="0" y="44196"/>
                </a:lnTo>
                <a:lnTo>
                  <a:pt x="0" y="94488"/>
                </a:lnTo>
                <a:lnTo>
                  <a:pt x="13716" y="94488"/>
                </a:lnTo>
                <a:lnTo>
                  <a:pt x="13716" y="44196"/>
                </a:lnTo>
                <a:close/>
              </a:path>
              <a:path w="1005840" h="934720">
                <a:moveTo>
                  <a:pt x="59436" y="0"/>
                </a:moveTo>
                <a:lnTo>
                  <a:pt x="7620" y="0"/>
                </a:lnTo>
                <a:lnTo>
                  <a:pt x="7620" y="13716"/>
                </a:lnTo>
                <a:lnTo>
                  <a:pt x="59436" y="13716"/>
                </a:lnTo>
                <a:lnTo>
                  <a:pt x="59436" y="0"/>
                </a:lnTo>
                <a:close/>
              </a:path>
              <a:path w="1005840" h="934720">
                <a:moveTo>
                  <a:pt x="82296" y="443484"/>
                </a:moveTo>
                <a:lnTo>
                  <a:pt x="32004" y="443484"/>
                </a:lnTo>
                <a:lnTo>
                  <a:pt x="32004" y="455676"/>
                </a:lnTo>
                <a:lnTo>
                  <a:pt x="82296" y="455676"/>
                </a:lnTo>
                <a:lnTo>
                  <a:pt x="82296" y="443484"/>
                </a:lnTo>
                <a:close/>
              </a:path>
              <a:path w="1005840" h="934720">
                <a:moveTo>
                  <a:pt x="147828" y="0"/>
                </a:moveTo>
                <a:lnTo>
                  <a:pt x="97536" y="0"/>
                </a:lnTo>
                <a:lnTo>
                  <a:pt x="97536" y="13716"/>
                </a:lnTo>
                <a:lnTo>
                  <a:pt x="147828" y="13716"/>
                </a:lnTo>
                <a:lnTo>
                  <a:pt x="147828" y="0"/>
                </a:lnTo>
                <a:close/>
              </a:path>
              <a:path w="1005840" h="934720">
                <a:moveTo>
                  <a:pt x="170688" y="443484"/>
                </a:moveTo>
                <a:lnTo>
                  <a:pt x="120396" y="443484"/>
                </a:lnTo>
                <a:lnTo>
                  <a:pt x="120396" y="455676"/>
                </a:lnTo>
                <a:lnTo>
                  <a:pt x="170688" y="455676"/>
                </a:lnTo>
                <a:lnTo>
                  <a:pt x="170688" y="443484"/>
                </a:lnTo>
                <a:close/>
              </a:path>
              <a:path w="1005840" h="934720">
                <a:moveTo>
                  <a:pt x="236220" y="0"/>
                </a:moveTo>
                <a:lnTo>
                  <a:pt x="185928" y="0"/>
                </a:lnTo>
                <a:lnTo>
                  <a:pt x="185928" y="13716"/>
                </a:lnTo>
                <a:lnTo>
                  <a:pt x="236220" y="13716"/>
                </a:lnTo>
                <a:lnTo>
                  <a:pt x="236220" y="0"/>
                </a:lnTo>
                <a:close/>
              </a:path>
              <a:path w="1005840" h="934720">
                <a:moveTo>
                  <a:pt x="260604" y="443484"/>
                </a:moveTo>
                <a:lnTo>
                  <a:pt x="208788" y="443484"/>
                </a:lnTo>
                <a:lnTo>
                  <a:pt x="208788" y="455676"/>
                </a:lnTo>
                <a:lnTo>
                  <a:pt x="260604" y="455676"/>
                </a:lnTo>
                <a:lnTo>
                  <a:pt x="260604" y="443484"/>
                </a:lnTo>
                <a:close/>
              </a:path>
              <a:path w="1005840" h="934720">
                <a:moveTo>
                  <a:pt x="326136" y="0"/>
                </a:moveTo>
                <a:lnTo>
                  <a:pt x="274320" y="0"/>
                </a:lnTo>
                <a:lnTo>
                  <a:pt x="274320" y="13716"/>
                </a:lnTo>
                <a:lnTo>
                  <a:pt x="326136" y="13716"/>
                </a:lnTo>
                <a:lnTo>
                  <a:pt x="326136" y="0"/>
                </a:lnTo>
                <a:close/>
              </a:path>
              <a:path w="1005840" h="934720">
                <a:moveTo>
                  <a:pt x="348996" y="443484"/>
                </a:moveTo>
                <a:lnTo>
                  <a:pt x="298704" y="443484"/>
                </a:lnTo>
                <a:lnTo>
                  <a:pt x="298704" y="455676"/>
                </a:lnTo>
                <a:lnTo>
                  <a:pt x="348996" y="455676"/>
                </a:lnTo>
                <a:lnTo>
                  <a:pt x="348996" y="443484"/>
                </a:lnTo>
                <a:close/>
              </a:path>
              <a:path w="1005840" h="934720">
                <a:moveTo>
                  <a:pt x="414528" y="0"/>
                </a:moveTo>
                <a:lnTo>
                  <a:pt x="364236" y="0"/>
                </a:lnTo>
                <a:lnTo>
                  <a:pt x="364236" y="13716"/>
                </a:lnTo>
                <a:lnTo>
                  <a:pt x="414528" y="13716"/>
                </a:lnTo>
                <a:lnTo>
                  <a:pt x="414528" y="0"/>
                </a:lnTo>
                <a:close/>
              </a:path>
              <a:path w="1005840" h="934720">
                <a:moveTo>
                  <a:pt x="437388" y="443484"/>
                </a:moveTo>
                <a:lnTo>
                  <a:pt x="387096" y="443484"/>
                </a:lnTo>
                <a:lnTo>
                  <a:pt x="387096" y="455676"/>
                </a:lnTo>
                <a:lnTo>
                  <a:pt x="437388" y="455676"/>
                </a:lnTo>
                <a:lnTo>
                  <a:pt x="437388" y="443484"/>
                </a:lnTo>
                <a:close/>
              </a:path>
              <a:path w="1005840" h="934720">
                <a:moveTo>
                  <a:pt x="502920" y="0"/>
                </a:moveTo>
                <a:lnTo>
                  <a:pt x="452628" y="0"/>
                </a:lnTo>
                <a:lnTo>
                  <a:pt x="452628" y="13716"/>
                </a:lnTo>
                <a:lnTo>
                  <a:pt x="502920" y="13716"/>
                </a:lnTo>
                <a:lnTo>
                  <a:pt x="502920" y="0"/>
                </a:lnTo>
                <a:close/>
              </a:path>
              <a:path w="1005840" h="934720">
                <a:moveTo>
                  <a:pt x="527304" y="443484"/>
                </a:moveTo>
                <a:lnTo>
                  <a:pt x="475488" y="443484"/>
                </a:lnTo>
                <a:lnTo>
                  <a:pt x="475488" y="455676"/>
                </a:lnTo>
                <a:lnTo>
                  <a:pt x="527304" y="455676"/>
                </a:lnTo>
                <a:lnTo>
                  <a:pt x="527304" y="443484"/>
                </a:lnTo>
                <a:close/>
              </a:path>
              <a:path w="1005840" h="934720">
                <a:moveTo>
                  <a:pt x="592836" y="0"/>
                </a:moveTo>
                <a:lnTo>
                  <a:pt x="541020" y="0"/>
                </a:lnTo>
                <a:lnTo>
                  <a:pt x="541020" y="13716"/>
                </a:lnTo>
                <a:lnTo>
                  <a:pt x="592836" y="13716"/>
                </a:lnTo>
                <a:lnTo>
                  <a:pt x="592836" y="0"/>
                </a:lnTo>
                <a:close/>
              </a:path>
              <a:path w="1005840" h="934720">
                <a:moveTo>
                  <a:pt x="615696" y="443484"/>
                </a:moveTo>
                <a:lnTo>
                  <a:pt x="565404" y="443484"/>
                </a:lnTo>
                <a:lnTo>
                  <a:pt x="565404" y="455676"/>
                </a:lnTo>
                <a:lnTo>
                  <a:pt x="615696" y="455676"/>
                </a:lnTo>
                <a:lnTo>
                  <a:pt x="615696" y="443484"/>
                </a:lnTo>
                <a:close/>
              </a:path>
              <a:path w="1005840" h="934720">
                <a:moveTo>
                  <a:pt x="675132" y="310896"/>
                </a:moveTo>
                <a:lnTo>
                  <a:pt x="661416" y="310896"/>
                </a:lnTo>
                <a:lnTo>
                  <a:pt x="661416" y="324612"/>
                </a:lnTo>
                <a:lnTo>
                  <a:pt x="661416" y="361188"/>
                </a:lnTo>
                <a:lnTo>
                  <a:pt x="661416" y="374904"/>
                </a:lnTo>
                <a:lnTo>
                  <a:pt x="675132" y="374904"/>
                </a:lnTo>
                <a:lnTo>
                  <a:pt x="675132" y="361188"/>
                </a:lnTo>
                <a:lnTo>
                  <a:pt x="675132" y="324612"/>
                </a:lnTo>
                <a:lnTo>
                  <a:pt x="675132" y="310896"/>
                </a:lnTo>
                <a:close/>
              </a:path>
              <a:path w="1005840" h="934720">
                <a:moveTo>
                  <a:pt x="675132" y="220980"/>
                </a:moveTo>
                <a:lnTo>
                  <a:pt x="661416" y="220980"/>
                </a:lnTo>
                <a:lnTo>
                  <a:pt x="661416" y="236220"/>
                </a:lnTo>
                <a:lnTo>
                  <a:pt x="661416" y="272796"/>
                </a:lnTo>
                <a:lnTo>
                  <a:pt x="661416" y="286512"/>
                </a:lnTo>
                <a:lnTo>
                  <a:pt x="675132" y="286512"/>
                </a:lnTo>
                <a:lnTo>
                  <a:pt x="675132" y="272796"/>
                </a:lnTo>
                <a:lnTo>
                  <a:pt x="675132" y="236220"/>
                </a:lnTo>
                <a:lnTo>
                  <a:pt x="675132" y="220980"/>
                </a:lnTo>
                <a:close/>
              </a:path>
              <a:path w="1005840" h="934720">
                <a:moveTo>
                  <a:pt x="675132" y="132588"/>
                </a:moveTo>
                <a:lnTo>
                  <a:pt x="661416" y="132588"/>
                </a:lnTo>
                <a:lnTo>
                  <a:pt x="661416" y="146304"/>
                </a:lnTo>
                <a:lnTo>
                  <a:pt x="661416" y="182880"/>
                </a:lnTo>
                <a:lnTo>
                  <a:pt x="661416" y="198120"/>
                </a:lnTo>
                <a:lnTo>
                  <a:pt x="675132" y="198120"/>
                </a:lnTo>
                <a:lnTo>
                  <a:pt x="675132" y="182880"/>
                </a:lnTo>
                <a:lnTo>
                  <a:pt x="675132" y="146304"/>
                </a:lnTo>
                <a:lnTo>
                  <a:pt x="675132" y="132588"/>
                </a:lnTo>
                <a:close/>
              </a:path>
              <a:path w="1005840" h="934720">
                <a:moveTo>
                  <a:pt x="675132" y="44196"/>
                </a:moveTo>
                <a:lnTo>
                  <a:pt x="661416" y="44196"/>
                </a:lnTo>
                <a:lnTo>
                  <a:pt x="661416" y="57912"/>
                </a:lnTo>
                <a:lnTo>
                  <a:pt x="661416" y="94488"/>
                </a:lnTo>
                <a:lnTo>
                  <a:pt x="661416" y="108204"/>
                </a:lnTo>
                <a:lnTo>
                  <a:pt x="675132" y="108204"/>
                </a:lnTo>
                <a:lnTo>
                  <a:pt x="675132" y="94488"/>
                </a:lnTo>
                <a:lnTo>
                  <a:pt x="675132" y="57912"/>
                </a:lnTo>
                <a:lnTo>
                  <a:pt x="675132" y="44196"/>
                </a:lnTo>
                <a:close/>
              </a:path>
              <a:path w="1005840" h="934720">
                <a:moveTo>
                  <a:pt x="704088" y="443484"/>
                </a:moveTo>
                <a:lnTo>
                  <a:pt x="675132" y="443484"/>
                </a:lnTo>
                <a:lnTo>
                  <a:pt x="675132" y="413004"/>
                </a:lnTo>
                <a:lnTo>
                  <a:pt x="675132" y="399288"/>
                </a:lnTo>
                <a:lnTo>
                  <a:pt x="661416" y="399288"/>
                </a:lnTo>
                <a:lnTo>
                  <a:pt x="661416" y="413004"/>
                </a:lnTo>
                <a:lnTo>
                  <a:pt x="661416" y="443484"/>
                </a:lnTo>
                <a:lnTo>
                  <a:pt x="653796" y="443484"/>
                </a:lnTo>
                <a:lnTo>
                  <a:pt x="653796" y="455676"/>
                </a:lnTo>
                <a:lnTo>
                  <a:pt x="667512" y="455676"/>
                </a:lnTo>
                <a:lnTo>
                  <a:pt x="675132" y="455676"/>
                </a:lnTo>
                <a:lnTo>
                  <a:pt x="704088" y="455676"/>
                </a:lnTo>
                <a:lnTo>
                  <a:pt x="704088" y="449580"/>
                </a:lnTo>
                <a:lnTo>
                  <a:pt x="704088" y="443484"/>
                </a:lnTo>
                <a:close/>
              </a:path>
              <a:path w="1005840" h="934720">
                <a:moveTo>
                  <a:pt x="720852" y="0"/>
                </a:moveTo>
                <a:lnTo>
                  <a:pt x="675132" y="0"/>
                </a:lnTo>
                <a:lnTo>
                  <a:pt x="669036" y="0"/>
                </a:lnTo>
                <a:lnTo>
                  <a:pt x="630936" y="0"/>
                </a:lnTo>
                <a:lnTo>
                  <a:pt x="630936" y="13716"/>
                </a:lnTo>
                <a:lnTo>
                  <a:pt x="661416" y="13716"/>
                </a:lnTo>
                <a:lnTo>
                  <a:pt x="661416" y="19812"/>
                </a:lnTo>
                <a:lnTo>
                  <a:pt x="675132" y="19812"/>
                </a:lnTo>
                <a:lnTo>
                  <a:pt x="675132" y="13716"/>
                </a:lnTo>
                <a:lnTo>
                  <a:pt x="720852" y="13716"/>
                </a:lnTo>
                <a:lnTo>
                  <a:pt x="720852" y="0"/>
                </a:lnTo>
                <a:close/>
              </a:path>
              <a:path w="1005840" h="934720">
                <a:moveTo>
                  <a:pt x="794004" y="443484"/>
                </a:moveTo>
                <a:lnTo>
                  <a:pt x="742188" y="443484"/>
                </a:lnTo>
                <a:lnTo>
                  <a:pt x="742188" y="455676"/>
                </a:lnTo>
                <a:lnTo>
                  <a:pt x="794004" y="455676"/>
                </a:lnTo>
                <a:lnTo>
                  <a:pt x="794004" y="443484"/>
                </a:lnTo>
                <a:close/>
              </a:path>
              <a:path w="1005840" h="934720">
                <a:moveTo>
                  <a:pt x="809244" y="0"/>
                </a:moveTo>
                <a:lnTo>
                  <a:pt x="758952" y="0"/>
                </a:lnTo>
                <a:lnTo>
                  <a:pt x="758952" y="13716"/>
                </a:lnTo>
                <a:lnTo>
                  <a:pt x="809244" y="13716"/>
                </a:lnTo>
                <a:lnTo>
                  <a:pt x="809244" y="0"/>
                </a:lnTo>
                <a:close/>
              </a:path>
              <a:path w="1005840" h="934720">
                <a:moveTo>
                  <a:pt x="848868" y="478536"/>
                </a:moveTo>
                <a:lnTo>
                  <a:pt x="836676" y="478536"/>
                </a:lnTo>
                <a:lnTo>
                  <a:pt x="836676" y="528828"/>
                </a:lnTo>
                <a:lnTo>
                  <a:pt x="848868" y="528828"/>
                </a:lnTo>
                <a:lnTo>
                  <a:pt x="848868" y="478536"/>
                </a:lnTo>
                <a:close/>
              </a:path>
              <a:path w="1005840" h="934720">
                <a:moveTo>
                  <a:pt x="848868" y="388620"/>
                </a:moveTo>
                <a:lnTo>
                  <a:pt x="836676" y="388620"/>
                </a:lnTo>
                <a:lnTo>
                  <a:pt x="836676" y="440436"/>
                </a:lnTo>
                <a:lnTo>
                  <a:pt x="848868" y="440436"/>
                </a:lnTo>
                <a:lnTo>
                  <a:pt x="848868" y="388620"/>
                </a:lnTo>
                <a:close/>
              </a:path>
              <a:path w="1005840" h="934720">
                <a:moveTo>
                  <a:pt x="848868" y="300228"/>
                </a:moveTo>
                <a:lnTo>
                  <a:pt x="836676" y="300228"/>
                </a:lnTo>
                <a:lnTo>
                  <a:pt x="836676" y="350520"/>
                </a:lnTo>
                <a:lnTo>
                  <a:pt x="848868" y="350520"/>
                </a:lnTo>
                <a:lnTo>
                  <a:pt x="848868" y="300228"/>
                </a:lnTo>
                <a:close/>
              </a:path>
              <a:path w="1005840" h="934720">
                <a:moveTo>
                  <a:pt x="848868" y="211836"/>
                </a:moveTo>
                <a:lnTo>
                  <a:pt x="836676" y="211836"/>
                </a:lnTo>
                <a:lnTo>
                  <a:pt x="836676" y="262128"/>
                </a:lnTo>
                <a:lnTo>
                  <a:pt x="848868" y="262128"/>
                </a:lnTo>
                <a:lnTo>
                  <a:pt x="848868" y="211836"/>
                </a:lnTo>
                <a:close/>
              </a:path>
              <a:path w="1005840" h="934720">
                <a:moveTo>
                  <a:pt x="850392" y="655320"/>
                </a:moveTo>
                <a:lnTo>
                  <a:pt x="836676" y="655320"/>
                </a:lnTo>
                <a:lnTo>
                  <a:pt x="836676" y="707136"/>
                </a:lnTo>
                <a:lnTo>
                  <a:pt x="850392" y="707136"/>
                </a:lnTo>
                <a:lnTo>
                  <a:pt x="850392" y="655320"/>
                </a:lnTo>
                <a:close/>
              </a:path>
              <a:path w="1005840" h="934720">
                <a:moveTo>
                  <a:pt x="850392" y="566928"/>
                </a:moveTo>
                <a:lnTo>
                  <a:pt x="836676" y="566928"/>
                </a:lnTo>
                <a:lnTo>
                  <a:pt x="836676" y="617220"/>
                </a:lnTo>
                <a:lnTo>
                  <a:pt x="850392" y="617220"/>
                </a:lnTo>
                <a:lnTo>
                  <a:pt x="850392" y="566928"/>
                </a:lnTo>
                <a:close/>
              </a:path>
              <a:path w="1005840" h="934720">
                <a:moveTo>
                  <a:pt x="864108" y="922020"/>
                </a:moveTo>
                <a:lnTo>
                  <a:pt x="806196" y="920496"/>
                </a:lnTo>
                <a:lnTo>
                  <a:pt x="806196" y="932688"/>
                </a:lnTo>
                <a:lnTo>
                  <a:pt x="864108" y="934212"/>
                </a:lnTo>
                <a:lnTo>
                  <a:pt x="864108" y="922020"/>
                </a:lnTo>
                <a:close/>
              </a:path>
              <a:path w="1005840" h="934720">
                <a:moveTo>
                  <a:pt x="868680" y="737616"/>
                </a:moveTo>
                <a:lnTo>
                  <a:pt x="818388" y="737616"/>
                </a:lnTo>
                <a:lnTo>
                  <a:pt x="844296" y="813816"/>
                </a:lnTo>
                <a:lnTo>
                  <a:pt x="864768" y="749808"/>
                </a:lnTo>
                <a:lnTo>
                  <a:pt x="866241" y="745236"/>
                </a:lnTo>
                <a:lnTo>
                  <a:pt x="868680" y="737616"/>
                </a:lnTo>
                <a:close/>
              </a:path>
              <a:path w="1005840" h="934720">
                <a:moveTo>
                  <a:pt x="874776" y="876300"/>
                </a:moveTo>
                <a:lnTo>
                  <a:pt x="797052" y="874776"/>
                </a:lnTo>
                <a:lnTo>
                  <a:pt x="797052" y="886968"/>
                </a:lnTo>
                <a:lnTo>
                  <a:pt x="873252" y="888492"/>
                </a:lnTo>
                <a:lnTo>
                  <a:pt x="874776" y="876300"/>
                </a:lnTo>
                <a:close/>
              </a:path>
              <a:path w="1005840" h="934720">
                <a:moveTo>
                  <a:pt x="882396" y="443484"/>
                </a:moveTo>
                <a:lnTo>
                  <a:pt x="832104" y="443484"/>
                </a:lnTo>
                <a:lnTo>
                  <a:pt x="832104" y="455676"/>
                </a:lnTo>
                <a:lnTo>
                  <a:pt x="882396" y="455676"/>
                </a:lnTo>
                <a:lnTo>
                  <a:pt x="882396" y="443484"/>
                </a:lnTo>
                <a:close/>
              </a:path>
              <a:path w="1005840" h="934720">
                <a:moveTo>
                  <a:pt x="883920" y="830580"/>
                </a:moveTo>
                <a:lnTo>
                  <a:pt x="787908" y="829056"/>
                </a:lnTo>
                <a:lnTo>
                  <a:pt x="787908" y="841248"/>
                </a:lnTo>
                <a:lnTo>
                  <a:pt x="882396" y="842772"/>
                </a:lnTo>
                <a:lnTo>
                  <a:pt x="883920" y="830580"/>
                </a:lnTo>
                <a:close/>
              </a:path>
              <a:path w="1005840" h="934720">
                <a:moveTo>
                  <a:pt x="897636" y="0"/>
                </a:moveTo>
                <a:lnTo>
                  <a:pt x="847344" y="0"/>
                </a:lnTo>
                <a:lnTo>
                  <a:pt x="847344" y="13716"/>
                </a:lnTo>
                <a:lnTo>
                  <a:pt x="897636" y="13716"/>
                </a:lnTo>
                <a:lnTo>
                  <a:pt x="897636" y="0"/>
                </a:lnTo>
                <a:close/>
              </a:path>
              <a:path w="1005840" h="934720">
                <a:moveTo>
                  <a:pt x="970788" y="443484"/>
                </a:moveTo>
                <a:lnTo>
                  <a:pt x="920496" y="443484"/>
                </a:lnTo>
                <a:lnTo>
                  <a:pt x="920496" y="455676"/>
                </a:lnTo>
                <a:lnTo>
                  <a:pt x="970788" y="455676"/>
                </a:lnTo>
                <a:lnTo>
                  <a:pt x="970788" y="443484"/>
                </a:lnTo>
                <a:close/>
              </a:path>
              <a:path w="1005840" h="934720">
                <a:moveTo>
                  <a:pt x="987552" y="0"/>
                </a:moveTo>
                <a:lnTo>
                  <a:pt x="935736" y="0"/>
                </a:lnTo>
                <a:lnTo>
                  <a:pt x="935736" y="13716"/>
                </a:lnTo>
                <a:lnTo>
                  <a:pt x="987552" y="13716"/>
                </a:lnTo>
                <a:lnTo>
                  <a:pt x="987552" y="0"/>
                </a:lnTo>
                <a:close/>
              </a:path>
              <a:path w="1005840" h="934720">
                <a:moveTo>
                  <a:pt x="1005840" y="388620"/>
                </a:moveTo>
                <a:lnTo>
                  <a:pt x="992124" y="388620"/>
                </a:lnTo>
                <a:lnTo>
                  <a:pt x="992124" y="438912"/>
                </a:lnTo>
                <a:lnTo>
                  <a:pt x="1005840" y="438912"/>
                </a:lnTo>
                <a:lnTo>
                  <a:pt x="1005840" y="388620"/>
                </a:lnTo>
                <a:close/>
              </a:path>
              <a:path w="1005840" h="934720">
                <a:moveTo>
                  <a:pt x="1005840" y="300228"/>
                </a:moveTo>
                <a:lnTo>
                  <a:pt x="992124" y="300228"/>
                </a:lnTo>
                <a:lnTo>
                  <a:pt x="992124" y="350520"/>
                </a:lnTo>
                <a:lnTo>
                  <a:pt x="1005840" y="350520"/>
                </a:lnTo>
                <a:lnTo>
                  <a:pt x="1005840" y="300228"/>
                </a:lnTo>
                <a:close/>
              </a:path>
              <a:path w="1005840" h="934720">
                <a:moveTo>
                  <a:pt x="1005840" y="210312"/>
                </a:moveTo>
                <a:lnTo>
                  <a:pt x="992124" y="210312"/>
                </a:lnTo>
                <a:lnTo>
                  <a:pt x="992124" y="262128"/>
                </a:lnTo>
                <a:lnTo>
                  <a:pt x="1005840" y="262128"/>
                </a:lnTo>
                <a:lnTo>
                  <a:pt x="1005840" y="210312"/>
                </a:lnTo>
                <a:close/>
              </a:path>
              <a:path w="1005840" h="934720">
                <a:moveTo>
                  <a:pt x="1005840" y="121920"/>
                </a:moveTo>
                <a:lnTo>
                  <a:pt x="992124" y="121920"/>
                </a:lnTo>
                <a:lnTo>
                  <a:pt x="992124" y="172212"/>
                </a:lnTo>
                <a:lnTo>
                  <a:pt x="1005840" y="172212"/>
                </a:lnTo>
                <a:lnTo>
                  <a:pt x="1005840" y="121920"/>
                </a:lnTo>
                <a:close/>
              </a:path>
              <a:path w="1005840" h="934720">
                <a:moveTo>
                  <a:pt x="1005840" y="33528"/>
                </a:moveTo>
                <a:lnTo>
                  <a:pt x="992124" y="33528"/>
                </a:lnTo>
                <a:lnTo>
                  <a:pt x="992124" y="83820"/>
                </a:lnTo>
                <a:lnTo>
                  <a:pt x="1005840" y="83820"/>
                </a:lnTo>
                <a:lnTo>
                  <a:pt x="1005840" y="33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11996" y="2078177"/>
            <a:ext cx="788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rt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98779" y="1927771"/>
            <a:ext cx="224154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5080" indent="-46355">
              <a:lnSpc>
                <a:spcPct val="1375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q  n</a:t>
            </a:r>
            <a:endParaRPr sz="2000" dirty="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33388" y="2071116"/>
            <a:ext cx="1009015" cy="676910"/>
            <a:chOff x="6533388" y="2071116"/>
            <a:chExt cx="1009015" cy="676910"/>
          </a:xfrm>
        </p:grpSpPr>
        <p:sp>
          <p:nvSpPr>
            <p:cNvPr id="15" name="object 15"/>
            <p:cNvSpPr/>
            <p:nvPr/>
          </p:nvSpPr>
          <p:spPr>
            <a:xfrm>
              <a:off x="6533388" y="2077211"/>
              <a:ext cx="161925" cy="670560"/>
            </a:xfrm>
            <a:custGeom>
              <a:avLst/>
              <a:gdLst/>
              <a:ahLst/>
              <a:cxnLst/>
              <a:rect l="l" t="t" r="r" b="b"/>
              <a:pathLst>
                <a:path w="161925" h="670560">
                  <a:moveTo>
                    <a:pt x="50292" y="658368"/>
                  </a:moveTo>
                  <a:lnTo>
                    <a:pt x="0" y="658368"/>
                  </a:lnTo>
                  <a:lnTo>
                    <a:pt x="0" y="670560"/>
                  </a:lnTo>
                  <a:lnTo>
                    <a:pt x="50292" y="670560"/>
                  </a:lnTo>
                  <a:lnTo>
                    <a:pt x="50292" y="658368"/>
                  </a:lnTo>
                  <a:close/>
                </a:path>
                <a:path w="161925" h="670560">
                  <a:moveTo>
                    <a:pt x="140208" y="658368"/>
                  </a:moveTo>
                  <a:lnTo>
                    <a:pt x="88392" y="658368"/>
                  </a:lnTo>
                  <a:lnTo>
                    <a:pt x="88392" y="670560"/>
                  </a:lnTo>
                  <a:lnTo>
                    <a:pt x="140208" y="670560"/>
                  </a:lnTo>
                  <a:lnTo>
                    <a:pt x="140208" y="658368"/>
                  </a:lnTo>
                  <a:close/>
                </a:path>
                <a:path w="161925" h="670560">
                  <a:moveTo>
                    <a:pt x="161544" y="614172"/>
                  </a:moveTo>
                  <a:lnTo>
                    <a:pt x="149352" y="614172"/>
                  </a:lnTo>
                  <a:lnTo>
                    <a:pt x="149352" y="664464"/>
                  </a:lnTo>
                  <a:lnTo>
                    <a:pt x="161544" y="664464"/>
                  </a:lnTo>
                  <a:lnTo>
                    <a:pt x="161544" y="614172"/>
                  </a:lnTo>
                  <a:close/>
                </a:path>
                <a:path w="161925" h="670560">
                  <a:moveTo>
                    <a:pt x="161544" y="524256"/>
                  </a:moveTo>
                  <a:lnTo>
                    <a:pt x="149352" y="524256"/>
                  </a:lnTo>
                  <a:lnTo>
                    <a:pt x="149352" y="576072"/>
                  </a:lnTo>
                  <a:lnTo>
                    <a:pt x="161544" y="576072"/>
                  </a:lnTo>
                  <a:lnTo>
                    <a:pt x="161544" y="524256"/>
                  </a:lnTo>
                  <a:close/>
                </a:path>
                <a:path w="161925" h="670560">
                  <a:moveTo>
                    <a:pt x="161544" y="435864"/>
                  </a:moveTo>
                  <a:lnTo>
                    <a:pt x="149352" y="435864"/>
                  </a:lnTo>
                  <a:lnTo>
                    <a:pt x="149352" y="486156"/>
                  </a:lnTo>
                  <a:lnTo>
                    <a:pt x="161544" y="486156"/>
                  </a:lnTo>
                  <a:lnTo>
                    <a:pt x="161544" y="435864"/>
                  </a:lnTo>
                  <a:close/>
                </a:path>
                <a:path w="161925" h="670560">
                  <a:moveTo>
                    <a:pt x="161544" y="347472"/>
                  </a:moveTo>
                  <a:lnTo>
                    <a:pt x="149352" y="347472"/>
                  </a:lnTo>
                  <a:lnTo>
                    <a:pt x="149352" y="397764"/>
                  </a:lnTo>
                  <a:lnTo>
                    <a:pt x="161544" y="397764"/>
                  </a:lnTo>
                  <a:lnTo>
                    <a:pt x="161544" y="347472"/>
                  </a:lnTo>
                  <a:close/>
                </a:path>
                <a:path w="161925" h="670560">
                  <a:moveTo>
                    <a:pt x="161544" y="257556"/>
                  </a:moveTo>
                  <a:lnTo>
                    <a:pt x="149352" y="257556"/>
                  </a:lnTo>
                  <a:lnTo>
                    <a:pt x="149352" y="309372"/>
                  </a:lnTo>
                  <a:lnTo>
                    <a:pt x="161544" y="309372"/>
                  </a:lnTo>
                  <a:lnTo>
                    <a:pt x="161544" y="257556"/>
                  </a:lnTo>
                  <a:close/>
                </a:path>
                <a:path w="161925" h="670560">
                  <a:moveTo>
                    <a:pt x="161544" y="169164"/>
                  </a:moveTo>
                  <a:lnTo>
                    <a:pt x="149352" y="169164"/>
                  </a:lnTo>
                  <a:lnTo>
                    <a:pt x="149352" y="219456"/>
                  </a:lnTo>
                  <a:lnTo>
                    <a:pt x="161544" y="219456"/>
                  </a:lnTo>
                  <a:lnTo>
                    <a:pt x="161544" y="169164"/>
                  </a:lnTo>
                  <a:close/>
                </a:path>
                <a:path w="161925" h="670560">
                  <a:moveTo>
                    <a:pt x="161544" y="80772"/>
                  </a:moveTo>
                  <a:lnTo>
                    <a:pt x="149352" y="80772"/>
                  </a:lnTo>
                  <a:lnTo>
                    <a:pt x="149352" y="131064"/>
                  </a:lnTo>
                  <a:lnTo>
                    <a:pt x="161544" y="131064"/>
                  </a:lnTo>
                  <a:lnTo>
                    <a:pt x="161544" y="80772"/>
                  </a:lnTo>
                  <a:close/>
                </a:path>
                <a:path w="161925" h="670560">
                  <a:moveTo>
                    <a:pt x="161544" y="0"/>
                  </a:moveTo>
                  <a:lnTo>
                    <a:pt x="149352" y="0"/>
                  </a:lnTo>
                  <a:lnTo>
                    <a:pt x="149352" y="42672"/>
                  </a:lnTo>
                  <a:lnTo>
                    <a:pt x="161544" y="42672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88836" y="2077212"/>
              <a:ext cx="828040" cy="0"/>
            </a:xfrm>
            <a:custGeom>
              <a:avLst/>
              <a:gdLst/>
              <a:ahLst/>
              <a:cxnLst/>
              <a:rect l="l" t="t" r="r" b="b"/>
              <a:pathLst>
                <a:path w="828040">
                  <a:moveTo>
                    <a:pt x="0" y="0"/>
                  </a:moveTo>
                  <a:lnTo>
                    <a:pt x="827532" y="0"/>
                  </a:lnTo>
                </a:path>
              </a:pathLst>
            </a:custGeom>
            <a:ln w="12192">
              <a:solidFill>
                <a:srgbClr val="FFFF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0460" y="2077212"/>
              <a:ext cx="52069" cy="443865"/>
            </a:xfrm>
            <a:custGeom>
              <a:avLst/>
              <a:gdLst/>
              <a:ahLst/>
              <a:cxnLst/>
              <a:rect l="l" t="t" r="r" b="b"/>
              <a:pathLst>
                <a:path w="52070" h="443864">
                  <a:moveTo>
                    <a:pt x="32004" y="0"/>
                  </a:moveTo>
                  <a:lnTo>
                    <a:pt x="19812" y="0"/>
                  </a:lnTo>
                  <a:lnTo>
                    <a:pt x="19812" y="50292"/>
                  </a:lnTo>
                  <a:lnTo>
                    <a:pt x="32004" y="50292"/>
                  </a:lnTo>
                  <a:lnTo>
                    <a:pt x="32004" y="0"/>
                  </a:lnTo>
                  <a:close/>
                </a:path>
                <a:path w="52070" h="443864">
                  <a:moveTo>
                    <a:pt x="32004" y="88392"/>
                  </a:moveTo>
                  <a:lnTo>
                    <a:pt x="19812" y="88392"/>
                  </a:lnTo>
                  <a:lnTo>
                    <a:pt x="19812" y="138684"/>
                  </a:lnTo>
                  <a:lnTo>
                    <a:pt x="32004" y="138684"/>
                  </a:lnTo>
                  <a:lnTo>
                    <a:pt x="32004" y="88392"/>
                  </a:lnTo>
                  <a:close/>
                </a:path>
                <a:path w="52070" h="443864">
                  <a:moveTo>
                    <a:pt x="32004" y="176784"/>
                  </a:moveTo>
                  <a:lnTo>
                    <a:pt x="19812" y="176784"/>
                  </a:lnTo>
                  <a:lnTo>
                    <a:pt x="19812" y="228600"/>
                  </a:lnTo>
                  <a:lnTo>
                    <a:pt x="32004" y="228600"/>
                  </a:lnTo>
                  <a:lnTo>
                    <a:pt x="32004" y="176784"/>
                  </a:lnTo>
                  <a:close/>
                </a:path>
                <a:path w="52070" h="443864">
                  <a:moveTo>
                    <a:pt x="32004" y="266700"/>
                  </a:moveTo>
                  <a:lnTo>
                    <a:pt x="19812" y="266700"/>
                  </a:lnTo>
                  <a:lnTo>
                    <a:pt x="19812" y="316992"/>
                  </a:lnTo>
                  <a:lnTo>
                    <a:pt x="32004" y="316992"/>
                  </a:lnTo>
                  <a:lnTo>
                    <a:pt x="32004" y="266700"/>
                  </a:lnTo>
                  <a:close/>
                </a:path>
                <a:path w="52070" h="443864">
                  <a:moveTo>
                    <a:pt x="19812" y="367284"/>
                  </a:moveTo>
                  <a:lnTo>
                    <a:pt x="0" y="367284"/>
                  </a:lnTo>
                  <a:lnTo>
                    <a:pt x="25908" y="443484"/>
                  </a:lnTo>
                  <a:lnTo>
                    <a:pt x="47670" y="379475"/>
                  </a:lnTo>
                  <a:lnTo>
                    <a:pt x="19812" y="379475"/>
                  </a:lnTo>
                  <a:lnTo>
                    <a:pt x="19812" y="367284"/>
                  </a:lnTo>
                  <a:close/>
                </a:path>
                <a:path w="52070" h="443864">
                  <a:moveTo>
                    <a:pt x="32004" y="355092"/>
                  </a:moveTo>
                  <a:lnTo>
                    <a:pt x="19812" y="355092"/>
                  </a:lnTo>
                  <a:lnTo>
                    <a:pt x="19812" y="379475"/>
                  </a:lnTo>
                  <a:lnTo>
                    <a:pt x="32004" y="379475"/>
                  </a:lnTo>
                  <a:lnTo>
                    <a:pt x="32004" y="355092"/>
                  </a:lnTo>
                  <a:close/>
                </a:path>
                <a:path w="52070" h="443864">
                  <a:moveTo>
                    <a:pt x="51816" y="367284"/>
                  </a:moveTo>
                  <a:lnTo>
                    <a:pt x="32004" y="367284"/>
                  </a:lnTo>
                  <a:lnTo>
                    <a:pt x="32004" y="379475"/>
                  </a:lnTo>
                  <a:lnTo>
                    <a:pt x="47670" y="379475"/>
                  </a:lnTo>
                  <a:lnTo>
                    <a:pt x="51816" y="3672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03595" y="2029574"/>
            <a:ext cx="1784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57134" y="3498595"/>
            <a:ext cx="705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26093" y="670212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8000"/>
            <a:chOff x="772668" y="35052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56262" y="465709"/>
            <a:ext cx="2264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1.</a:t>
            </a:r>
            <a:r>
              <a:rPr sz="2800" spc="-90" dirty="0"/>
              <a:t> </a:t>
            </a:r>
            <a:r>
              <a:rPr sz="2800" spc="-10" dirty="0"/>
              <a:t>СПИСЪЦИ</a:t>
            </a:r>
            <a:endParaRPr sz="2800"/>
          </a:p>
        </p:txBody>
      </p:sp>
      <p:sp>
        <p:nvSpPr>
          <p:cNvPr id="6" name="object 6"/>
          <p:cNvSpPr/>
          <p:nvPr/>
        </p:nvSpPr>
        <p:spPr>
          <a:xfrm>
            <a:off x="969263" y="1792223"/>
            <a:ext cx="6403847" cy="5416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9194" y="3640353"/>
            <a:ext cx="4772660" cy="1062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//Ключовата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стойност на</a:t>
            </a:r>
            <a:r>
              <a:rPr sz="2000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изтрития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//елемент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се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връща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в главната</a:t>
            </a:r>
            <a:r>
              <a:rPr sz="2000" spc="-12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функция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//проверка, дали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списъкът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не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празен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9194" y="5103266"/>
            <a:ext cx="39268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//задаване на нов начален</a:t>
            </a:r>
            <a:r>
              <a:rPr sz="2000" spc="-114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адрес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//изтриване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9194" y="6322612"/>
            <a:ext cx="234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//списъкът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е</a:t>
            </a:r>
            <a:r>
              <a:rPr sz="2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празен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6106" y="3640353"/>
            <a:ext cx="2362835" cy="3256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60"/>
              </a:lnSpc>
              <a:spcBef>
                <a:spcPts val="10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int del1(int</a:t>
            </a:r>
            <a:r>
              <a:rPr sz="2000" spc="-4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&amp;n)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152400" marR="626110">
              <a:lnSpc>
                <a:spcPct val="80000"/>
              </a:lnSpc>
              <a:spcBef>
                <a:spcPts val="235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elem</a:t>
            </a:r>
            <a:r>
              <a:rPr sz="2000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*p=start;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if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(start)</a:t>
            </a:r>
            <a:endParaRPr sz="2000" dirty="0">
              <a:latin typeface="Arial"/>
              <a:cs typeface="Arial"/>
            </a:endParaRPr>
          </a:p>
          <a:p>
            <a:pPr marL="290830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endParaRPr sz="2000" dirty="0">
              <a:latin typeface="Arial"/>
              <a:cs typeface="Arial"/>
            </a:endParaRPr>
          </a:p>
          <a:p>
            <a:pPr marL="431165" marR="5080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n=start-&gt;key;  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sta</a:t>
            </a:r>
            <a:r>
              <a:rPr sz="2000" spc="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t=s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ar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-&gt;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2000" spc="-1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x</a:t>
            </a:r>
            <a:r>
              <a:rPr sz="2000" spc="-1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; 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delete</a:t>
            </a:r>
            <a:r>
              <a:rPr sz="2000" spc="-3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p;</a:t>
            </a:r>
            <a:endParaRPr sz="2000" dirty="0">
              <a:latin typeface="Arial"/>
              <a:cs typeface="Arial"/>
            </a:endParaRPr>
          </a:p>
          <a:p>
            <a:pPr marL="431165">
              <a:lnSpc>
                <a:spcPts val="168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4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1;</a:t>
            </a:r>
            <a:endParaRPr sz="2000" dirty="0">
              <a:latin typeface="Arial"/>
              <a:cs typeface="Arial"/>
            </a:endParaRPr>
          </a:p>
          <a:p>
            <a:pPr marL="29083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  <a:p>
            <a:pPr marL="431165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else</a:t>
            </a:r>
            <a:endParaRPr sz="2000" dirty="0">
              <a:latin typeface="Arial"/>
              <a:cs typeface="Arial"/>
            </a:endParaRPr>
          </a:p>
          <a:p>
            <a:pPr marL="996950">
              <a:lnSpc>
                <a:spcPts val="192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return</a:t>
            </a:r>
            <a:r>
              <a:rPr sz="20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00"/>
                </a:solidFill>
                <a:latin typeface="Arial"/>
                <a:cs typeface="Arial"/>
              </a:rPr>
              <a:t>0;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dirty="0">
                <a:solidFill>
                  <a:srgbClr val="FFFF00"/>
                </a:solidFill>
                <a:latin typeface="Arial"/>
                <a:cs typeface="Arial"/>
              </a:rPr>
              <a:t>}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6106" y="1080007"/>
            <a:ext cx="6821170" cy="225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1.2.7.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Изключване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на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първи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елемент от</a:t>
            </a:r>
            <a:r>
              <a:rPr sz="20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списък: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 dirty="0">
              <a:latin typeface="Arial"/>
              <a:cs typeface="Arial"/>
            </a:endParaRPr>
          </a:p>
          <a:p>
            <a:pPr marL="1374775" marR="2537460" indent="-99060">
              <a:lnSpc>
                <a:spcPct val="120500"/>
              </a:lnSpc>
              <a:tabLst>
                <a:tab pos="3512820" algn="l"/>
              </a:tabLst>
            </a:pP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p=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2000" b="1" spc="-5" dirty="0">
                <a:solidFill>
                  <a:srgbClr val="FFFFFF"/>
                </a:solidFill>
                <a:latin typeface="Courier New"/>
                <a:cs typeface="Courier New"/>
              </a:rPr>
              <a:t>ta</a:t>
            </a:r>
            <a:r>
              <a:rPr sz="2000" b="1" spc="-1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t	</a:t>
            </a:r>
            <a:r>
              <a:rPr sz="3000" b="1" spc="-7" baseline="2777" dirty="0">
                <a:solidFill>
                  <a:srgbClr val="FFFFFF"/>
                </a:solidFill>
                <a:latin typeface="Courier New"/>
                <a:cs typeface="Courier New"/>
              </a:rPr>
              <a:t>st</a:t>
            </a:r>
            <a:r>
              <a:rPr sz="3000" b="1" spc="-15" baseline="2777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3000" b="1" spc="-7" baseline="2777" dirty="0">
                <a:solidFill>
                  <a:srgbClr val="FFFFFF"/>
                </a:solidFill>
                <a:latin typeface="Courier New"/>
                <a:cs typeface="Courier New"/>
              </a:rPr>
              <a:t>rt  </a:t>
            </a:r>
            <a:r>
              <a:rPr sz="3000" b="1" baseline="277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470"/>
              </a:spcBef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LL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6093" y="6702125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B9CA43-1522-4E17-946C-0F4D6497E6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77449E-20D6-475F-93BE-16E19CAC90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12CACE-62F8-4A55-A449-4681819322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9893-cbf3-494b-bdd9-96c017022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4712</Words>
  <Application>Microsoft Office PowerPoint</Application>
  <PresentationFormat>Custom</PresentationFormat>
  <Paragraphs>725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СИНТЕЗ И АНАЛИЗ  НА АЛГОРИТМИ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1. СПИСЪЦИ</vt:lpstr>
      <vt:lpstr>2. СТЕКОВЕ, ОПАШКИ И ДЕКОВЕ</vt:lpstr>
      <vt:lpstr>2. СТЕКОВЕ, ОПАШКИ И ДЕКОВЕ</vt:lpstr>
      <vt:lpstr>2. СТЕКОВЕ, ОПАШКИ И ДЕКОВЕ</vt:lpstr>
      <vt:lpstr>2.1. СТЕК</vt:lpstr>
      <vt:lpstr>2.1. СТЕК</vt:lpstr>
      <vt:lpstr>2.1. СТЕК</vt:lpstr>
      <vt:lpstr>2.1. СТЕК</vt:lpstr>
      <vt:lpstr>2. СТЕКОВЕ, ОПАШКИ И ДЕКОВЕ</vt:lpstr>
      <vt:lpstr>2.2. ОПАШКА</vt:lpstr>
      <vt:lpstr>2.2. ОПАШКА</vt:lpstr>
      <vt:lpstr>2.2. ОПАШКА</vt:lpstr>
      <vt:lpstr>2.2. ОПАШКА</vt:lpstr>
      <vt:lpstr>2. СТЕКОВЕ, ОПАШКИ И ДЕКОВЕ</vt:lpstr>
      <vt:lpstr>2.3. ДЕК</vt:lpstr>
      <vt:lpstr>2.3. ДЕК</vt:lpstr>
      <vt:lpstr>2.3. ДЕК</vt:lpstr>
      <vt:lpstr>2.3. ДЕК</vt:lpstr>
      <vt:lpstr>2.3. ДЕК</vt:lpstr>
      <vt:lpstr>2.3. ДЕК</vt:lpstr>
      <vt:lpstr>2.3. ДЕК</vt:lpstr>
      <vt:lpstr>2.3. ДЕК</vt:lpstr>
      <vt:lpstr>2.3. ДЕК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16</cp:revision>
  <dcterms:created xsi:type="dcterms:W3CDTF">2022-01-15T10:25:46Z</dcterms:created>
  <dcterms:modified xsi:type="dcterms:W3CDTF">2025-06-12T16:44:43Z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2021-02-01T00:00:00Z</vt:filetime>
  </property>
  <property fmtid="{D5CDD505-2E9C-101B-9397-08002B2CF9AE}" pid="3" name="LastSaved">
    <vt:filetime>2022-01-15T00:00:00Z</vt:filetime>
  </property>
  <property fmtid="{D5CDD505-2E9C-101B-9397-08002B2CF9AE}" pid="4" name="ContentTypeId">
    <vt:lpwstr>0x01010027F3E6DAB51B8F43866F0743E0EE41DD</vt:lpwstr>
  </property>
</Properties>
</file>