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9" r:id="rId30"/>
    <p:sldId id="290" r:id="rId31"/>
    <p:sldId id="305" r:id="rId32"/>
    <p:sldId id="291" r:id="rId33"/>
    <p:sldId id="297" r:id="rId34"/>
    <p:sldId id="298" r:id="rId35"/>
    <p:sldId id="299" r:id="rId36"/>
    <p:sldId id="300" r:id="rId37"/>
    <p:sldId id="306" r:id="rId38"/>
    <p:sldId id="307" r:id="rId39"/>
    <p:sldId id="301" r:id="rId40"/>
    <p:sldId id="302" r:id="rId41"/>
    <p:sldId id="308" r:id="rId42"/>
    <p:sldId id="309" r:id="rId43"/>
    <p:sldId id="310" r:id="rId44"/>
    <p:sldId id="311" r:id="rId45"/>
    <p:sldId id="313" r:id="rId46"/>
  </p:sldIdLst>
  <p:sldSz cx="10693400" cy="7562850"/>
  <p:notesSz cx="10693400" cy="756285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44696" y="3061715"/>
            <a:ext cx="5870448" cy="4145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4914" y="1240231"/>
            <a:ext cx="5103571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2353" y="1141082"/>
            <a:ext cx="4388485" cy="1976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0" marR="5080" indent="-415290">
              <a:lnSpc>
                <a:spcPct val="100000"/>
              </a:lnSpc>
              <a:spcBef>
                <a:spcPts val="100"/>
              </a:spcBef>
              <a:tabLst>
                <a:tab pos="1790064" algn="l"/>
                <a:tab pos="2573655" algn="l"/>
                <a:tab pos="3156585" algn="l"/>
              </a:tabLst>
            </a:pPr>
            <a:r>
              <a:rPr spc="-5" dirty="0"/>
              <a:t>С</a:t>
            </a:r>
            <a:r>
              <a:rPr spc="5" dirty="0"/>
              <a:t>И</a:t>
            </a:r>
            <a:r>
              <a:rPr spc="-5" dirty="0"/>
              <a:t>НТЕ</a:t>
            </a:r>
            <a:r>
              <a:rPr dirty="0"/>
              <a:t>З	И	</a:t>
            </a:r>
            <a:r>
              <a:rPr spc="-5" dirty="0"/>
              <a:t>А</a:t>
            </a:r>
            <a:r>
              <a:rPr spc="5" dirty="0"/>
              <a:t>Н</a:t>
            </a:r>
            <a:r>
              <a:rPr spc="50" dirty="0"/>
              <a:t>А</a:t>
            </a:r>
            <a:r>
              <a:rPr spc="-10" dirty="0"/>
              <a:t>Л</a:t>
            </a:r>
            <a:r>
              <a:rPr dirty="0"/>
              <a:t>ИЗ  </a:t>
            </a:r>
            <a:r>
              <a:rPr spc="-5" dirty="0"/>
              <a:t>НА	АЛГОРИТМИ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84005" y="3647338"/>
            <a:ext cx="527367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315085">
              <a:lnSpc>
                <a:spcPct val="100000"/>
              </a:lnSpc>
              <a:spcBef>
                <a:spcPts val="770"/>
              </a:spcBef>
            </a:pP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V.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АЛГОРИТМИ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688975" algn="l"/>
                <a:tab pos="2626995" algn="l"/>
                <a:tab pos="3079750" algn="l"/>
              </a:tabLst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ЗА	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ТЪРСЕНЕ	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И	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СОРТИРАНЕ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081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</a:t>
            </a:r>
            <a:r>
              <a:rPr sz="2800" spc="-10" dirty="0"/>
              <a:t>АЛГОРИТМИ ЗА</a:t>
            </a:r>
            <a:r>
              <a:rPr sz="2800" spc="5" dirty="0"/>
              <a:t> </a:t>
            </a:r>
            <a:r>
              <a:rPr sz="2800" spc="-20" dirty="0"/>
              <a:t>ТЪРСЕНЕ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484" y="1087526"/>
            <a:ext cx="8355965" cy="60604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1.5. Двоично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(Binary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Search,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Logarithmic</a:t>
            </a:r>
            <a:r>
              <a:rPr sz="18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Search)</a:t>
            </a:r>
            <a:endParaRPr sz="1800" dirty="0">
              <a:latin typeface="Arial"/>
              <a:cs typeface="Arial"/>
            </a:endParaRPr>
          </a:p>
          <a:p>
            <a:pPr marL="12700" marR="5080" algn="just">
              <a:lnSpc>
                <a:spcPts val="1939"/>
              </a:lnSpc>
              <a:spcBef>
                <a:spcPts val="46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случай на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голям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брой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елементи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голям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брой търсения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удобно  използването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двоично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търсене.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Двоичното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още един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добър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пример на принципа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"разделяй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владей".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Обикновено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прилага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към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подреден масив/таблица.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Методът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рекурсивен!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Търсената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стойност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 се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сравнява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ключа на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средния елемент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таблицата.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елементът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по-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голям, търсенето продължава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дясната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част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от таблицата,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противен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случай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 в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лявата.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съвпадение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търсенето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прекратява.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всяка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стъпка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размерът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полето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за търсене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съкращава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приблизително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двойно: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ts val="2105"/>
              </a:lnSpc>
            </a:pP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int Bin_search(int a[], int lf, int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rt,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int</a:t>
            </a:r>
            <a:r>
              <a:rPr sz="1800" spc="4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k)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//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a[]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- </a:t>
            </a:r>
            <a:r>
              <a:rPr sz="1800" spc="-15" dirty="0">
                <a:solidFill>
                  <a:srgbClr val="FFCC00"/>
                </a:solidFill>
                <a:latin typeface="Arial"/>
                <a:cs typeface="Arial"/>
              </a:rPr>
              <a:t>подредена последователност </a:t>
            </a:r>
            <a:r>
              <a:rPr sz="1800" spc="-25" dirty="0">
                <a:solidFill>
                  <a:srgbClr val="FFCC00"/>
                </a:solidFill>
                <a:latin typeface="Arial"/>
                <a:cs typeface="Arial"/>
              </a:rPr>
              <a:t>от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num </a:t>
            </a:r>
            <a:r>
              <a:rPr sz="1800" spc="-25" dirty="0">
                <a:solidFill>
                  <a:srgbClr val="FFCC00"/>
                </a:solidFill>
                <a:latin typeface="Arial"/>
                <a:cs typeface="Arial"/>
              </a:rPr>
              <a:t>цели</a:t>
            </a:r>
            <a:r>
              <a:rPr sz="1800" spc="4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числа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// k - 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търсената стойност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//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lf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left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- </a:t>
            </a:r>
            <a:r>
              <a:rPr sz="1800" spc="-15" dirty="0">
                <a:solidFill>
                  <a:srgbClr val="FFCC00"/>
                </a:solidFill>
                <a:latin typeface="Arial"/>
                <a:cs typeface="Arial"/>
              </a:rPr>
              <a:t>лявата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граница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на индекса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// rt -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right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- 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дясната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граница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на</a:t>
            </a:r>
            <a:r>
              <a:rPr sz="1800" spc="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индекса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// </a:t>
            </a:r>
            <a:r>
              <a:rPr sz="1800" spc="-15" dirty="0">
                <a:solidFill>
                  <a:srgbClr val="FFCC00"/>
                </a:solidFill>
                <a:latin typeface="Arial"/>
                <a:cs typeface="Arial"/>
              </a:rPr>
              <a:t>Обръщението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към 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функцията изглежда</a:t>
            </a:r>
            <a:r>
              <a:rPr sz="1800" spc="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така: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//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Bin_search(a,0,num,k)</a:t>
            </a:r>
            <a:endParaRPr sz="1800" dirty="0">
              <a:latin typeface="Arial"/>
              <a:cs typeface="Arial"/>
            </a:endParaRPr>
          </a:p>
          <a:p>
            <a:pPr marL="202565" marR="4947285" indent="-190500">
              <a:lnSpc>
                <a:spcPts val="2050"/>
              </a:lnSpc>
              <a:spcBef>
                <a:spcPts val="110"/>
              </a:spcBef>
              <a:tabLst>
                <a:tab pos="215900" algn="l"/>
                <a:tab pos="1974850" algn="l"/>
              </a:tabLst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{		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if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(lf&gt;rt) return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 0;	int</a:t>
            </a:r>
            <a:r>
              <a:rPr sz="1800" spc="-9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m=(lf+rt)/2; 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if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(a[m]==k) return</a:t>
            </a:r>
            <a:r>
              <a:rPr sz="1800" spc="-4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a[m];</a:t>
            </a:r>
            <a:endParaRPr sz="1800" dirty="0">
              <a:latin typeface="Arial"/>
              <a:cs typeface="Arial"/>
            </a:endParaRPr>
          </a:p>
          <a:p>
            <a:pPr marL="457200" marR="3973195" indent="-254635">
              <a:lnSpc>
                <a:spcPts val="2050"/>
              </a:lnSpc>
              <a:spcBef>
                <a:spcPts val="105"/>
              </a:spcBef>
              <a:tabLst>
                <a:tab pos="1066800" algn="l"/>
              </a:tabLst>
            </a:pP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if(a[m]&gt;k)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return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Bin_search(a, lf, m-1,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k); 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else	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return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Bin_search(a,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m+1, rt,</a:t>
            </a:r>
            <a:r>
              <a:rPr sz="1800" spc="-3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k);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05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081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</a:t>
            </a:r>
            <a:r>
              <a:rPr sz="2800" spc="-10" dirty="0"/>
              <a:t>АЛГОРИТМИ ЗА</a:t>
            </a:r>
            <a:r>
              <a:rPr sz="2800" spc="5" dirty="0"/>
              <a:t> </a:t>
            </a:r>
            <a:r>
              <a:rPr sz="2800" spc="-20" dirty="0"/>
              <a:t>ТЪРСЕНЕ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07084" y="1142390"/>
            <a:ext cx="8046084" cy="3039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FFFFFF"/>
                </a:solidFill>
                <a:latin typeface="Arial"/>
                <a:cs typeface="Arial"/>
              </a:rPr>
              <a:t>Алгоритъмът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предполага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максимум [log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n]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+1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сравнения. Сложността 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алгоритъма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O(log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n).</a:t>
            </a:r>
            <a:endParaRPr sz="1800" dirty="0">
              <a:latin typeface="Arial"/>
              <a:cs typeface="Arial"/>
            </a:endParaRPr>
          </a:p>
          <a:p>
            <a:pPr marL="38100" marR="29209" algn="just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Основният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недостатък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двоичното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тежката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операция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деление, извършвана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всяка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стъпка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изпълнението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алгоритъма.</a:t>
            </a:r>
            <a:endParaRPr sz="1800" dirty="0">
              <a:latin typeface="Arial"/>
              <a:cs typeface="Arial"/>
            </a:endParaRPr>
          </a:p>
          <a:p>
            <a:pPr marL="38100" marR="29209" algn="just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Реализацията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му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С/С++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позволява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да се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избегне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тази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операция, като 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делението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 се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извършва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изместване на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делимото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една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позиция  надясно,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т.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е.</a:t>
            </a:r>
            <a:r>
              <a:rPr sz="18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редът</a:t>
            </a:r>
            <a:endParaRPr sz="1800" dirty="0">
              <a:latin typeface="Arial"/>
              <a:cs typeface="Arial"/>
            </a:endParaRPr>
          </a:p>
          <a:p>
            <a:pPr marL="3309620" algn="just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int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m=(lf+rt)/2;</a:t>
            </a:r>
            <a:endParaRPr sz="1800" dirty="0">
              <a:latin typeface="Arial"/>
              <a:cs typeface="Arial"/>
            </a:endParaRPr>
          </a:p>
          <a:p>
            <a:pPr marL="38100" algn="just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следва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замени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с:</a:t>
            </a:r>
            <a:endParaRPr sz="1800" dirty="0">
              <a:latin typeface="Arial"/>
              <a:cs typeface="Arial"/>
            </a:endParaRPr>
          </a:p>
          <a:p>
            <a:pPr marL="3207385" algn="just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int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m=(</a:t>
            </a:r>
            <a:r>
              <a:rPr sz="1800" spc="-5" dirty="0" err="1">
                <a:solidFill>
                  <a:srgbClr val="FFCC00"/>
                </a:solidFill>
                <a:latin typeface="Arial"/>
                <a:cs typeface="Arial"/>
              </a:rPr>
              <a:t>lf+rt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)</a:t>
            </a:r>
            <a:r>
              <a:rPr lang="en-US" spc="-5" dirty="0">
                <a:solidFill>
                  <a:srgbClr val="FFCC00"/>
                </a:solidFill>
                <a:latin typeface="Arial"/>
                <a:cs typeface="Arial"/>
              </a:rPr>
              <a:t>&gt;&gt;1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;</a:t>
            </a:r>
            <a:endParaRPr lang="en-US" sz="1800" spc="-5" dirty="0">
              <a:solidFill>
                <a:srgbClr val="FFCC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081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</a:t>
            </a:r>
            <a:r>
              <a:rPr sz="2800" spc="-10" dirty="0"/>
              <a:t>АЛГОРИТМИ ЗА</a:t>
            </a:r>
            <a:r>
              <a:rPr sz="2800" spc="5" dirty="0"/>
              <a:t> </a:t>
            </a:r>
            <a:r>
              <a:rPr sz="2800" spc="-20" dirty="0"/>
              <a:t>ТЪРСЕНЕ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484" y="1142390"/>
            <a:ext cx="7976870" cy="501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113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Описаният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процес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рекурсивен.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практика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всяка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стъпка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разглежда  точно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един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двата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подмасива.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Като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вземе това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предвид, може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да се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реализира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итеративно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решение: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943100" algn="l"/>
              </a:tabLst>
            </a:pP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int</a:t>
            </a:r>
            <a:r>
              <a:rPr sz="1800" spc="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bin_search</a:t>
            </a:r>
            <a:r>
              <a:rPr sz="1800" spc="3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(int	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k)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328930" marR="5847715">
              <a:lnSpc>
                <a:spcPct val="100000"/>
              </a:lnSpc>
            </a:pP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int lf=0, rt=n-1,</a:t>
            </a:r>
            <a:r>
              <a:rPr sz="1800" spc="-6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m;  </a:t>
            </a:r>
            <a:r>
              <a:rPr sz="1800" spc="-15" dirty="0">
                <a:solidFill>
                  <a:srgbClr val="FFCC00"/>
                </a:solidFill>
                <a:latin typeface="Arial"/>
                <a:cs typeface="Arial"/>
              </a:rPr>
              <a:t>while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(lf</a:t>
            </a:r>
            <a:r>
              <a:rPr sz="1800" spc="4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&lt;=rt)</a:t>
            </a:r>
            <a:endParaRPr sz="1800" dirty="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900430" marR="5490845">
              <a:lnSpc>
                <a:spcPct val="10000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m = (lf +</a:t>
            </a:r>
            <a:r>
              <a:rPr sz="1800" spc="-9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rt)&gt;&gt;1; 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if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(k</a:t>
            </a:r>
            <a:r>
              <a:rPr sz="1800" spc="-1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&lt;a[m])</a:t>
            </a:r>
            <a:endParaRPr sz="1800" dirty="0">
              <a:latin typeface="Arial"/>
              <a:cs typeface="Arial"/>
            </a:endParaRPr>
          </a:p>
          <a:p>
            <a:pPr marL="1155065">
              <a:lnSpc>
                <a:spcPct val="10000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rt = m -</a:t>
            </a:r>
            <a:r>
              <a:rPr sz="1800" spc="-1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1;</a:t>
            </a:r>
            <a:endParaRPr sz="1800" dirty="0">
              <a:latin typeface="Arial"/>
              <a:cs typeface="Arial"/>
            </a:endParaRPr>
          </a:p>
          <a:p>
            <a:pPr marL="1345565">
              <a:lnSpc>
                <a:spcPct val="100000"/>
              </a:lnSpc>
              <a:tabLst>
                <a:tab pos="1891664" algn="l"/>
              </a:tabLst>
            </a:pP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else	if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(k&gt;a[m])</a:t>
            </a:r>
            <a:endParaRPr sz="1800" dirty="0">
              <a:latin typeface="Arial"/>
              <a:cs typeface="Arial"/>
            </a:endParaRPr>
          </a:p>
          <a:p>
            <a:pPr marL="2234565">
              <a:lnSpc>
                <a:spcPct val="100000"/>
              </a:lnSpc>
              <a:tabLst>
                <a:tab pos="2672715" algn="l"/>
              </a:tabLst>
            </a:pP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lf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=	m +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1;</a:t>
            </a:r>
            <a:endParaRPr sz="1800" dirty="0">
              <a:latin typeface="Arial"/>
              <a:cs typeface="Arial"/>
            </a:endParaRPr>
          </a:p>
          <a:p>
            <a:pPr marL="2614930">
              <a:lnSpc>
                <a:spcPct val="100000"/>
              </a:lnSpc>
              <a:tabLst>
                <a:tab pos="4139565" algn="l"/>
              </a:tabLst>
            </a:pP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else</a:t>
            </a:r>
            <a:r>
              <a:rPr sz="1800" spc="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return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m;	// m - индекс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на 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намерения</a:t>
            </a:r>
            <a:r>
              <a:rPr sz="1800" spc="-2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CC00"/>
                </a:solidFill>
                <a:latin typeface="Arial"/>
                <a:cs typeface="Arial"/>
              </a:rPr>
              <a:t>елемент</a:t>
            </a:r>
            <a:endParaRPr sz="1800" dirty="0">
              <a:latin typeface="Arial"/>
              <a:cs typeface="Arial"/>
            </a:endParaRPr>
          </a:p>
          <a:p>
            <a:pPr marL="647700">
              <a:lnSpc>
                <a:spcPct val="10000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tabLst>
                <a:tab pos="4114800" algn="l"/>
              </a:tabLst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return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(-1);	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// </a:t>
            </a:r>
            <a:r>
              <a:rPr sz="1800" spc="-15" dirty="0">
                <a:solidFill>
                  <a:srgbClr val="FFCC00"/>
                </a:solidFill>
                <a:latin typeface="Arial"/>
                <a:cs typeface="Arial"/>
              </a:rPr>
              <a:t>елементът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не е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намерен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081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</a:t>
            </a:r>
            <a:r>
              <a:rPr sz="2800" spc="-10" dirty="0"/>
              <a:t>АЛГОРИТМИ ЗА</a:t>
            </a:r>
            <a:r>
              <a:rPr sz="2800" spc="5" dirty="0"/>
              <a:t> </a:t>
            </a:r>
            <a:r>
              <a:rPr sz="2800" spc="-20" dirty="0"/>
              <a:t>ТЪРСЕНЕ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484" y="1087526"/>
            <a:ext cx="8355330" cy="580081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1.7.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Интерполационно</a:t>
            </a:r>
            <a:r>
              <a:rPr sz="18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търсене</a:t>
            </a:r>
            <a:endParaRPr sz="18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34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Подходът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също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така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представлява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модификация на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двоичното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търсене, при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което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масивът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дели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две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равни части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и индексът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сравняваният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изчислява като</a:t>
            </a:r>
            <a:endParaRPr sz="1800" dirty="0">
              <a:latin typeface="Arial"/>
              <a:cs typeface="Arial"/>
            </a:endParaRPr>
          </a:p>
          <a:p>
            <a:pPr marL="1841500" algn="just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 = (lf+rt) / 2 (lf 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левия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индекс, rt 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десния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индекс)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или</a:t>
            </a:r>
            <a:endParaRPr sz="18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 =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lf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(rt-lf)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spcBef>
                <a:spcPts val="430"/>
              </a:spcBef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Получената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формула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показва,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че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следващата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позиция на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разделяне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интервала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получава,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като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към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началото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му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добавим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половината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от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дължината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му.</a:t>
            </a:r>
            <a:endParaRPr sz="18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Знаейки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търсената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стойност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key,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ние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можем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потърсим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позицията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й по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следната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интерполационна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формула:</a:t>
            </a:r>
            <a:endParaRPr sz="1800" dirty="0">
              <a:latin typeface="Arial"/>
              <a:cs typeface="Arial"/>
            </a:endParaRPr>
          </a:p>
          <a:p>
            <a:pPr marL="12700" marR="4593590" indent="1828800" algn="just">
              <a:lnSpc>
                <a:spcPct val="12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 =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lf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+ k*(rt 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lf),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където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 = (key 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a[lf])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/ (a[rt] -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a[lf]).</a:t>
            </a:r>
            <a:endParaRPr sz="1800" dirty="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Коефициентът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замества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константата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1/2 (в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двоичното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търсене)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ни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дава 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приблизителната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позиция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търсения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разглеждания</a:t>
            </a: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 err="1">
                <a:solidFill>
                  <a:srgbClr val="FFFFFF"/>
                </a:solidFill>
                <a:latin typeface="Arial"/>
                <a:cs typeface="Arial"/>
              </a:rPr>
              <a:t>интервал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en-US" sz="1800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spcBef>
                <a:spcPts val="430"/>
              </a:spcBef>
            </a:pPr>
            <a:endParaRPr lang="en-US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6985" algn="just">
              <a:spcBef>
                <a:spcPts val="430"/>
              </a:spcBef>
            </a:pP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5 6 8 9 12 14 17 19 20</a:t>
            </a:r>
          </a:p>
          <a:p>
            <a:pPr marL="12700" marR="6985" algn="just">
              <a:lnSpc>
                <a:spcPct val="100000"/>
              </a:lnSpc>
              <a:spcBef>
                <a:spcPts val="430"/>
              </a:spcBef>
            </a:pP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081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</a:t>
            </a:r>
            <a:r>
              <a:rPr sz="2800" spc="-10" dirty="0"/>
              <a:t>АЛГОРИТМИ ЗА</a:t>
            </a:r>
            <a:r>
              <a:rPr sz="2800" spc="5" dirty="0"/>
              <a:t> </a:t>
            </a:r>
            <a:r>
              <a:rPr sz="2800" spc="-20" dirty="0"/>
              <a:t>ТЪРСЕНЕ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408" y="1144066"/>
            <a:ext cx="399478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Функция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интерполационно</a:t>
            </a:r>
            <a:r>
              <a:rPr sz="1600" b="1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търсене: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int inter_search(int </a:t>
            </a:r>
            <a:r>
              <a:rPr sz="1500" spc="-30" dirty="0">
                <a:solidFill>
                  <a:srgbClr val="FFCC00"/>
                </a:solidFill>
                <a:latin typeface="Arial"/>
                <a:cs typeface="Arial"/>
              </a:rPr>
              <a:t>key, </a:t>
            </a: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int</a:t>
            </a:r>
            <a:r>
              <a:rPr sz="1500" spc="-4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num)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408" y="1616468"/>
            <a:ext cx="16548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{ unsigned lf, rt,</a:t>
            </a:r>
            <a:r>
              <a:rPr sz="1500" spc="-15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m;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1207" y="1616468"/>
            <a:ext cx="42367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//lf - </a:t>
            </a:r>
            <a:r>
              <a:rPr sz="1500" spc="-10" dirty="0">
                <a:solidFill>
                  <a:srgbClr val="FFCC00"/>
                </a:solidFill>
                <a:latin typeface="Arial"/>
                <a:cs typeface="Arial"/>
              </a:rPr>
              <a:t>началния </a:t>
            </a: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индекс в</a:t>
            </a:r>
            <a:r>
              <a:rPr sz="1500" spc="-4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интервала</a:t>
            </a:r>
            <a:endParaRPr sz="15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//rt - крайния индекс в</a:t>
            </a:r>
            <a:r>
              <a:rPr sz="1500" spc="-7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интервала</a:t>
            </a:r>
            <a:endParaRPr sz="15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//m - индекс </a:t>
            </a: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на сравнявания</a:t>
            </a:r>
            <a:r>
              <a:rPr sz="1500" spc="-8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FFCC00"/>
                </a:solidFill>
                <a:latin typeface="Arial"/>
                <a:cs typeface="Arial"/>
              </a:rPr>
              <a:t>елемент</a:t>
            </a:r>
            <a:endParaRPr sz="15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//коефициент lf=0;</a:t>
            </a:r>
            <a:r>
              <a:rPr sz="1500" spc="-6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rt=num-1;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9380" y="2302268"/>
            <a:ext cx="12122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float</a:t>
            </a:r>
            <a:r>
              <a:rPr sz="1500" spc="-2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k;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while </a:t>
            </a: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(lf&lt;=rt)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{</a:t>
            </a:r>
            <a:endParaRPr sz="1500" dirty="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</a:pP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if</a:t>
            </a:r>
            <a:r>
              <a:rPr sz="1500" spc="-4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(a[rt]==a[lf])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9380" y="3902468"/>
            <a:ext cx="73723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return</a:t>
            </a:r>
            <a:r>
              <a:rPr sz="1500" spc="-8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0;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6807" y="3216668"/>
            <a:ext cx="32410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if</a:t>
            </a:r>
            <a:r>
              <a:rPr sz="1500" spc="-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(a[lf]==key)</a:t>
            </a:r>
            <a:endParaRPr sz="1500" dirty="0">
              <a:latin typeface="Arial"/>
              <a:cs typeface="Arial"/>
            </a:endParaRPr>
          </a:p>
          <a:p>
            <a:pPr marL="12700" marR="268605" indent="156845">
              <a:lnSpc>
                <a:spcPct val="100000"/>
              </a:lnSpc>
            </a:pP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return lf; </a:t>
            </a: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//елементът </a:t>
            </a: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е</a:t>
            </a:r>
            <a:r>
              <a:rPr sz="1500" spc="-9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намерен  else</a:t>
            </a:r>
            <a:endParaRPr sz="15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//елементът не </a:t>
            </a: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е</a:t>
            </a:r>
            <a:r>
              <a:rPr sz="1500" spc="-8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намерен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2719" y="4131068"/>
            <a:ext cx="49555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k=(float) </a:t>
            </a: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(key-a[lf])/(a[rt]-a[lf]); </a:t>
            </a: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//коефициент </a:t>
            </a: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на позицията  if</a:t>
            </a:r>
            <a:r>
              <a:rPr sz="1500" spc="-2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(k&lt;0||k&gt;1)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5608" y="4588268"/>
            <a:ext cx="23272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//елементът не </a:t>
            </a: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е</a:t>
            </a:r>
            <a:r>
              <a:rPr sz="1500" spc="-10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намерен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2719" y="4588268"/>
            <a:ext cx="253682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77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return 0;  </a:t>
            </a: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m=(unsigned)(lf+k*(rt-lf)+0.5);  if</a:t>
            </a:r>
            <a:r>
              <a:rPr sz="1500" spc="-2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(key&lt;a[m])</a:t>
            </a:r>
            <a:endParaRPr sz="1500" dirty="0">
              <a:latin typeface="Arial"/>
              <a:cs typeface="Arial"/>
            </a:endParaRPr>
          </a:p>
          <a:p>
            <a:pPr marL="169545">
              <a:lnSpc>
                <a:spcPct val="100000"/>
              </a:lnSpc>
            </a:pP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rt=m-1;</a:t>
            </a:r>
            <a:endParaRPr sz="1500" dirty="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</a:pP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else</a:t>
            </a:r>
            <a:r>
              <a:rPr sz="1500" spc="40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if(key&gt;a[m])</a:t>
            </a:r>
            <a:endParaRPr sz="1500" dirty="0">
              <a:latin typeface="Arial"/>
              <a:cs typeface="Arial"/>
            </a:endParaRPr>
          </a:p>
          <a:p>
            <a:pPr marL="1031875">
              <a:lnSpc>
                <a:spcPct val="100000"/>
              </a:lnSpc>
            </a:pP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lf=m+1;</a:t>
            </a:r>
            <a:endParaRPr sz="1500" dirty="0">
              <a:latin typeface="Arial"/>
              <a:cs typeface="Arial"/>
            </a:endParaRPr>
          </a:p>
          <a:p>
            <a:pPr marL="1031875">
              <a:lnSpc>
                <a:spcPct val="100000"/>
              </a:lnSpc>
            </a:pP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else return</a:t>
            </a:r>
            <a:r>
              <a:rPr sz="1500" spc="-7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m;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32579" y="5959868"/>
            <a:ext cx="206311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//елементът </a:t>
            </a: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е</a:t>
            </a:r>
            <a:r>
              <a:rPr sz="1500" spc="-8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намерен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0764" y="6417068"/>
            <a:ext cx="23272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//елементът не </a:t>
            </a: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е</a:t>
            </a:r>
            <a:r>
              <a:rPr sz="1500" spc="-9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намерен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2408" y="6188468"/>
            <a:ext cx="7880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</a:pP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return</a:t>
            </a:r>
            <a:r>
              <a:rPr sz="1500" spc="-8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FFCC00"/>
                </a:solidFill>
                <a:latin typeface="Arial"/>
                <a:cs typeface="Arial"/>
              </a:rPr>
              <a:t>0;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CC00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081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</a:t>
            </a:r>
            <a:r>
              <a:rPr sz="2800" spc="-10" dirty="0"/>
              <a:t>АЛГОРИТМИ ЗА</a:t>
            </a:r>
            <a:r>
              <a:rPr sz="2800" spc="5" dirty="0"/>
              <a:t> </a:t>
            </a:r>
            <a:r>
              <a:rPr sz="2800" spc="-20" dirty="0"/>
              <a:t>ТЪРСЕНЕ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19653" y="1141082"/>
            <a:ext cx="8382000" cy="2525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17780" algn="just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Методът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реализуем,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когато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ключовите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стойности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числа или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могат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лесно 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интерпретират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като такива,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така че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коефициента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k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попада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интервала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[0,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1].</a:t>
            </a:r>
            <a:endParaRPr sz="2000" dirty="0">
              <a:latin typeface="Arial"/>
              <a:cs typeface="Arial"/>
            </a:endParaRPr>
          </a:p>
          <a:p>
            <a:pPr marL="25400" marR="18415" algn="just">
              <a:lnSpc>
                <a:spcPct val="100000"/>
              </a:lnSpc>
              <a:spcBef>
                <a:spcPts val="47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добър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 равномерно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разпределение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стойностите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масива.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Тогава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интерполационното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извършва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по-малко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r>
              <a:rPr sz="1950" baseline="-2136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(log</a:t>
            </a:r>
            <a:r>
              <a:rPr sz="1950" baseline="-2136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n) + 1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сравнения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както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 успешно, така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неуспешно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търсене.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Препоръчва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големи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обеми данни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големи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размер  ключове,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когато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сравненията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отнемат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много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време.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АЛГОРИТМИ ЗА</a:t>
            </a:r>
            <a:r>
              <a:rPr sz="2800" spc="10" dirty="0"/>
              <a:t> </a:t>
            </a:r>
            <a:r>
              <a:rPr sz="2800" spc="-50" dirty="0"/>
              <a:t>СОРТИРАНЕ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080757"/>
            <a:ext cx="8356600" cy="325627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2.1.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Общи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сведения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75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Сортирането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обикновено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разглежда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като процес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пренареждане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дадено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множество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обекти в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определен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ред.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Целта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сортирането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е, по-късно, 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улесни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откриването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елементите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сортираното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множество.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други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случаи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прилага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подреждането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определен ред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друга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структура.</a:t>
            </a:r>
            <a:endParaRPr sz="20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Обекти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сортиране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телефонни указатели,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файлове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подоходни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данъци,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таблици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библиотеки,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речници,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складове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почти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всичко,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което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могат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търсят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намират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обекти.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АЛГОРИТМИ ЗА</a:t>
            </a:r>
            <a:r>
              <a:rPr sz="2800" spc="10" dirty="0"/>
              <a:t> </a:t>
            </a:r>
            <a:r>
              <a:rPr sz="2800" spc="-50" dirty="0"/>
              <a:t>СОРТИРАНЕ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8355965" cy="3256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Зависимостта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избора на алгоритъма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съответните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данни,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сортирането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толкова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силна,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че тя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определя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класификацията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методите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 сортиране.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Различават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две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категории алгоритми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сортиране:</a:t>
            </a:r>
            <a:endParaRPr sz="2000">
              <a:latin typeface="Arial"/>
              <a:cs typeface="Arial"/>
            </a:endParaRPr>
          </a:p>
          <a:p>
            <a:pPr marL="234950" indent="-222885" algn="just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сортиране на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масиви;</a:t>
            </a:r>
            <a:endParaRPr sz="2000">
              <a:latin typeface="Arial"/>
              <a:cs typeface="Arial"/>
            </a:endParaRPr>
          </a:p>
          <a:p>
            <a:pPr marL="234950" indent="-222885" algn="just">
              <a:lnSpc>
                <a:spcPct val="100000"/>
              </a:lnSpc>
              <a:spcBef>
                <a:spcPts val="475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сортиране 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(последователни)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файлове.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Тези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две категории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често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пъти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наричат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вътрешно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външно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сортиране,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защото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масивите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запомнят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бързата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пряк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достъп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вътрешна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памет,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подходящото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място 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файловете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по-бавната,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но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по-голям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капацитет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външна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памет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(дискове).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АЛГОРИТМИ ЗА</a:t>
            </a:r>
            <a:r>
              <a:rPr sz="2800" spc="10" dirty="0"/>
              <a:t> </a:t>
            </a:r>
            <a:r>
              <a:rPr sz="2800" spc="-50" dirty="0"/>
              <a:t>СОРТИРАНЕ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718488" y="1781175"/>
            <a:ext cx="1868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72895" algn="l"/>
              </a:tabLst>
            </a:pP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ш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ия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653" y="1080757"/>
            <a:ext cx="627253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2927985">
              <a:lnSpc>
                <a:spcPct val="110000"/>
              </a:lnSpc>
              <a:spcBef>
                <a:spcPts val="95"/>
              </a:spcBef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Нека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дадени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елементите 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, а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.....,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5400" marR="17780">
              <a:lnSpc>
                <a:spcPts val="2160"/>
              </a:lnSpc>
              <a:spcBef>
                <a:spcPts val="515"/>
              </a:spcBef>
              <a:tabLst>
                <a:tab pos="1089025" algn="l"/>
                <a:tab pos="1858645" algn="l"/>
                <a:tab pos="3257550" algn="l"/>
                <a:tab pos="4178300" algn="l"/>
                <a:tab pos="4729480" algn="l"/>
              </a:tabLst>
            </a:pP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жду	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	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лем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	мо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г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съ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щ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подреждане.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153" y="2390724"/>
            <a:ext cx="8506460" cy="46285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88900" marR="81280">
              <a:lnSpc>
                <a:spcPts val="2160"/>
              </a:lnSpc>
              <a:spcBef>
                <a:spcPts val="37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Числата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baseline="-21367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15" baseline="-21367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свързани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отношение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подреждане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&lt;=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, ако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изпълняват следните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условия:</a:t>
            </a:r>
            <a:endParaRPr sz="2000" dirty="0">
              <a:latin typeface="Arial"/>
              <a:cs typeface="Arial"/>
            </a:endParaRPr>
          </a:p>
          <a:p>
            <a:pPr marL="368935" indent="-280670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369570" algn="l"/>
              </a:tabLst>
            </a:pP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Рефлексивност</a:t>
            </a:r>
            <a:endParaRPr sz="2000" dirty="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240"/>
              </a:spcBef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15" baseline="-21367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&lt;=</a:t>
            </a:r>
            <a:r>
              <a:rPr sz="2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15" baseline="-2136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950" baseline="-21367" dirty="0">
              <a:latin typeface="Arial"/>
              <a:cs typeface="Arial"/>
            </a:endParaRPr>
          </a:p>
          <a:p>
            <a:pPr marL="368935" indent="-280670">
              <a:lnSpc>
                <a:spcPct val="100000"/>
              </a:lnSpc>
              <a:spcBef>
                <a:spcPts val="244"/>
              </a:spcBef>
              <a:buAutoNum type="arabicPeriod" startAt="2"/>
              <a:tabLst>
                <a:tab pos="36957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Антисиметричност</a:t>
            </a:r>
            <a:endParaRPr sz="2000" dirty="0">
              <a:latin typeface="Arial"/>
              <a:cs typeface="Arial"/>
            </a:endParaRPr>
          </a:p>
          <a:p>
            <a:pPr marL="1003300" marR="5958205">
              <a:lnSpc>
                <a:spcPct val="110000"/>
              </a:lnSpc>
              <a:tabLst>
                <a:tab pos="1564005" algn="l"/>
              </a:tabLst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	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15" baseline="-21367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&lt;=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15" baseline="-21367" dirty="0">
                <a:solidFill>
                  <a:srgbClr val="FFFFFF"/>
                </a:solidFill>
                <a:latin typeface="Arial"/>
                <a:cs typeface="Arial"/>
              </a:rPr>
              <a:t>2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	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15" baseline="-21367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&lt;=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2000" dirty="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240"/>
              </a:spcBef>
              <a:tabLst>
                <a:tab pos="1606550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	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15" baseline="-21367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368935" indent="-280670">
              <a:lnSpc>
                <a:spcPct val="100000"/>
              </a:lnSpc>
              <a:spcBef>
                <a:spcPts val="235"/>
              </a:spcBef>
              <a:buAutoNum type="arabicPeriod" startAt="3"/>
              <a:tabLst>
                <a:tab pos="369570" algn="l"/>
              </a:tabLst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Транзитивност</a:t>
            </a:r>
            <a:endParaRPr sz="2000" dirty="0">
              <a:latin typeface="Arial"/>
              <a:cs typeface="Arial"/>
            </a:endParaRPr>
          </a:p>
          <a:p>
            <a:pPr marL="1003300" marR="4627880">
              <a:lnSpc>
                <a:spcPct val="110000"/>
              </a:lnSpc>
              <a:spcBef>
                <a:spcPts val="5"/>
              </a:spcBef>
              <a:tabLst>
                <a:tab pos="1559560" algn="l"/>
                <a:tab pos="2612390" algn="l"/>
                <a:tab pos="2892425" algn="l"/>
              </a:tabLst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15" baseline="-2136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950" spc="270" baseline="-213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&lt;=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15" baseline="-21367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	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15" baseline="-21367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&lt;=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То	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15" baseline="-21367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&lt;=</a:t>
            </a: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368935" indent="-280670">
              <a:lnSpc>
                <a:spcPct val="100000"/>
              </a:lnSpc>
              <a:spcBef>
                <a:spcPts val="240"/>
              </a:spcBef>
              <a:buAutoNum type="arabicPeriod" startAt="4"/>
              <a:tabLst>
                <a:tab pos="36957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Линейност</a:t>
            </a:r>
            <a:endParaRPr sz="2000" dirty="0">
              <a:latin typeface="Arial"/>
              <a:cs typeface="Arial"/>
            </a:endParaRPr>
          </a:p>
          <a:p>
            <a:pPr marL="1003300" marR="3890645">
              <a:lnSpc>
                <a:spcPct val="110000"/>
              </a:lnSpc>
              <a:tabLst>
                <a:tab pos="2186940" algn="l"/>
                <a:tab pos="288226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произволни	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15" baseline="-21367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15" baseline="-21367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вярно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15" baseline="-2136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950" spc="270" baseline="-213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&lt;=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15" baseline="-21367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	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15" baseline="-21367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&lt;=</a:t>
            </a:r>
            <a:r>
              <a:rPr sz="2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АЛГОРИТМИ ЗА</a:t>
            </a:r>
            <a:r>
              <a:rPr sz="2800" spc="10" dirty="0"/>
              <a:t> </a:t>
            </a:r>
            <a:r>
              <a:rPr sz="2800" spc="-50" dirty="0"/>
              <a:t>СОРТИРАНЕ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19653" y="1141082"/>
            <a:ext cx="8380730" cy="5939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17780" algn="just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Методите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сортиране,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които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подреждат елементите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място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(без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използва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помощен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масив,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което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доста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неефективно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гледна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точка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заеманата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памет)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могат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класифицират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три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главни 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категории,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зависимост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залагания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тях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метод:</a:t>
            </a:r>
            <a:endParaRPr sz="2000" dirty="0">
              <a:latin typeface="Arial"/>
              <a:cs typeface="Arial"/>
            </a:endParaRPr>
          </a:p>
          <a:p>
            <a:pPr marL="305435" indent="-280670" algn="just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0607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Сортиране чрез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селекция:</a:t>
            </a:r>
            <a:endParaRPr sz="2000" dirty="0">
              <a:latin typeface="Arial"/>
              <a:cs typeface="Arial"/>
            </a:endParaRPr>
          </a:p>
          <a:p>
            <a:pPr marL="1093470" lvl="1" indent="-154305" algn="just">
              <a:lnSpc>
                <a:spcPct val="100000"/>
              </a:lnSpc>
              <a:spcBef>
                <a:spcPts val="475"/>
              </a:spcBef>
              <a:buChar char="-"/>
              <a:tabLst>
                <a:tab pos="109410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пряка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селекция;</a:t>
            </a:r>
            <a:endParaRPr sz="2000" dirty="0">
              <a:latin typeface="Arial"/>
              <a:cs typeface="Arial"/>
            </a:endParaRPr>
          </a:p>
          <a:p>
            <a:pPr marL="1093470" lvl="1" indent="-154305" algn="just">
              <a:lnSpc>
                <a:spcPct val="100000"/>
              </a:lnSpc>
              <a:spcBef>
                <a:spcPts val="480"/>
              </a:spcBef>
              <a:buChar char="-"/>
              <a:tabLst>
                <a:tab pos="109410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пирамидално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сортиране.</a:t>
            </a:r>
            <a:endParaRPr sz="2000" dirty="0">
              <a:latin typeface="Arial"/>
              <a:cs typeface="Arial"/>
            </a:endParaRPr>
          </a:p>
          <a:p>
            <a:pPr marL="305435" indent="-280670" algn="just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0607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Сортиране чрез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вмъкване:</a:t>
            </a:r>
            <a:endParaRPr sz="2000" dirty="0">
              <a:latin typeface="Arial"/>
              <a:cs typeface="Arial"/>
            </a:endParaRPr>
          </a:p>
          <a:p>
            <a:pPr marL="1093470" lvl="1" indent="-154305">
              <a:lnSpc>
                <a:spcPct val="100000"/>
              </a:lnSpc>
              <a:spcBef>
                <a:spcPts val="480"/>
              </a:spcBef>
              <a:buChar char="-"/>
              <a:tabLst>
                <a:tab pos="109410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пряко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вмъкване;</a:t>
            </a:r>
            <a:endParaRPr sz="2000" dirty="0">
              <a:latin typeface="Arial"/>
              <a:cs typeface="Arial"/>
            </a:endParaRPr>
          </a:p>
          <a:p>
            <a:pPr marL="1093470" lvl="1" indent="-154305">
              <a:lnSpc>
                <a:spcPct val="100000"/>
              </a:lnSpc>
              <a:spcBef>
                <a:spcPts val="480"/>
              </a:spcBef>
              <a:buChar char="-"/>
              <a:tabLst>
                <a:tab pos="109410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вмъкване;</a:t>
            </a:r>
            <a:endParaRPr sz="2000" dirty="0">
              <a:latin typeface="Arial"/>
              <a:cs typeface="Arial"/>
            </a:endParaRPr>
          </a:p>
          <a:p>
            <a:pPr marL="1093470" lvl="1" indent="-154305">
              <a:lnSpc>
                <a:spcPct val="100000"/>
              </a:lnSpc>
              <a:spcBef>
                <a:spcPts val="480"/>
              </a:spcBef>
              <a:buChar char="-"/>
              <a:tabLst>
                <a:tab pos="109410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намаляваща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стъпка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(Shell).</a:t>
            </a:r>
            <a:endParaRPr sz="2000" dirty="0">
              <a:latin typeface="Arial"/>
              <a:cs typeface="Arial"/>
            </a:endParaRPr>
          </a:p>
          <a:p>
            <a:pPr marL="305435" indent="-28067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0607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Сортиране чрез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размяна:</a:t>
            </a:r>
            <a:endParaRPr sz="2000" dirty="0">
              <a:latin typeface="Arial"/>
              <a:cs typeface="Arial"/>
            </a:endParaRPr>
          </a:p>
          <a:p>
            <a:pPr marL="1093470" lvl="1" indent="-154305">
              <a:lnSpc>
                <a:spcPct val="100000"/>
              </a:lnSpc>
              <a:spcBef>
                <a:spcPts val="484"/>
              </a:spcBef>
              <a:buChar char="-"/>
              <a:tabLst>
                <a:tab pos="1094105" algn="l"/>
              </a:tabLst>
            </a:pP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метод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мехурчетата;</a:t>
            </a:r>
            <a:endParaRPr sz="2000" dirty="0">
              <a:latin typeface="Arial"/>
              <a:cs typeface="Arial"/>
            </a:endParaRPr>
          </a:p>
          <a:p>
            <a:pPr marL="1093470" lvl="1" indent="-154305">
              <a:lnSpc>
                <a:spcPct val="100000"/>
              </a:lnSpc>
              <a:spcBef>
                <a:spcPts val="475"/>
              </a:spcBef>
              <a:buChar char="-"/>
              <a:tabLst>
                <a:tab pos="109410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чрез клатене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(шейкър-сортировка);</a:t>
            </a:r>
            <a:endParaRPr sz="2000" dirty="0">
              <a:latin typeface="Arial"/>
              <a:cs typeface="Arial"/>
            </a:endParaRPr>
          </a:p>
          <a:p>
            <a:pPr marL="1093470" lvl="1" indent="-154305">
              <a:lnSpc>
                <a:spcPct val="100000"/>
              </a:lnSpc>
              <a:spcBef>
                <a:spcPts val="480"/>
              </a:spcBef>
              <a:buChar char="-"/>
              <a:tabLst>
                <a:tab pos="1094105" algn="l"/>
              </a:tabLst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бързо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сортиране на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Hoare.</a:t>
            </a:r>
            <a:endParaRPr sz="2000" dirty="0">
              <a:latin typeface="Arial"/>
              <a:cs typeface="Arial"/>
            </a:endParaRPr>
          </a:p>
          <a:p>
            <a:pPr marL="25400">
              <a:lnSpc>
                <a:spcPts val="24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Простите</a:t>
            </a:r>
            <a:r>
              <a:rPr sz="20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очевидните</a:t>
            </a:r>
            <a:r>
              <a:rPr sz="20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методи</a:t>
            </a:r>
            <a:r>
              <a:rPr sz="20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имат</a:t>
            </a:r>
            <a:r>
              <a:rPr sz="20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сложност</a:t>
            </a:r>
            <a:r>
              <a:rPr sz="20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O(n</a:t>
            </a:r>
            <a:r>
              <a:rPr sz="1950" spc="-7" baseline="2564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),</a:t>
            </a:r>
            <a:r>
              <a:rPr sz="20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по-ефективните</a:t>
            </a:r>
            <a:endParaRPr sz="20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O(n*Log</a:t>
            </a:r>
            <a:r>
              <a:rPr sz="1950" baseline="-2136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n).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081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</a:t>
            </a:r>
            <a:r>
              <a:rPr sz="2800" spc="-10" dirty="0"/>
              <a:t>АЛГОРИТМИ ЗА</a:t>
            </a:r>
            <a:r>
              <a:rPr sz="2800" spc="5" dirty="0"/>
              <a:t> </a:t>
            </a:r>
            <a:r>
              <a:rPr sz="2800" spc="-20" dirty="0"/>
              <a:t>ТЪРСЕНЕ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7997190" cy="4780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Алгоритмите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търсене, също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както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алгоритмите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сортиране,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най-често срещаните съставни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части 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системното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потребителското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програмно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осигуряване.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7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Търсенето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процес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преглеждане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неподредена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подредена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определен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ключ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ключове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съвкупност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данни.  Търсенето,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както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сортирането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данни,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може да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бъде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вътрешно,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когато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данните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разположени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оперативната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памет,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външно,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когато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данните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част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тях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намира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някакъв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външен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носител.</a:t>
            </a:r>
            <a:endParaRPr sz="200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Ще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разгледаме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само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алгоритми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вътрешно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търсене.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Данните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примерите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представляват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цели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числа,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организирани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масив, или 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както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прието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нарича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в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таблица.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Таблицата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може да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бъде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подредена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неподредена.</a:t>
            </a:r>
            <a:endParaRPr sz="200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Максималната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сложност 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алгоритмите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O(n).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Това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очевидно,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т.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максималният брой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необходими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сравнения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АЛГОРИТМИ ЗА</a:t>
            </a:r>
            <a:r>
              <a:rPr sz="2800" spc="10" dirty="0"/>
              <a:t> </a:t>
            </a:r>
            <a:r>
              <a:rPr sz="2800" spc="-50" dirty="0"/>
              <a:t>СОРТИРАНЕ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929299" y="1141082"/>
            <a:ext cx="3658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20395" algn="l"/>
                <a:tab pos="2167255" algn="l"/>
                <a:tab pos="292290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2.	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Со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ира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е	чрез	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яка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9299" y="1385405"/>
            <a:ext cx="3658870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селекция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442085" algn="l"/>
                <a:tab pos="2127885" algn="l"/>
                <a:tab pos="3363595" algn="l"/>
              </a:tabLst>
            </a:pP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ът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б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ира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3899" y="2056028"/>
            <a:ext cx="3710940" cy="2098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следния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принцип:</a:t>
            </a:r>
            <a:endParaRPr sz="2000">
              <a:latin typeface="Arial"/>
              <a:cs typeface="Arial"/>
            </a:endParaRPr>
          </a:p>
          <a:p>
            <a:pPr marL="38100" marR="31750">
              <a:lnSpc>
                <a:spcPct val="100000"/>
              </a:lnSpc>
              <a:spcBef>
                <a:spcPts val="475"/>
              </a:spcBef>
              <a:buAutoNum type="arabicParenR"/>
              <a:tabLst>
                <a:tab pos="391795" algn="l"/>
                <a:tab pos="39243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намира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най-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малък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ключ;</a:t>
            </a:r>
            <a:endParaRPr sz="2000">
              <a:latin typeface="Arial"/>
              <a:cs typeface="Arial"/>
            </a:endParaRPr>
          </a:p>
          <a:p>
            <a:pPr marL="38100" marR="30480">
              <a:lnSpc>
                <a:spcPct val="100000"/>
              </a:lnSpc>
              <a:spcBef>
                <a:spcPts val="484"/>
              </a:spcBef>
              <a:buAutoNum type="arabicParenR"/>
              <a:tabLst>
                <a:tab pos="426084" algn="l"/>
                <a:tab pos="427355" algn="l"/>
                <a:tab pos="1097280" algn="l"/>
                <a:tab pos="2250440" algn="l"/>
                <a:tab pos="2682240" algn="l"/>
              </a:tabLst>
            </a:pP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	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мент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зменя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мястото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първия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75"/>
              </a:spcBef>
              <a:tabLst>
                <a:tab pos="702310" algn="l"/>
                <a:tab pos="1960880" algn="l"/>
                <a:tab pos="2360295" algn="l"/>
                <a:tab pos="3543300" algn="l"/>
              </a:tabLst>
            </a:pP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Тези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операции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	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повтарят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9299" y="4127995"/>
            <a:ext cx="36601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409700" algn="l"/>
                <a:tab pos="1717675" algn="l"/>
                <a:tab pos="24447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ал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	n-1	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мен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след</a:t>
            </a:r>
            <a:r>
              <a:rPr sz="2000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това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с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останалите</a:t>
            </a:r>
            <a:r>
              <a:rPr sz="2000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n-2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9299" y="4737531"/>
            <a:ext cx="365887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07720" algn="l"/>
                <a:tab pos="1582420" algn="l"/>
                <a:tab pos="2787650" algn="l"/>
                <a:tab pos="3138170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т.н.,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докато остане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	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лемен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–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й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9299" y="5347334"/>
            <a:ext cx="1062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го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лемия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37488" y="1182624"/>
            <a:ext cx="4328160" cy="5843270"/>
            <a:chOff x="1237488" y="1182624"/>
            <a:chExt cx="4328160" cy="5843270"/>
          </a:xfrm>
        </p:grpSpPr>
        <p:sp>
          <p:nvSpPr>
            <p:cNvPr id="10" name="object 10"/>
            <p:cNvSpPr/>
            <p:nvPr/>
          </p:nvSpPr>
          <p:spPr>
            <a:xfrm>
              <a:off x="1237488" y="1182623"/>
              <a:ext cx="4328160" cy="5843270"/>
            </a:xfrm>
            <a:custGeom>
              <a:avLst/>
              <a:gdLst/>
              <a:ahLst/>
              <a:cxnLst/>
              <a:rect l="l" t="t" r="r" b="b"/>
              <a:pathLst>
                <a:path w="4328160" h="5843270">
                  <a:moveTo>
                    <a:pt x="4328160" y="0"/>
                  </a:moveTo>
                  <a:lnTo>
                    <a:pt x="0" y="0"/>
                  </a:lnTo>
                  <a:lnTo>
                    <a:pt x="0" y="5843016"/>
                  </a:lnTo>
                  <a:lnTo>
                    <a:pt x="4328160" y="5843016"/>
                  </a:lnTo>
                  <a:lnTo>
                    <a:pt x="4328160" y="5838444"/>
                  </a:lnTo>
                  <a:lnTo>
                    <a:pt x="4328160" y="5832360"/>
                  </a:lnTo>
                  <a:lnTo>
                    <a:pt x="4328160" y="10668"/>
                  </a:lnTo>
                  <a:lnTo>
                    <a:pt x="4328160" y="4572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3394" y="1684781"/>
              <a:ext cx="1905" cy="93980"/>
            </a:xfrm>
            <a:custGeom>
              <a:avLst/>
              <a:gdLst/>
              <a:ahLst/>
              <a:cxnLst/>
              <a:rect l="l" t="t" r="r" b="b"/>
              <a:pathLst>
                <a:path w="1904" h="93980">
                  <a:moveTo>
                    <a:pt x="0" y="93924"/>
                  </a:moveTo>
                  <a:lnTo>
                    <a:pt x="19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64046" y="1273766"/>
              <a:ext cx="2870851" cy="368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6647" y="2145121"/>
              <a:ext cx="2204085" cy="75565"/>
            </a:xfrm>
            <a:custGeom>
              <a:avLst/>
              <a:gdLst/>
              <a:ahLst/>
              <a:cxnLst/>
              <a:rect l="l" t="t" r="r" b="b"/>
              <a:pathLst>
                <a:path w="2204085" h="75564">
                  <a:moveTo>
                    <a:pt x="0" y="0"/>
                  </a:moveTo>
                  <a:lnTo>
                    <a:pt x="1996" y="75544"/>
                  </a:lnTo>
                </a:path>
                <a:path w="2204085" h="75564">
                  <a:moveTo>
                    <a:pt x="2166746" y="73258"/>
                  </a:moveTo>
                  <a:lnTo>
                    <a:pt x="2168651" y="75544"/>
                  </a:lnTo>
                </a:path>
                <a:path w="2204085" h="75564">
                  <a:moveTo>
                    <a:pt x="2203795" y="75544"/>
                  </a:moveTo>
                  <a:lnTo>
                    <a:pt x="2133599" y="75544"/>
                  </a:lnTo>
                  <a:lnTo>
                    <a:pt x="2168651" y="0"/>
                  </a:lnTo>
                  <a:lnTo>
                    <a:pt x="2203795" y="755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64046" y="1688294"/>
              <a:ext cx="2870851" cy="457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64046" y="2281419"/>
              <a:ext cx="2880666" cy="17150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64046" y="4074588"/>
              <a:ext cx="2870851" cy="5562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64046" y="4706667"/>
              <a:ext cx="2870851" cy="36845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55266"/>
              </p:ext>
            </p:extLst>
          </p:nvPr>
        </p:nvGraphicFramePr>
        <p:xfrm>
          <a:off x="1437271" y="1353249"/>
          <a:ext cx="3314060" cy="3631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22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2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95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5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495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6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495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2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4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ts val="1495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8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495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3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495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1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495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7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598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350" b="1" spc="-60" dirty="0">
                          <a:latin typeface="Arial"/>
                          <a:cs typeface="Arial"/>
                        </a:rPr>
                        <a:t>i=0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708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5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5430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6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5430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2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5430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4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5430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8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5430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3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5430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1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5430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7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350" b="1" spc="-60" dirty="0">
                          <a:latin typeface="Arial"/>
                          <a:cs typeface="Arial"/>
                        </a:rPr>
                        <a:t>i=1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1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27635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6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2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4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R="119380" algn="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8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R="127635" algn="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3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R="126364" algn="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5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R="31750" algn="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7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b="1" spc="-60" dirty="0">
                          <a:latin typeface="Arial"/>
                          <a:cs typeface="Arial"/>
                        </a:rPr>
                        <a:t>i=2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2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6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4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R="119380" algn="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8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R="120650" algn="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3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R="126364" algn="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5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R="31750" algn="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7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6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350" b="1" spc="-55" dirty="0">
                          <a:latin typeface="Arial"/>
                          <a:cs typeface="Arial"/>
                        </a:rPr>
                        <a:t>i=4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3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4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R="127000" algn="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8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R="127635" algn="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6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R="127635" algn="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5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R="31750" algn="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7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2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b="1" spc="-55" dirty="0">
                          <a:latin typeface="Arial"/>
                          <a:cs typeface="Arial"/>
                        </a:rPr>
                        <a:t>i=6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R="127000" algn="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5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R="127635" algn="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6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R="127635" algn="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8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R="28575" algn="r">
                        <a:lnSpc>
                          <a:spcPct val="100000"/>
                        </a:lnSpc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7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95"/>
                        </a:lnSpc>
                        <a:spcBef>
                          <a:spcPts val="12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1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595"/>
                        </a:lnSpc>
                        <a:spcBef>
                          <a:spcPts val="12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2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595"/>
                        </a:lnSpc>
                        <a:spcBef>
                          <a:spcPts val="12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3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575"/>
                        </a:lnSpc>
                        <a:spcBef>
                          <a:spcPts val="126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4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6065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7000" algn="r">
                        <a:lnSpc>
                          <a:spcPts val="1595"/>
                        </a:lnSpc>
                        <a:spcBef>
                          <a:spcPts val="124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5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ts val="1535"/>
                        </a:lnSpc>
                        <a:spcBef>
                          <a:spcPts val="130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6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651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1575"/>
                        </a:lnSpc>
                        <a:spcBef>
                          <a:spcPts val="126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7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6065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75"/>
                        </a:lnSpc>
                        <a:spcBef>
                          <a:spcPts val="126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8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16065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5051488" y="4253395"/>
            <a:ext cx="2476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5" dirty="0">
                <a:latin typeface="Arial"/>
                <a:cs typeface="Arial"/>
              </a:rPr>
              <a:t>j</a:t>
            </a:r>
            <a:r>
              <a:rPr sz="1350" b="1" spc="-120" dirty="0">
                <a:latin typeface="Arial"/>
                <a:cs typeface="Arial"/>
              </a:rPr>
              <a:t>=</a:t>
            </a:r>
            <a:r>
              <a:rPr sz="1350" b="1" dirty="0"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48215" y="5315584"/>
            <a:ext cx="357505" cy="374015"/>
            <a:chOff x="1948215" y="5315584"/>
            <a:chExt cx="357505" cy="374015"/>
          </a:xfrm>
        </p:grpSpPr>
        <p:sp>
          <p:nvSpPr>
            <p:cNvPr id="21" name="object 21"/>
            <p:cNvSpPr/>
            <p:nvPr/>
          </p:nvSpPr>
          <p:spPr>
            <a:xfrm>
              <a:off x="1949488" y="5316854"/>
              <a:ext cx="354965" cy="371475"/>
            </a:xfrm>
            <a:custGeom>
              <a:avLst/>
              <a:gdLst/>
              <a:ahLst/>
              <a:cxnLst/>
              <a:rect l="l" t="t" r="r" b="b"/>
              <a:pathLst>
                <a:path w="354964" h="371475">
                  <a:moveTo>
                    <a:pt x="308127" y="0"/>
                  </a:moveTo>
                  <a:lnTo>
                    <a:pt x="46761" y="0"/>
                  </a:lnTo>
                  <a:lnTo>
                    <a:pt x="42862" y="2285"/>
                  </a:lnTo>
                  <a:lnTo>
                    <a:pt x="37045" y="2285"/>
                  </a:lnTo>
                  <a:lnTo>
                    <a:pt x="3898" y="38963"/>
                  </a:lnTo>
                  <a:lnTo>
                    <a:pt x="1905" y="43535"/>
                  </a:lnTo>
                  <a:lnTo>
                    <a:pt x="1905" y="50393"/>
                  </a:lnTo>
                  <a:lnTo>
                    <a:pt x="0" y="54965"/>
                  </a:lnTo>
                  <a:lnTo>
                    <a:pt x="0" y="316039"/>
                  </a:lnTo>
                  <a:lnTo>
                    <a:pt x="1905" y="320611"/>
                  </a:lnTo>
                  <a:lnTo>
                    <a:pt x="1905" y="327469"/>
                  </a:lnTo>
                  <a:lnTo>
                    <a:pt x="23431" y="359575"/>
                  </a:lnTo>
                  <a:lnTo>
                    <a:pt x="37045" y="368719"/>
                  </a:lnTo>
                  <a:lnTo>
                    <a:pt x="42862" y="368719"/>
                  </a:lnTo>
                  <a:lnTo>
                    <a:pt x="46761" y="371005"/>
                  </a:lnTo>
                  <a:lnTo>
                    <a:pt x="308127" y="371005"/>
                  </a:lnTo>
                  <a:lnTo>
                    <a:pt x="313944" y="368719"/>
                  </a:lnTo>
                  <a:lnTo>
                    <a:pt x="317842" y="368719"/>
                  </a:lnTo>
                  <a:lnTo>
                    <a:pt x="323748" y="366433"/>
                  </a:lnTo>
                  <a:lnTo>
                    <a:pt x="339280" y="352717"/>
                  </a:lnTo>
                  <a:lnTo>
                    <a:pt x="347091" y="343471"/>
                  </a:lnTo>
                  <a:lnTo>
                    <a:pt x="350989" y="332041"/>
                  </a:lnTo>
                  <a:lnTo>
                    <a:pt x="352996" y="327469"/>
                  </a:lnTo>
                  <a:lnTo>
                    <a:pt x="354888" y="320611"/>
                  </a:lnTo>
                  <a:lnTo>
                    <a:pt x="354888" y="50393"/>
                  </a:lnTo>
                  <a:lnTo>
                    <a:pt x="352996" y="43535"/>
                  </a:lnTo>
                  <a:lnTo>
                    <a:pt x="350989" y="38963"/>
                  </a:lnTo>
                  <a:lnTo>
                    <a:pt x="347091" y="27431"/>
                  </a:lnTo>
                  <a:lnTo>
                    <a:pt x="339280" y="18287"/>
                  </a:lnTo>
                  <a:lnTo>
                    <a:pt x="323748" y="4571"/>
                  </a:lnTo>
                  <a:lnTo>
                    <a:pt x="317842" y="2285"/>
                  </a:lnTo>
                  <a:lnTo>
                    <a:pt x="313944" y="228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49485" y="5316854"/>
              <a:ext cx="354965" cy="371475"/>
            </a:xfrm>
            <a:custGeom>
              <a:avLst/>
              <a:gdLst/>
              <a:ahLst/>
              <a:cxnLst/>
              <a:rect l="l" t="t" r="r" b="b"/>
              <a:pathLst>
                <a:path w="354964" h="371475">
                  <a:moveTo>
                    <a:pt x="52669" y="0"/>
                  </a:moveTo>
                  <a:lnTo>
                    <a:pt x="46756" y="0"/>
                  </a:lnTo>
                  <a:lnTo>
                    <a:pt x="42854" y="2285"/>
                  </a:lnTo>
                  <a:lnTo>
                    <a:pt x="37048" y="2285"/>
                  </a:lnTo>
                  <a:lnTo>
                    <a:pt x="3901" y="38953"/>
                  </a:lnTo>
                  <a:lnTo>
                    <a:pt x="1904" y="43525"/>
                  </a:lnTo>
                  <a:lnTo>
                    <a:pt x="1904" y="50383"/>
                  </a:lnTo>
                  <a:lnTo>
                    <a:pt x="0" y="54955"/>
                  </a:lnTo>
                  <a:lnTo>
                    <a:pt x="0" y="61813"/>
                  </a:lnTo>
                  <a:lnTo>
                    <a:pt x="0" y="309173"/>
                  </a:lnTo>
                  <a:lnTo>
                    <a:pt x="0" y="316031"/>
                  </a:lnTo>
                  <a:lnTo>
                    <a:pt x="1904" y="320603"/>
                  </a:lnTo>
                  <a:lnTo>
                    <a:pt x="1904" y="327461"/>
                  </a:lnTo>
                  <a:lnTo>
                    <a:pt x="3901" y="332033"/>
                  </a:lnTo>
                  <a:lnTo>
                    <a:pt x="33146" y="366430"/>
                  </a:lnTo>
                  <a:lnTo>
                    <a:pt x="37048" y="368716"/>
                  </a:lnTo>
                  <a:lnTo>
                    <a:pt x="42854" y="368716"/>
                  </a:lnTo>
                  <a:lnTo>
                    <a:pt x="46756" y="371002"/>
                  </a:lnTo>
                  <a:lnTo>
                    <a:pt x="52669" y="371002"/>
                  </a:lnTo>
                  <a:lnTo>
                    <a:pt x="302224" y="371002"/>
                  </a:lnTo>
                  <a:lnTo>
                    <a:pt x="308137" y="371002"/>
                  </a:lnTo>
                  <a:lnTo>
                    <a:pt x="313943" y="368716"/>
                  </a:lnTo>
                  <a:lnTo>
                    <a:pt x="317845" y="368716"/>
                  </a:lnTo>
                  <a:lnTo>
                    <a:pt x="323743" y="366430"/>
                  </a:lnTo>
                  <a:lnTo>
                    <a:pt x="331561" y="359572"/>
                  </a:lnTo>
                  <a:lnTo>
                    <a:pt x="339272" y="352714"/>
                  </a:lnTo>
                  <a:lnTo>
                    <a:pt x="347090" y="343463"/>
                  </a:lnTo>
                  <a:lnTo>
                    <a:pt x="350992" y="332033"/>
                  </a:lnTo>
                  <a:lnTo>
                    <a:pt x="352988" y="327461"/>
                  </a:lnTo>
                  <a:lnTo>
                    <a:pt x="354893" y="320603"/>
                  </a:lnTo>
                  <a:lnTo>
                    <a:pt x="354893" y="316031"/>
                  </a:lnTo>
                  <a:lnTo>
                    <a:pt x="354893" y="309173"/>
                  </a:lnTo>
                  <a:lnTo>
                    <a:pt x="354893" y="61813"/>
                  </a:lnTo>
                  <a:lnTo>
                    <a:pt x="354893" y="54955"/>
                  </a:lnTo>
                  <a:lnTo>
                    <a:pt x="354893" y="50383"/>
                  </a:lnTo>
                  <a:lnTo>
                    <a:pt x="352988" y="43525"/>
                  </a:lnTo>
                  <a:lnTo>
                    <a:pt x="350992" y="38953"/>
                  </a:lnTo>
                  <a:lnTo>
                    <a:pt x="347090" y="27431"/>
                  </a:lnTo>
                  <a:lnTo>
                    <a:pt x="339272" y="18287"/>
                  </a:lnTo>
                  <a:lnTo>
                    <a:pt x="331561" y="11429"/>
                  </a:lnTo>
                  <a:lnTo>
                    <a:pt x="323743" y="4571"/>
                  </a:lnTo>
                  <a:lnTo>
                    <a:pt x="317845" y="2285"/>
                  </a:lnTo>
                  <a:lnTo>
                    <a:pt x="313943" y="2285"/>
                  </a:lnTo>
                  <a:lnTo>
                    <a:pt x="308137" y="0"/>
                  </a:lnTo>
                  <a:lnTo>
                    <a:pt x="302224" y="0"/>
                  </a:lnTo>
                  <a:lnTo>
                    <a:pt x="526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94344" y="5364962"/>
              <a:ext cx="247650" cy="281940"/>
            </a:xfrm>
            <a:custGeom>
              <a:avLst/>
              <a:gdLst/>
              <a:ahLst/>
              <a:cxnLst/>
              <a:rect l="l" t="t" r="r" b="b"/>
              <a:pathLst>
                <a:path w="247650" h="281939">
                  <a:moveTo>
                    <a:pt x="247650" y="0"/>
                  </a:moveTo>
                  <a:lnTo>
                    <a:pt x="0" y="0"/>
                  </a:lnTo>
                  <a:lnTo>
                    <a:pt x="0" y="281647"/>
                  </a:lnTo>
                  <a:lnTo>
                    <a:pt x="247650" y="281647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68969" y="5366016"/>
            <a:ext cx="121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948215" y="5727826"/>
            <a:ext cx="357505" cy="371475"/>
            <a:chOff x="1948215" y="5727826"/>
            <a:chExt cx="357505" cy="371475"/>
          </a:xfrm>
        </p:grpSpPr>
        <p:sp>
          <p:nvSpPr>
            <p:cNvPr id="26" name="object 26"/>
            <p:cNvSpPr/>
            <p:nvPr/>
          </p:nvSpPr>
          <p:spPr>
            <a:xfrm>
              <a:off x="1949488" y="5729096"/>
              <a:ext cx="354965" cy="368935"/>
            </a:xfrm>
            <a:custGeom>
              <a:avLst/>
              <a:gdLst/>
              <a:ahLst/>
              <a:cxnLst/>
              <a:rect l="l" t="t" r="r" b="b"/>
              <a:pathLst>
                <a:path w="354964" h="368935">
                  <a:moveTo>
                    <a:pt x="313944" y="0"/>
                  </a:moveTo>
                  <a:lnTo>
                    <a:pt x="42862" y="0"/>
                  </a:lnTo>
                  <a:lnTo>
                    <a:pt x="37045" y="2286"/>
                  </a:lnTo>
                  <a:lnTo>
                    <a:pt x="33147" y="4571"/>
                  </a:lnTo>
                  <a:lnTo>
                    <a:pt x="23431" y="9143"/>
                  </a:lnTo>
                  <a:lnTo>
                    <a:pt x="15608" y="18287"/>
                  </a:lnTo>
                  <a:lnTo>
                    <a:pt x="3898" y="36575"/>
                  </a:lnTo>
                  <a:lnTo>
                    <a:pt x="1905" y="43535"/>
                  </a:lnTo>
                  <a:lnTo>
                    <a:pt x="1905" y="48107"/>
                  </a:lnTo>
                  <a:lnTo>
                    <a:pt x="0" y="54965"/>
                  </a:lnTo>
                  <a:lnTo>
                    <a:pt x="0" y="313753"/>
                  </a:lnTo>
                  <a:lnTo>
                    <a:pt x="1905" y="320611"/>
                  </a:lnTo>
                  <a:lnTo>
                    <a:pt x="1905" y="325183"/>
                  </a:lnTo>
                  <a:lnTo>
                    <a:pt x="3898" y="332041"/>
                  </a:lnTo>
                  <a:lnTo>
                    <a:pt x="15608" y="350329"/>
                  </a:lnTo>
                  <a:lnTo>
                    <a:pt x="23431" y="359473"/>
                  </a:lnTo>
                  <a:lnTo>
                    <a:pt x="33147" y="364147"/>
                  </a:lnTo>
                  <a:lnTo>
                    <a:pt x="37045" y="366433"/>
                  </a:lnTo>
                  <a:lnTo>
                    <a:pt x="42862" y="368719"/>
                  </a:lnTo>
                  <a:lnTo>
                    <a:pt x="313944" y="368719"/>
                  </a:lnTo>
                  <a:lnTo>
                    <a:pt x="317842" y="366433"/>
                  </a:lnTo>
                  <a:lnTo>
                    <a:pt x="323748" y="364147"/>
                  </a:lnTo>
                  <a:lnTo>
                    <a:pt x="331558" y="359473"/>
                  </a:lnTo>
                  <a:lnTo>
                    <a:pt x="347091" y="341185"/>
                  </a:lnTo>
                  <a:lnTo>
                    <a:pt x="350989" y="332041"/>
                  </a:lnTo>
                  <a:lnTo>
                    <a:pt x="352996" y="325183"/>
                  </a:lnTo>
                  <a:lnTo>
                    <a:pt x="354888" y="320611"/>
                  </a:lnTo>
                  <a:lnTo>
                    <a:pt x="354888" y="48107"/>
                  </a:lnTo>
                  <a:lnTo>
                    <a:pt x="352996" y="43535"/>
                  </a:lnTo>
                  <a:lnTo>
                    <a:pt x="350989" y="36575"/>
                  </a:lnTo>
                  <a:lnTo>
                    <a:pt x="347091" y="27431"/>
                  </a:lnTo>
                  <a:lnTo>
                    <a:pt x="331558" y="9143"/>
                  </a:lnTo>
                  <a:lnTo>
                    <a:pt x="323748" y="4571"/>
                  </a:lnTo>
                  <a:lnTo>
                    <a:pt x="317842" y="2286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49485" y="5729096"/>
              <a:ext cx="354965" cy="368935"/>
            </a:xfrm>
            <a:custGeom>
              <a:avLst/>
              <a:gdLst/>
              <a:ahLst/>
              <a:cxnLst/>
              <a:rect l="l" t="t" r="r" b="b"/>
              <a:pathLst>
                <a:path w="354964" h="368935">
                  <a:moveTo>
                    <a:pt x="52669" y="0"/>
                  </a:moveTo>
                  <a:lnTo>
                    <a:pt x="46756" y="0"/>
                  </a:lnTo>
                  <a:lnTo>
                    <a:pt x="42854" y="0"/>
                  </a:lnTo>
                  <a:lnTo>
                    <a:pt x="37048" y="2285"/>
                  </a:lnTo>
                  <a:lnTo>
                    <a:pt x="33146" y="4571"/>
                  </a:lnTo>
                  <a:lnTo>
                    <a:pt x="23423" y="9143"/>
                  </a:lnTo>
                  <a:lnTo>
                    <a:pt x="15620" y="18287"/>
                  </a:lnTo>
                  <a:lnTo>
                    <a:pt x="9707" y="27431"/>
                  </a:lnTo>
                  <a:lnTo>
                    <a:pt x="3901" y="36575"/>
                  </a:lnTo>
                  <a:lnTo>
                    <a:pt x="1904" y="43525"/>
                  </a:lnTo>
                  <a:lnTo>
                    <a:pt x="1904" y="48097"/>
                  </a:lnTo>
                  <a:lnTo>
                    <a:pt x="0" y="54955"/>
                  </a:lnTo>
                  <a:lnTo>
                    <a:pt x="0" y="61813"/>
                  </a:lnTo>
                  <a:lnTo>
                    <a:pt x="0" y="306796"/>
                  </a:lnTo>
                  <a:lnTo>
                    <a:pt x="0" y="313745"/>
                  </a:lnTo>
                  <a:lnTo>
                    <a:pt x="1904" y="320619"/>
                  </a:lnTo>
                  <a:lnTo>
                    <a:pt x="1904" y="325175"/>
                  </a:lnTo>
                  <a:lnTo>
                    <a:pt x="3901" y="332033"/>
                  </a:lnTo>
                  <a:lnTo>
                    <a:pt x="9707" y="341177"/>
                  </a:lnTo>
                  <a:lnTo>
                    <a:pt x="15620" y="350321"/>
                  </a:lnTo>
                  <a:lnTo>
                    <a:pt x="23423" y="359465"/>
                  </a:lnTo>
                  <a:lnTo>
                    <a:pt x="33146" y="364144"/>
                  </a:lnTo>
                  <a:lnTo>
                    <a:pt x="37048" y="366430"/>
                  </a:lnTo>
                  <a:lnTo>
                    <a:pt x="42854" y="368716"/>
                  </a:lnTo>
                  <a:lnTo>
                    <a:pt x="46756" y="368716"/>
                  </a:lnTo>
                  <a:lnTo>
                    <a:pt x="52669" y="368716"/>
                  </a:lnTo>
                  <a:lnTo>
                    <a:pt x="302224" y="368716"/>
                  </a:lnTo>
                  <a:lnTo>
                    <a:pt x="308137" y="368716"/>
                  </a:lnTo>
                  <a:lnTo>
                    <a:pt x="313943" y="368716"/>
                  </a:lnTo>
                  <a:lnTo>
                    <a:pt x="317845" y="366430"/>
                  </a:lnTo>
                  <a:lnTo>
                    <a:pt x="323743" y="364144"/>
                  </a:lnTo>
                  <a:lnTo>
                    <a:pt x="331561" y="359465"/>
                  </a:lnTo>
                  <a:lnTo>
                    <a:pt x="339272" y="350321"/>
                  </a:lnTo>
                  <a:lnTo>
                    <a:pt x="347090" y="341177"/>
                  </a:lnTo>
                  <a:lnTo>
                    <a:pt x="350992" y="332033"/>
                  </a:lnTo>
                  <a:lnTo>
                    <a:pt x="352988" y="325175"/>
                  </a:lnTo>
                  <a:lnTo>
                    <a:pt x="354893" y="320619"/>
                  </a:lnTo>
                  <a:lnTo>
                    <a:pt x="354893" y="48097"/>
                  </a:lnTo>
                  <a:lnTo>
                    <a:pt x="352988" y="43525"/>
                  </a:lnTo>
                  <a:lnTo>
                    <a:pt x="350992" y="36575"/>
                  </a:lnTo>
                  <a:lnTo>
                    <a:pt x="347090" y="27431"/>
                  </a:lnTo>
                  <a:lnTo>
                    <a:pt x="339272" y="18287"/>
                  </a:lnTo>
                  <a:lnTo>
                    <a:pt x="331561" y="9143"/>
                  </a:lnTo>
                  <a:lnTo>
                    <a:pt x="323743" y="4571"/>
                  </a:lnTo>
                  <a:lnTo>
                    <a:pt x="317845" y="2285"/>
                  </a:lnTo>
                  <a:lnTo>
                    <a:pt x="313943" y="0"/>
                  </a:lnTo>
                  <a:lnTo>
                    <a:pt x="308137" y="0"/>
                  </a:lnTo>
                  <a:lnTo>
                    <a:pt x="302224" y="0"/>
                  </a:lnTo>
                  <a:lnTo>
                    <a:pt x="526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94344" y="5793206"/>
              <a:ext cx="247650" cy="302895"/>
            </a:xfrm>
            <a:custGeom>
              <a:avLst/>
              <a:gdLst/>
              <a:ahLst/>
              <a:cxnLst/>
              <a:rect l="l" t="t" r="r" b="b"/>
              <a:pathLst>
                <a:path w="247650" h="302895">
                  <a:moveTo>
                    <a:pt x="247650" y="20574"/>
                  </a:moveTo>
                  <a:lnTo>
                    <a:pt x="234035" y="20574"/>
                  </a:lnTo>
                  <a:lnTo>
                    <a:pt x="234035" y="0"/>
                  </a:lnTo>
                  <a:lnTo>
                    <a:pt x="25336" y="0"/>
                  </a:lnTo>
                  <a:lnTo>
                    <a:pt x="25336" y="20574"/>
                  </a:lnTo>
                  <a:lnTo>
                    <a:pt x="0" y="20574"/>
                  </a:lnTo>
                  <a:lnTo>
                    <a:pt x="0" y="302323"/>
                  </a:lnTo>
                  <a:lnTo>
                    <a:pt x="247650" y="302323"/>
                  </a:lnTo>
                  <a:lnTo>
                    <a:pt x="247650" y="20574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68969" y="5774448"/>
            <a:ext cx="121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43572" y="6136675"/>
            <a:ext cx="355600" cy="371475"/>
          </a:xfrm>
          <a:custGeom>
            <a:avLst/>
            <a:gdLst/>
            <a:ahLst/>
            <a:cxnLst/>
            <a:rect l="l" t="t" r="r" b="b"/>
            <a:pathLst>
              <a:path w="355600" h="371475">
                <a:moveTo>
                  <a:pt x="50764" y="0"/>
                </a:moveTo>
                <a:lnTo>
                  <a:pt x="46862" y="0"/>
                </a:lnTo>
                <a:lnTo>
                  <a:pt x="40965" y="2285"/>
                </a:lnTo>
                <a:lnTo>
                  <a:pt x="35158" y="2285"/>
                </a:lnTo>
                <a:lnTo>
                  <a:pt x="3916" y="36667"/>
                </a:lnTo>
                <a:lnTo>
                  <a:pt x="1996" y="43525"/>
                </a:lnTo>
                <a:lnTo>
                  <a:pt x="0" y="48097"/>
                </a:lnTo>
                <a:lnTo>
                  <a:pt x="0" y="320603"/>
                </a:lnTo>
                <a:lnTo>
                  <a:pt x="1996" y="327461"/>
                </a:lnTo>
                <a:lnTo>
                  <a:pt x="3916" y="332140"/>
                </a:lnTo>
                <a:lnTo>
                  <a:pt x="7818" y="343570"/>
                </a:lnTo>
                <a:lnTo>
                  <a:pt x="13715" y="352714"/>
                </a:lnTo>
                <a:lnTo>
                  <a:pt x="21534" y="359572"/>
                </a:lnTo>
                <a:lnTo>
                  <a:pt x="31241" y="366430"/>
                </a:lnTo>
                <a:lnTo>
                  <a:pt x="35158" y="366430"/>
                </a:lnTo>
                <a:lnTo>
                  <a:pt x="40965" y="368716"/>
                </a:lnTo>
                <a:lnTo>
                  <a:pt x="46862" y="371002"/>
                </a:lnTo>
                <a:lnTo>
                  <a:pt x="50764" y="371002"/>
                </a:lnTo>
                <a:lnTo>
                  <a:pt x="302331" y="371002"/>
                </a:lnTo>
                <a:lnTo>
                  <a:pt x="306232" y="371002"/>
                </a:lnTo>
                <a:lnTo>
                  <a:pt x="312038" y="368716"/>
                </a:lnTo>
                <a:lnTo>
                  <a:pt x="317952" y="366430"/>
                </a:lnTo>
                <a:lnTo>
                  <a:pt x="321853" y="366430"/>
                </a:lnTo>
                <a:lnTo>
                  <a:pt x="331561" y="359572"/>
                </a:lnTo>
                <a:lnTo>
                  <a:pt x="339379" y="352714"/>
                </a:lnTo>
                <a:lnTo>
                  <a:pt x="345185" y="343570"/>
                </a:lnTo>
                <a:lnTo>
                  <a:pt x="349102" y="332140"/>
                </a:lnTo>
                <a:lnTo>
                  <a:pt x="351099" y="327461"/>
                </a:lnTo>
                <a:lnTo>
                  <a:pt x="353004" y="320603"/>
                </a:lnTo>
                <a:lnTo>
                  <a:pt x="353004" y="316031"/>
                </a:lnTo>
                <a:lnTo>
                  <a:pt x="355000" y="309173"/>
                </a:lnTo>
                <a:lnTo>
                  <a:pt x="355000" y="61813"/>
                </a:lnTo>
                <a:lnTo>
                  <a:pt x="353004" y="54955"/>
                </a:lnTo>
                <a:lnTo>
                  <a:pt x="353004" y="48097"/>
                </a:lnTo>
                <a:lnTo>
                  <a:pt x="351099" y="43525"/>
                </a:lnTo>
                <a:lnTo>
                  <a:pt x="349102" y="36667"/>
                </a:lnTo>
                <a:lnTo>
                  <a:pt x="345185" y="27523"/>
                </a:lnTo>
                <a:lnTo>
                  <a:pt x="339379" y="18379"/>
                </a:lnTo>
                <a:lnTo>
                  <a:pt x="331561" y="11521"/>
                </a:lnTo>
                <a:lnTo>
                  <a:pt x="321853" y="4571"/>
                </a:lnTo>
                <a:lnTo>
                  <a:pt x="317952" y="2285"/>
                </a:lnTo>
                <a:lnTo>
                  <a:pt x="312038" y="2285"/>
                </a:lnTo>
                <a:lnTo>
                  <a:pt x="306232" y="0"/>
                </a:lnTo>
                <a:lnTo>
                  <a:pt x="302331" y="0"/>
                </a:lnTo>
                <a:lnTo>
                  <a:pt x="507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075154" y="6188896"/>
            <a:ext cx="121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Arial"/>
                <a:cs typeface="Arial"/>
              </a:rPr>
              <a:t>8</a:t>
            </a:r>
            <a:endParaRPr sz="1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95245" y="5419153"/>
            <a:ext cx="219011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-120" dirty="0">
                <a:latin typeface="Arial"/>
                <a:cs typeface="Arial"/>
              </a:rPr>
              <a:t>Входна</a:t>
            </a:r>
            <a:r>
              <a:rPr sz="1500" b="1" spc="-210" dirty="0">
                <a:latin typeface="Arial"/>
                <a:cs typeface="Arial"/>
              </a:rPr>
              <a:t> </a:t>
            </a:r>
            <a:r>
              <a:rPr sz="1500" b="1" spc="-130" dirty="0">
                <a:latin typeface="Arial"/>
                <a:cs typeface="Arial"/>
              </a:rPr>
              <a:t>последователност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95245" y="5835243"/>
            <a:ext cx="215011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-114" dirty="0">
                <a:latin typeface="Arial"/>
                <a:cs typeface="Arial"/>
              </a:rPr>
              <a:t>Готова</a:t>
            </a:r>
            <a:r>
              <a:rPr sz="1500" b="1" spc="-210" dirty="0">
                <a:latin typeface="Arial"/>
                <a:cs typeface="Arial"/>
              </a:rPr>
              <a:t> </a:t>
            </a:r>
            <a:r>
              <a:rPr sz="1500" b="1" spc="-130" dirty="0">
                <a:latin typeface="Arial"/>
                <a:cs typeface="Arial"/>
              </a:rPr>
              <a:t>последователност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87638" y="6414423"/>
            <a:ext cx="273177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-130" dirty="0">
                <a:latin typeface="Arial"/>
                <a:cs typeface="Arial"/>
              </a:rPr>
              <a:t>Елементи, </a:t>
            </a:r>
            <a:r>
              <a:rPr sz="1500" b="1" spc="-135" dirty="0">
                <a:latin typeface="Arial"/>
                <a:cs typeface="Arial"/>
              </a:rPr>
              <a:t>разменящи </a:t>
            </a:r>
            <a:r>
              <a:rPr sz="1500" b="1" spc="-120" dirty="0">
                <a:latin typeface="Arial"/>
                <a:cs typeface="Arial"/>
              </a:rPr>
              <a:t>местата</a:t>
            </a:r>
            <a:r>
              <a:rPr sz="1500" b="1" spc="-275" dirty="0">
                <a:latin typeface="Arial"/>
                <a:cs typeface="Arial"/>
              </a:rPr>
              <a:t> </a:t>
            </a:r>
            <a:r>
              <a:rPr sz="1500" b="1" spc="-65" dirty="0">
                <a:latin typeface="Arial"/>
                <a:cs typeface="Arial"/>
              </a:rPr>
              <a:t>си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60594" y="3604336"/>
            <a:ext cx="2476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5" dirty="0">
                <a:latin typeface="Arial"/>
                <a:cs typeface="Arial"/>
              </a:rPr>
              <a:t>j</a:t>
            </a:r>
            <a:r>
              <a:rPr sz="1350" b="1" spc="-120" dirty="0">
                <a:latin typeface="Arial"/>
                <a:cs typeface="Arial"/>
              </a:rPr>
              <a:t>=</a:t>
            </a:r>
            <a:r>
              <a:rPr sz="1350" b="1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60594" y="3048012"/>
            <a:ext cx="2476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5" dirty="0">
                <a:latin typeface="Arial"/>
                <a:cs typeface="Arial"/>
              </a:rPr>
              <a:t>j</a:t>
            </a:r>
            <a:r>
              <a:rPr sz="1350" b="1" spc="-120" dirty="0">
                <a:latin typeface="Arial"/>
                <a:cs typeface="Arial"/>
              </a:rPr>
              <a:t>=</a:t>
            </a:r>
            <a:r>
              <a:rPr sz="1350" b="1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65064" y="2491701"/>
            <a:ext cx="2476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5" dirty="0">
                <a:latin typeface="Arial"/>
                <a:cs typeface="Arial"/>
              </a:rPr>
              <a:t>j</a:t>
            </a:r>
            <a:r>
              <a:rPr sz="1350" b="1" spc="-120" dirty="0">
                <a:latin typeface="Arial"/>
                <a:cs typeface="Arial"/>
              </a:rPr>
              <a:t>=</a:t>
            </a:r>
            <a:r>
              <a:rPr sz="1350" b="1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71236" y="1844014"/>
            <a:ext cx="2476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5" dirty="0">
                <a:latin typeface="Arial"/>
                <a:cs typeface="Arial"/>
              </a:rPr>
              <a:t>j</a:t>
            </a:r>
            <a:r>
              <a:rPr sz="1350" b="1" spc="-120" dirty="0">
                <a:latin typeface="Arial"/>
                <a:cs typeface="Arial"/>
              </a:rPr>
              <a:t>=</a:t>
            </a:r>
            <a:r>
              <a:rPr sz="1350" b="1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932804" y="6502046"/>
            <a:ext cx="361315" cy="368935"/>
            <a:chOff x="1932804" y="6502046"/>
            <a:chExt cx="361315" cy="368935"/>
          </a:xfrm>
        </p:grpSpPr>
        <p:sp>
          <p:nvSpPr>
            <p:cNvPr id="40" name="object 40"/>
            <p:cNvSpPr/>
            <p:nvPr/>
          </p:nvSpPr>
          <p:spPr>
            <a:xfrm>
              <a:off x="1933867" y="6503098"/>
              <a:ext cx="359410" cy="367030"/>
            </a:xfrm>
            <a:custGeom>
              <a:avLst/>
              <a:gdLst/>
              <a:ahLst/>
              <a:cxnLst/>
              <a:rect l="l" t="t" r="r" b="b"/>
              <a:pathLst>
                <a:path w="359410" h="367029">
                  <a:moveTo>
                    <a:pt x="306222" y="0"/>
                  </a:moveTo>
                  <a:lnTo>
                    <a:pt x="52666" y="0"/>
                  </a:lnTo>
                  <a:lnTo>
                    <a:pt x="46761" y="2286"/>
                  </a:lnTo>
                  <a:lnTo>
                    <a:pt x="40957" y="2286"/>
                  </a:lnTo>
                  <a:lnTo>
                    <a:pt x="37045" y="4571"/>
                  </a:lnTo>
                  <a:lnTo>
                    <a:pt x="31229" y="4571"/>
                  </a:lnTo>
                  <a:lnTo>
                    <a:pt x="15620" y="18389"/>
                  </a:lnTo>
                  <a:lnTo>
                    <a:pt x="7797" y="27533"/>
                  </a:lnTo>
                  <a:lnTo>
                    <a:pt x="3898" y="38963"/>
                  </a:lnTo>
                  <a:lnTo>
                    <a:pt x="1905" y="43535"/>
                  </a:lnTo>
                  <a:lnTo>
                    <a:pt x="0" y="50393"/>
                  </a:lnTo>
                  <a:lnTo>
                    <a:pt x="0" y="318325"/>
                  </a:lnTo>
                  <a:lnTo>
                    <a:pt x="1905" y="325183"/>
                  </a:lnTo>
                  <a:lnTo>
                    <a:pt x="3898" y="329755"/>
                  </a:lnTo>
                  <a:lnTo>
                    <a:pt x="7797" y="341287"/>
                  </a:lnTo>
                  <a:lnTo>
                    <a:pt x="15620" y="350431"/>
                  </a:lnTo>
                  <a:lnTo>
                    <a:pt x="23431" y="357289"/>
                  </a:lnTo>
                  <a:lnTo>
                    <a:pt x="31229" y="361861"/>
                  </a:lnTo>
                  <a:lnTo>
                    <a:pt x="37045" y="364147"/>
                  </a:lnTo>
                  <a:lnTo>
                    <a:pt x="40957" y="366433"/>
                  </a:lnTo>
                  <a:lnTo>
                    <a:pt x="317842" y="366433"/>
                  </a:lnTo>
                  <a:lnTo>
                    <a:pt x="321741" y="364147"/>
                  </a:lnTo>
                  <a:lnTo>
                    <a:pt x="327647" y="361861"/>
                  </a:lnTo>
                  <a:lnTo>
                    <a:pt x="354901" y="329755"/>
                  </a:lnTo>
                  <a:lnTo>
                    <a:pt x="356895" y="325183"/>
                  </a:lnTo>
                  <a:lnTo>
                    <a:pt x="356895" y="318325"/>
                  </a:lnTo>
                  <a:lnTo>
                    <a:pt x="358800" y="313753"/>
                  </a:lnTo>
                  <a:lnTo>
                    <a:pt x="358800" y="54965"/>
                  </a:lnTo>
                  <a:lnTo>
                    <a:pt x="356895" y="50393"/>
                  </a:lnTo>
                  <a:lnTo>
                    <a:pt x="356895" y="43535"/>
                  </a:lnTo>
                  <a:lnTo>
                    <a:pt x="354901" y="38963"/>
                  </a:lnTo>
                  <a:lnTo>
                    <a:pt x="349084" y="27533"/>
                  </a:lnTo>
                  <a:lnTo>
                    <a:pt x="343281" y="18389"/>
                  </a:lnTo>
                  <a:lnTo>
                    <a:pt x="327647" y="4571"/>
                  </a:lnTo>
                  <a:lnTo>
                    <a:pt x="321741" y="4571"/>
                  </a:lnTo>
                  <a:lnTo>
                    <a:pt x="317842" y="2286"/>
                  </a:lnTo>
                  <a:lnTo>
                    <a:pt x="312038" y="2286"/>
                  </a:lnTo>
                  <a:lnTo>
                    <a:pt x="30622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33864" y="6503106"/>
              <a:ext cx="359410" cy="367030"/>
            </a:xfrm>
            <a:custGeom>
              <a:avLst/>
              <a:gdLst/>
              <a:ahLst/>
              <a:cxnLst/>
              <a:rect l="l" t="t" r="r" b="b"/>
              <a:pathLst>
                <a:path w="359410" h="367029">
                  <a:moveTo>
                    <a:pt x="52669" y="0"/>
                  </a:moveTo>
                  <a:lnTo>
                    <a:pt x="46771" y="2285"/>
                  </a:lnTo>
                  <a:lnTo>
                    <a:pt x="40949" y="2285"/>
                  </a:lnTo>
                  <a:lnTo>
                    <a:pt x="37048" y="4571"/>
                  </a:lnTo>
                  <a:lnTo>
                    <a:pt x="31241" y="4571"/>
                  </a:lnTo>
                  <a:lnTo>
                    <a:pt x="23423" y="11429"/>
                  </a:lnTo>
                  <a:lnTo>
                    <a:pt x="15620" y="18379"/>
                  </a:lnTo>
                  <a:lnTo>
                    <a:pt x="7802" y="27523"/>
                  </a:lnTo>
                  <a:lnTo>
                    <a:pt x="3901" y="38953"/>
                  </a:lnTo>
                  <a:lnTo>
                    <a:pt x="1904" y="43525"/>
                  </a:lnTo>
                  <a:lnTo>
                    <a:pt x="0" y="50383"/>
                  </a:lnTo>
                  <a:lnTo>
                    <a:pt x="0" y="54955"/>
                  </a:lnTo>
                  <a:lnTo>
                    <a:pt x="0" y="61813"/>
                  </a:lnTo>
                  <a:lnTo>
                    <a:pt x="0" y="306887"/>
                  </a:lnTo>
                  <a:lnTo>
                    <a:pt x="0" y="313745"/>
                  </a:lnTo>
                  <a:lnTo>
                    <a:pt x="0" y="318317"/>
                  </a:lnTo>
                  <a:lnTo>
                    <a:pt x="1904" y="325175"/>
                  </a:lnTo>
                  <a:lnTo>
                    <a:pt x="3901" y="329747"/>
                  </a:lnTo>
                  <a:lnTo>
                    <a:pt x="7802" y="341269"/>
                  </a:lnTo>
                  <a:lnTo>
                    <a:pt x="15620" y="350413"/>
                  </a:lnTo>
                  <a:lnTo>
                    <a:pt x="23423" y="357271"/>
                  </a:lnTo>
                  <a:lnTo>
                    <a:pt x="31241" y="361843"/>
                  </a:lnTo>
                  <a:lnTo>
                    <a:pt x="37048" y="364129"/>
                  </a:lnTo>
                  <a:lnTo>
                    <a:pt x="40949" y="366415"/>
                  </a:lnTo>
                  <a:lnTo>
                    <a:pt x="317845" y="366415"/>
                  </a:lnTo>
                  <a:lnTo>
                    <a:pt x="321746" y="364129"/>
                  </a:lnTo>
                  <a:lnTo>
                    <a:pt x="354893" y="329747"/>
                  </a:lnTo>
                  <a:lnTo>
                    <a:pt x="356905" y="325175"/>
                  </a:lnTo>
                  <a:lnTo>
                    <a:pt x="356905" y="318317"/>
                  </a:lnTo>
                  <a:lnTo>
                    <a:pt x="358810" y="313745"/>
                  </a:lnTo>
                  <a:lnTo>
                    <a:pt x="358810" y="306887"/>
                  </a:lnTo>
                  <a:lnTo>
                    <a:pt x="358810" y="61813"/>
                  </a:lnTo>
                  <a:lnTo>
                    <a:pt x="358810" y="54955"/>
                  </a:lnTo>
                  <a:lnTo>
                    <a:pt x="356905" y="50383"/>
                  </a:lnTo>
                  <a:lnTo>
                    <a:pt x="356905" y="43525"/>
                  </a:lnTo>
                  <a:lnTo>
                    <a:pt x="354893" y="38953"/>
                  </a:lnTo>
                  <a:lnTo>
                    <a:pt x="349087" y="27523"/>
                  </a:lnTo>
                  <a:lnTo>
                    <a:pt x="343280" y="18379"/>
                  </a:lnTo>
                  <a:lnTo>
                    <a:pt x="335462" y="11429"/>
                  </a:lnTo>
                  <a:lnTo>
                    <a:pt x="327659" y="4571"/>
                  </a:lnTo>
                  <a:lnTo>
                    <a:pt x="321746" y="4571"/>
                  </a:lnTo>
                  <a:lnTo>
                    <a:pt x="317845" y="2285"/>
                  </a:lnTo>
                  <a:lnTo>
                    <a:pt x="312038" y="2285"/>
                  </a:lnTo>
                  <a:lnTo>
                    <a:pt x="306232" y="0"/>
                  </a:lnTo>
                  <a:lnTo>
                    <a:pt x="526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80628" y="6548920"/>
              <a:ext cx="252095" cy="274955"/>
            </a:xfrm>
            <a:custGeom>
              <a:avLst/>
              <a:gdLst/>
              <a:ahLst/>
              <a:cxnLst/>
              <a:rect l="l" t="t" r="r" b="b"/>
              <a:pathLst>
                <a:path w="252094" h="274954">
                  <a:moveTo>
                    <a:pt x="251650" y="0"/>
                  </a:moveTo>
                  <a:lnTo>
                    <a:pt x="0" y="0"/>
                  </a:lnTo>
                  <a:lnTo>
                    <a:pt x="0" y="274789"/>
                  </a:lnTo>
                  <a:lnTo>
                    <a:pt x="251650" y="274789"/>
                  </a:lnTo>
                  <a:lnTo>
                    <a:pt x="25165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061413" y="6551642"/>
            <a:ext cx="121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АЛГОРИТМИ ЗА</a:t>
            </a:r>
            <a:r>
              <a:rPr sz="2800" spc="10" dirty="0"/>
              <a:t> </a:t>
            </a:r>
            <a:r>
              <a:rPr sz="2800" spc="-50" dirty="0"/>
              <a:t>СОРТИРАНЕ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2" y="1080757"/>
            <a:ext cx="5181147" cy="41395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Примерна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реализация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алгоритъма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400"/>
              </a:lnSpc>
              <a:spcBef>
                <a:spcPts val="47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</a:t>
            </a:r>
            <a:r>
              <a:rPr sz="2000" dirty="0" err="1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lang="en-US" sz="2000" dirty="0" err="1">
                <a:solidFill>
                  <a:srgbClr val="FFFF00"/>
                </a:solidFill>
                <a:latin typeface="Arial"/>
                <a:cs typeface="Arial"/>
              </a:rPr>
              <a:t>election</a:t>
            </a:r>
            <a:r>
              <a:rPr sz="2000" dirty="0" err="1">
                <a:solidFill>
                  <a:srgbClr val="FFFF00"/>
                </a:solidFill>
                <a:latin typeface="Arial"/>
                <a:cs typeface="Arial"/>
              </a:rPr>
              <a:t>_</a:t>
            </a:r>
            <a:r>
              <a:rPr lang="en-US" sz="2000" dirty="0" err="1">
                <a:solidFill>
                  <a:srgbClr val="FFFF00"/>
                </a:solidFill>
                <a:latin typeface="Arial"/>
                <a:cs typeface="Arial"/>
              </a:rPr>
              <a:t>sort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 (int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a[], unsigned</a:t>
            </a:r>
            <a:r>
              <a:rPr sz="2000" spc="-1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n)</a:t>
            </a:r>
            <a:endParaRPr sz="2000" dirty="0">
              <a:latin typeface="Arial"/>
              <a:cs typeface="Arial"/>
            </a:endParaRPr>
          </a:p>
          <a:p>
            <a:pPr marL="221615" marR="3119120" indent="-209550">
              <a:lnSpc>
                <a:spcPct val="100000"/>
              </a:lnSpc>
              <a:tabLst>
                <a:tab pos="1338580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unsigned	</a:t>
            </a:r>
            <a:r>
              <a:rPr sz="2000" spc="-5" dirty="0" err="1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,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j;  int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2000" spc="-20" dirty="0">
                <a:solidFill>
                  <a:srgbClr val="FFFF00"/>
                </a:solidFill>
                <a:latin typeface="Arial"/>
                <a:cs typeface="Arial"/>
              </a:rPr>
              <a:t>min</a:t>
            </a:r>
            <a:endParaRPr sz="2000" dirty="0">
              <a:latin typeface="Arial"/>
              <a:cs typeface="Arial"/>
            </a:endParaRPr>
          </a:p>
          <a:p>
            <a:pPr marL="221615">
              <a:lnSpc>
                <a:spcPts val="24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for (</a:t>
            </a:r>
            <a:r>
              <a:rPr sz="2000" dirty="0" err="1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=0; </a:t>
            </a:r>
            <a:r>
              <a:rPr sz="2000" dirty="0" err="1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&lt;n</a:t>
            </a: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-1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;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 err="1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++)</a:t>
            </a:r>
            <a:endParaRPr lang="bg-BG" sz="20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221615">
              <a:lnSpc>
                <a:spcPts val="2400"/>
              </a:lnSpc>
              <a:spcBef>
                <a:spcPts val="5"/>
              </a:spcBef>
            </a:pP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{    min=I;</a:t>
            </a:r>
          </a:p>
          <a:p>
            <a:pPr marL="780415" marR="2068195" indent="-279400">
              <a:lnSpc>
                <a:spcPct val="100000"/>
              </a:lnSpc>
            </a:pP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 for (j=i+1; j&lt;n;</a:t>
            </a:r>
            <a:r>
              <a:rPr lang="en-US" sz="2000" spc="-1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rgbClr val="FFFF00"/>
                </a:solidFill>
                <a:latin typeface="Arial"/>
                <a:cs typeface="Arial"/>
              </a:rPr>
              <a:t>j++</a:t>
            </a: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)  </a:t>
            </a:r>
          </a:p>
          <a:p>
            <a:pPr marL="780415" marR="2068195" indent="-279400">
              <a:lnSpc>
                <a:spcPct val="100000"/>
              </a:lnSpc>
            </a:pP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	  if  </a:t>
            </a: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(a[j] &lt;</a:t>
            </a:r>
            <a:r>
              <a:rPr lang="en-US" sz="20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2000" spc="-60" dirty="0" err="1">
                <a:solidFill>
                  <a:srgbClr val="FFFF00"/>
                </a:solidFill>
                <a:latin typeface="Arial"/>
                <a:cs typeface="Arial"/>
              </a:rPr>
              <a:t>arr</a:t>
            </a:r>
            <a:r>
              <a:rPr lang="en-US" sz="2000" spc="-60" dirty="0">
                <a:solidFill>
                  <a:srgbClr val="FFFF00"/>
                </a:solidFill>
                <a:latin typeface="Arial"/>
                <a:cs typeface="Arial"/>
              </a:rPr>
              <a:t>[</a:t>
            </a: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min])</a:t>
            </a:r>
          </a:p>
          <a:p>
            <a:pPr marL="780415" marR="2068195" indent="-279400"/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	       min=j;</a:t>
            </a:r>
          </a:p>
          <a:p>
            <a:pPr marL="780415" marR="2068195" indent="-279400">
              <a:lnSpc>
                <a:spcPct val="100000"/>
              </a:lnSpc>
            </a:pP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 if (min != </a:t>
            </a:r>
            <a:r>
              <a:rPr lang="en-US" sz="2000" spc="-5" dirty="0" err="1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)</a:t>
            </a:r>
          </a:p>
          <a:p>
            <a:pPr marL="780415" marR="2068195" indent="-279400">
              <a:lnSpc>
                <a:spcPct val="100000"/>
              </a:lnSpc>
            </a:pP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		   Swap(</a:t>
            </a:r>
            <a:r>
              <a:rPr lang="en-US" sz="2000" spc="-5" dirty="0" err="1">
                <a:solidFill>
                  <a:srgbClr val="FFFF00"/>
                </a:solidFill>
                <a:latin typeface="Arial"/>
                <a:cs typeface="Arial"/>
              </a:rPr>
              <a:t>arr</a:t>
            </a: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[</a:t>
            </a:r>
            <a:r>
              <a:rPr lang="en-US" sz="2000" spc="-5" dirty="0" err="1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],</a:t>
            </a:r>
            <a:r>
              <a:rPr lang="en-US" sz="2000" spc="-5" dirty="0" err="1">
                <a:solidFill>
                  <a:srgbClr val="FFFF00"/>
                </a:solidFill>
                <a:latin typeface="Arial"/>
                <a:cs typeface="Arial"/>
              </a:rPr>
              <a:t>arr</a:t>
            </a: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[j]);</a:t>
            </a:r>
            <a:endParaRPr lang="en-US" sz="2000" dirty="0">
              <a:latin typeface="Arial"/>
              <a:cs typeface="Arial"/>
            </a:endParaRPr>
          </a:p>
          <a:p>
            <a:pPr marL="221615">
              <a:lnSpc>
                <a:spcPts val="2400"/>
              </a:lnSpc>
              <a:spcBef>
                <a:spcPts val="5"/>
              </a:spcBef>
            </a:pP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АЛГОРИТМИ ЗА</a:t>
            </a:r>
            <a:r>
              <a:rPr sz="2800" spc="10" dirty="0"/>
              <a:t> </a:t>
            </a:r>
            <a:r>
              <a:rPr sz="2800" spc="-50" dirty="0"/>
              <a:t>СОРТИРАНЕ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94253" y="937475"/>
            <a:ext cx="8432800" cy="61214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33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Оценка на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бързодействието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алгоритъма</a:t>
            </a:r>
            <a:endParaRPr sz="2000" dirty="0">
              <a:latin typeface="Arial"/>
              <a:cs typeface="Arial"/>
            </a:endParaRPr>
          </a:p>
          <a:p>
            <a:pPr marL="50800" marR="45085" algn="just">
              <a:lnSpc>
                <a:spcPts val="2160"/>
              </a:lnSpc>
              <a:spcBef>
                <a:spcPts val="51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изпълнението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сортиране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чрез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пряка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селекция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извършват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50800" marR="45085" algn="just">
              <a:lnSpc>
                <a:spcPts val="2160"/>
              </a:lnSpc>
              <a:spcBef>
                <a:spcPts val="480"/>
              </a:spcBef>
              <a:buChar char="-"/>
              <a:tabLst>
                <a:tab pos="2355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N-1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сравнения при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определяне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първия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най-малък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размерност на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списъка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едномерния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масив);</a:t>
            </a:r>
            <a:endParaRPr sz="2000" dirty="0">
              <a:latin typeface="Arial"/>
              <a:cs typeface="Arial"/>
            </a:endParaRPr>
          </a:p>
          <a:p>
            <a:pPr marL="204470" indent="-154305" algn="just">
              <a:lnSpc>
                <a:spcPct val="100000"/>
              </a:lnSpc>
              <a:spcBef>
                <a:spcPts val="204"/>
              </a:spcBef>
              <a:buChar char="-"/>
              <a:tabLst>
                <a:tab pos="205104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N-2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сравнения при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определяне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втория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най-малък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елемент;</a:t>
            </a:r>
            <a:endParaRPr sz="2000" dirty="0">
              <a:latin typeface="Arial"/>
              <a:cs typeface="Arial"/>
            </a:endParaRPr>
          </a:p>
          <a:p>
            <a:pPr marL="204470" indent="-154305" algn="just">
              <a:lnSpc>
                <a:spcPct val="100000"/>
              </a:lnSpc>
              <a:spcBef>
                <a:spcPts val="240"/>
              </a:spcBef>
              <a:buChar char="-"/>
              <a:tabLst>
                <a:tab pos="205104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N-3 - за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третия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т.н.</a:t>
            </a:r>
            <a:endParaRPr sz="2000" dirty="0">
              <a:latin typeface="Arial"/>
              <a:cs typeface="Arial"/>
            </a:endParaRPr>
          </a:p>
          <a:p>
            <a:pPr marL="50800" marR="47625" algn="just">
              <a:lnSpc>
                <a:spcPts val="2160"/>
              </a:lnSpc>
              <a:spcBef>
                <a:spcPts val="51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Общият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обем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сравненията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такъв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алгоритъм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определя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по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формулата:</a:t>
            </a:r>
            <a:endParaRPr sz="2000" dirty="0">
              <a:latin typeface="Arial"/>
              <a:cs typeface="Arial"/>
            </a:endParaRPr>
          </a:p>
          <a:p>
            <a:pPr marL="50800" algn="just">
              <a:lnSpc>
                <a:spcPct val="100000"/>
              </a:lnSpc>
              <a:spcBef>
                <a:spcPts val="209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(N-1) + (N-2) + (N-3) + ……. + 4 + 3 + 2 + 1 = (N</a:t>
            </a:r>
            <a:r>
              <a:rPr sz="1950" baseline="2564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-N)/2 =</a:t>
            </a:r>
            <a:r>
              <a:rPr sz="2000" spc="-3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N*((N-1)/2),</a:t>
            </a:r>
            <a:endParaRPr sz="2000" dirty="0">
              <a:latin typeface="Arial"/>
              <a:cs typeface="Arial"/>
            </a:endParaRPr>
          </a:p>
          <a:p>
            <a:pPr marL="50800" marR="43815" algn="just">
              <a:lnSpc>
                <a:spcPts val="2160"/>
              </a:lnSpc>
              <a:spcBef>
                <a:spcPts val="509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където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(N-1)/2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средният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брой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сравнения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1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итерация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външния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цикъл.</a:t>
            </a:r>
            <a:endParaRPr sz="2000" dirty="0">
              <a:latin typeface="Arial"/>
              <a:cs typeface="Arial"/>
            </a:endParaRPr>
          </a:p>
          <a:p>
            <a:pPr marL="50800" algn="just">
              <a:lnSpc>
                <a:spcPct val="100000"/>
              </a:lnSpc>
              <a:spcBef>
                <a:spcPts val="204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Сложността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терминологията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О-нотацията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О(N</a:t>
            </a:r>
            <a:r>
              <a:rPr sz="1950" spc="7" baseline="2564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).</a:t>
            </a:r>
            <a:endParaRPr sz="2000" dirty="0">
              <a:latin typeface="Arial"/>
              <a:cs typeface="Arial"/>
            </a:endParaRPr>
          </a:p>
          <a:p>
            <a:pPr marL="50800" marR="43180" algn="just">
              <a:lnSpc>
                <a:spcPct val="90000"/>
              </a:lnSpc>
              <a:spcBef>
                <a:spcPts val="48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този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вариант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сортиране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броя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сравненията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зависи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техния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начален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порядък.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Минималния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брой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разместванията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 M</a:t>
            </a:r>
            <a:r>
              <a:rPr sz="1950" baseline="-21367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=3(n-1),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когато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имаме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първоначални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подредени  елементи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приема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най-голяма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50" spc="-7" baseline="-21367" dirty="0">
                <a:solidFill>
                  <a:srgbClr val="FFFFFF"/>
                </a:solidFill>
                <a:latin typeface="Arial"/>
                <a:cs typeface="Arial"/>
              </a:rPr>
              <a:t>max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=trunc(n2/4)+3(n-1),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елементите 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подредени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обратен ред.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Средната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1950" spc="22" baseline="-21367" dirty="0">
                <a:solidFill>
                  <a:srgbClr val="FFFFFF"/>
                </a:solidFill>
                <a:latin typeface="Arial"/>
                <a:cs typeface="Arial"/>
              </a:rPr>
              <a:t>ср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тази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величина  трудно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може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бъде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определена,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защото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зависи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това,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какъв 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етап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сравненията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намерен най-малкият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елемент.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АЛГОРИТМИ ЗА</a:t>
            </a:r>
            <a:r>
              <a:rPr sz="2800" spc="10" dirty="0"/>
              <a:t> </a:t>
            </a:r>
            <a:r>
              <a:rPr sz="2800" spc="-50" dirty="0"/>
              <a:t>СОРТИРАНЕ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68853" y="1080757"/>
            <a:ext cx="8483600" cy="47193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2.3. Сортиране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чрез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пряко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вмъкване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(Straight insertion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sort)</a:t>
            </a:r>
            <a:endParaRPr sz="2000" dirty="0">
              <a:latin typeface="Arial"/>
              <a:cs typeface="Arial"/>
            </a:endParaRPr>
          </a:p>
          <a:p>
            <a:pPr marL="76200" marR="71120" algn="just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този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метод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елементите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масива,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подлежащ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сортиране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разделят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две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части:</a:t>
            </a:r>
            <a:endParaRPr sz="2000" dirty="0">
              <a:latin typeface="Arial"/>
              <a:cs typeface="Arial"/>
            </a:endParaRPr>
          </a:p>
          <a:p>
            <a:pPr marL="229870" indent="-154305" algn="just">
              <a:lnSpc>
                <a:spcPct val="100000"/>
              </a:lnSpc>
              <a:spcBef>
                <a:spcPts val="480"/>
              </a:spcBef>
              <a:buChar char="-"/>
              <a:tabLst>
                <a:tab pos="230504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редица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местоназначението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, a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… ,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i-1</a:t>
            </a:r>
            <a:r>
              <a:rPr sz="1950" spc="330" baseline="-213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endParaRPr sz="2000" dirty="0">
              <a:latin typeface="Arial"/>
              <a:cs typeface="Arial"/>
            </a:endParaRPr>
          </a:p>
          <a:p>
            <a:pPr marL="229870" indent="-154305" algn="just">
              <a:lnSpc>
                <a:spcPct val="100000"/>
              </a:lnSpc>
              <a:spcBef>
                <a:spcPts val="484"/>
              </a:spcBef>
              <a:buChar char="-"/>
              <a:tabLst>
                <a:tab pos="230504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първоначална редица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, a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i+1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….</a:t>
            </a:r>
            <a:r>
              <a:rPr sz="2000" spc="4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76200" marR="68580" algn="just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първата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стъпка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редицата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местоназначението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съдържа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само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един 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 a</a:t>
            </a:r>
            <a:r>
              <a:rPr sz="1950" baseline="-2136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a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първоначалната редица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всички останали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,  а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r>
              <a:rPr sz="2000" spc="4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76200" marR="68580" algn="just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Във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всяка стъпка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i-ят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първоначалната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редица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(т.е.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текущият първи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изважда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премества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редицата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местоназначението,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като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вмъква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подходящото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място.</a:t>
            </a:r>
            <a:endParaRPr sz="2000" dirty="0">
              <a:latin typeface="Arial"/>
              <a:cs typeface="Arial"/>
            </a:endParaRPr>
          </a:p>
          <a:p>
            <a:pPr marL="76200" marR="68580" algn="just">
              <a:lnSpc>
                <a:spcPct val="100000"/>
              </a:lnSpc>
              <a:spcBef>
                <a:spcPts val="480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Следователно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първоначалната редица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винаги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задната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част на  дадения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неподреден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масив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елементи,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докато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редицата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местоназначението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текущо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сортирана.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9263" y="1039368"/>
            <a:ext cx="6468110" cy="6169660"/>
            <a:chOff x="969263" y="1039368"/>
            <a:chExt cx="6468110" cy="6169660"/>
          </a:xfrm>
        </p:grpSpPr>
        <p:sp>
          <p:nvSpPr>
            <p:cNvPr id="3" name="object 3"/>
            <p:cNvSpPr/>
            <p:nvPr/>
          </p:nvSpPr>
          <p:spPr>
            <a:xfrm>
              <a:off x="3037332" y="1039367"/>
              <a:ext cx="4399915" cy="6059805"/>
            </a:xfrm>
            <a:custGeom>
              <a:avLst/>
              <a:gdLst/>
              <a:ahLst/>
              <a:cxnLst/>
              <a:rect l="l" t="t" r="r" b="b"/>
              <a:pathLst>
                <a:path w="4399915" h="6059805">
                  <a:moveTo>
                    <a:pt x="4399788" y="0"/>
                  </a:moveTo>
                  <a:lnTo>
                    <a:pt x="0" y="0"/>
                  </a:lnTo>
                  <a:lnTo>
                    <a:pt x="0" y="6059424"/>
                  </a:lnTo>
                  <a:lnTo>
                    <a:pt x="4399788" y="6059424"/>
                  </a:lnTo>
                  <a:lnTo>
                    <a:pt x="4399788" y="6053340"/>
                  </a:lnTo>
                  <a:lnTo>
                    <a:pt x="9144" y="6053328"/>
                  </a:lnTo>
                  <a:lnTo>
                    <a:pt x="4390644" y="6053328"/>
                  </a:lnTo>
                  <a:lnTo>
                    <a:pt x="4399788" y="6053340"/>
                  </a:lnTo>
                  <a:lnTo>
                    <a:pt x="4399788" y="6048756"/>
                  </a:lnTo>
                  <a:lnTo>
                    <a:pt x="4399788" y="9144"/>
                  </a:lnTo>
                  <a:lnTo>
                    <a:pt x="4399788" y="4572"/>
                  </a:lnTo>
                  <a:lnTo>
                    <a:pt x="4399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84980" y="1123378"/>
              <a:ext cx="2613571" cy="2943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6958" y="1779940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5" h="58419">
                  <a:moveTo>
                    <a:pt x="63626" y="58186"/>
                  </a:moveTo>
                  <a:lnTo>
                    <a:pt x="0" y="58186"/>
                  </a:lnTo>
                  <a:lnTo>
                    <a:pt x="30769" y="0"/>
                  </a:lnTo>
                  <a:lnTo>
                    <a:pt x="63626" y="581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91559" y="1490383"/>
              <a:ext cx="2606992" cy="2943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50435" y="2618232"/>
              <a:ext cx="652145" cy="74295"/>
            </a:xfrm>
            <a:custGeom>
              <a:avLst/>
              <a:gdLst/>
              <a:ahLst/>
              <a:cxnLst/>
              <a:rect l="l" t="t" r="r" b="b"/>
              <a:pathLst>
                <a:path w="652145" h="74294">
                  <a:moveTo>
                    <a:pt x="651890" y="74206"/>
                  </a:moveTo>
                  <a:lnTo>
                    <a:pt x="651890" y="2006"/>
                  </a:lnTo>
                </a:path>
                <a:path w="652145" h="74294">
                  <a:moveTo>
                    <a:pt x="2197" y="0"/>
                  </a:moveTo>
                  <a:lnTo>
                    <a:pt x="0" y="140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17487" y="2632237"/>
              <a:ext cx="64135" cy="60325"/>
            </a:xfrm>
            <a:custGeom>
              <a:avLst/>
              <a:gdLst/>
              <a:ahLst/>
              <a:cxnLst/>
              <a:rect l="l" t="t" r="r" b="b"/>
              <a:pathLst>
                <a:path w="64135" h="60325">
                  <a:moveTo>
                    <a:pt x="0" y="0"/>
                  </a:moveTo>
                  <a:lnTo>
                    <a:pt x="63611" y="0"/>
                  </a:lnTo>
                  <a:lnTo>
                    <a:pt x="32948" y="6019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91559" y="2290572"/>
              <a:ext cx="2606992" cy="292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0435" y="2983230"/>
              <a:ext cx="294640" cy="76200"/>
            </a:xfrm>
            <a:custGeom>
              <a:avLst/>
              <a:gdLst/>
              <a:ahLst/>
              <a:cxnLst/>
              <a:rect l="l" t="t" r="r" b="b"/>
              <a:pathLst>
                <a:path w="294639" h="76200">
                  <a:moveTo>
                    <a:pt x="0" y="0"/>
                  </a:moveTo>
                  <a:lnTo>
                    <a:pt x="2197" y="76200"/>
                  </a:lnTo>
                </a:path>
                <a:path w="294639" h="76200">
                  <a:moveTo>
                    <a:pt x="0" y="76200"/>
                  </a:moveTo>
                  <a:lnTo>
                    <a:pt x="294030" y="76200"/>
                  </a:lnTo>
                  <a:lnTo>
                    <a:pt x="291846" y="6010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09424" y="2983230"/>
              <a:ext cx="66040" cy="58419"/>
            </a:xfrm>
            <a:custGeom>
              <a:avLst/>
              <a:gdLst/>
              <a:ahLst/>
              <a:cxnLst/>
              <a:rect l="l" t="t" r="r" b="b"/>
              <a:pathLst>
                <a:path w="66039" h="58419">
                  <a:moveTo>
                    <a:pt x="65806" y="58110"/>
                  </a:moveTo>
                  <a:lnTo>
                    <a:pt x="0" y="58110"/>
                  </a:lnTo>
                  <a:lnTo>
                    <a:pt x="32857" y="0"/>
                  </a:lnTo>
                  <a:lnTo>
                    <a:pt x="65806" y="581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06010" y="2983230"/>
              <a:ext cx="2540" cy="76200"/>
            </a:xfrm>
            <a:custGeom>
              <a:avLst/>
              <a:gdLst/>
              <a:ahLst/>
              <a:cxnLst/>
              <a:rect l="l" t="t" r="r" b="b"/>
              <a:pathLst>
                <a:path w="2539" h="76200">
                  <a:moveTo>
                    <a:pt x="0" y="0"/>
                  </a:moveTo>
                  <a:lnTo>
                    <a:pt x="2184" y="76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75946" y="2983230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5" h="58419">
                  <a:moveTo>
                    <a:pt x="63626" y="58110"/>
                  </a:moveTo>
                  <a:lnTo>
                    <a:pt x="0" y="58110"/>
                  </a:lnTo>
                  <a:lnTo>
                    <a:pt x="32948" y="0"/>
                  </a:lnTo>
                  <a:lnTo>
                    <a:pt x="63626" y="581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91559" y="2691676"/>
              <a:ext cx="2606992" cy="2943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01185" y="3697135"/>
              <a:ext cx="325120" cy="293370"/>
            </a:xfrm>
            <a:custGeom>
              <a:avLst/>
              <a:gdLst/>
              <a:ahLst/>
              <a:cxnLst/>
              <a:rect l="l" t="t" r="r" b="b"/>
              <a:pathLst>
                <a:path w="325120" h="293370">
                  <a:moveTo>
                    <a:pt x="278701" y="0"/>
                  </a:moveTo>
                  <a:lnTo>
                    <a:pt x="48285" y="0"/>
                  </a:lnTo>
                  <a:lnTo>
                    <a:pt x="43814" y="1993"/>
                  </a:lnTo>
                  <a:lnTo>
                    <a:pt x="32854" y="4000"/>
                  </a:lnTo>
                  <a:lnTo>
                    <a:pt x="4368" y="30099"/>
                  </a:lnTo>
                  <a:lnTo>
                    <a:pt x="2184" y="40093"/>
                  </a:lnTo>
                  <a:lnTo>
                    <a:pt x="0" y="44094"/>
                  </a:lnTo>
                  <a:lnTo>
                    <a:pt x="0" y="248691"/>
                  </a:lnTo>
                  <a:lnTo>
                    <a:pt x="2184" y="254698"/>
                  </a:lnTo>
                  <a:lnTo>
                    <a:pt x="4368" y="262699"/>
                  </a:lnTo>
                  <a:lnTo>
                    <a:pt x="32854" y="288798"/>
                  </a:lnTo>
                  <a:lnTo>
                    <a:pt x="43814" y="292798"/>
                  </a:lnTo>
                  <a:lnTo>
                    <a:pt x="283070" y="292798"/>
                  </a:lnTo>
                  <a:lnTo>
                    <a:pt x="322605" y="262699"/>
                  </a:lnTo>
                  <a:lnTo>
                    <a:pt x="324802" y="254698"/>
                  </a:lnTo>
                  <a:lnTo>
                    <a:pt x="324802" y="40093"/>
                  </a:lnTo>
                  <a:lnTo>
                    <a:pt x="322605" y="30099"/>
                  </a:lnTo>
                  <a:lnTo>
                    <a:pt x="309460" y="13995"/>
                  </a:lnTo>
                  <a:lnTo>
                    <a:pt x="302882" y="8000"/>
                  </a:lnTo>
                  <a:lnTo>
                    <a:pt x="294030" y="4000"/>
                  </a:lnTo>
                  <a:lnTo>
                    <a:pt x="283070" y="1993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1185" y="3697135"/>
              <a:ext cx="1631314" cy="297180"/>
            </a:xfrm>
            <a:custGeom>
              <a:avLst/>
              <a:gdLst/>
              <a:ahLst/>
              <a:cxnLst/>
              <a:rect l="l" t="t" r="r" b="b"/>
              <a:pathLst>
                <a:path w="1631314" h="297179">
                  <a:moveTo>
                    <a:pt x="52666" y="0"/>
                  </a:moveTo>
                  <a:lnTo>
                    <a:pt x="48285" y="0"/>
                  </a:lnTo>
                  <a:lnTo>
                    <a:pt x="43814" y="1993"/>
                  </a:lnTo>
                  <a:lnTo>
                    <a:pt x="32854" y="4000"/>
                  </a:lnTo>
                  <a:lnTo>
                    <a:pt x="4368" y="30099"/>
                  </a:lnTo>
                  <a:lnTo>
                    <a:pt x="2184" y="40093"/>
                  </a:lnTo>
                  <a:lnTo>
                    <a:pt x="0" y="44094"/>
                  </a:lnTo>
                  <a:lnTo>
                    <a:pt x="0" y="50101"/>
                  </a:lnTo>
                  <a:lnTo>
                    <a:pt x="0" y="244690"/>
                  </a:lnTo>
                  <a:lnTo>
                    <a:pt x="0" y="248691"/>
                  </a:lnTo>
                  <a:lnTo>
                    <a:pt x="2184" y="254698"/>
                  </a:lnTo>
                  <a:lnTo>
                    <a:pt x="32854" y="288798"/>
                  </a:lnTo>
                  <a:lnTo>
                    <a:pt x="43814" y="292798"/>
                  </a:lnTo>
                  <a:lnTo>
                    <a:pt x="48285" y="292798"/>
                  </a:lnTo>
                  <a:lnTo>
                    <a:pt x="52666" y="292798"/>
                  </a:lnTo>
                  <a:lnTo>
                    <a:pt x="272122" y="292798"/>
                  </a:lnTo>
                  <a:lnTo>
                    <a:pt x="278701" y="292798"/>
                  </a:lnTo>
                  <a:lnTo>
                    <a:pt x="283070" y="292798"/>
                  </a:lnTo>
                  <a:lnTo>
                    <a:pt x="294030" y="288798"/>
                  </a:lnTo>
                  <a:lnTo>
                    <a:pt x="302882" y="284797"/>
                  </a:lnTo>
                  <a:lnTo>
                    <a:pt x="309460" y="278790"/>
                  </a:lnTo>
                  <a:lnTo>
                    <a:pt x="316039" y="270700"/>
                  </a:lnTo>
                  <a:lnTo>
                    <a:pt x="322605" y="262699"/>
                  </a:lnTo>
                  <a:lnTo>
                    <a:pt x="324802" y="254698"/>
                  </a:lnTo>
                  <a:lnTo>
                    <a:pt x="324802" y="248691"/>
                  </a:lnTo>
                  <a:lnTo>
                    <a:pt x="324802" y="244690"/>
                  </a:lnTo>
                  <a:lnTo>
                    <a:pt x="324802" y="50101"/>
                  </a:lnTo>
                  <a:lnTo>
                    <a:pt x="324802" y="44094"/>
                  </a:lnTo>
                  <a:lnTo>
                    <a:pt x="324802" y="40093"/>
                  </a:lnTo>
                  <a:lnTo>
                    <a:pt x="322605" y="30099"/>
                  </a:lnTo>
                  <a:lnTo>
                    <a:pt x="316039" y="22098"/>
                  </a:lnTo>
                  <a:lnTo>
                    <a:pt x="309460" y="13995"/>
                  </a:lnTo>
                  <a:lnTo>
                    <a:pt x="302882" y="8000"/>
                  </a:lnTo>
                  <a:lnTo>
                    <a:pt x="294030" y="4000"/>
                  </a:lnTo>
                  <a:lnTo>
                    <a:pt x="283070" y="1993"/>
                  </a:lnTo>
                  <a:lnTo>
                    <a:pt x="278701" y="0"/>
                  </a:lnTo>
                  <a:lnTo>
                    <a:pt x="272122" y="0"/>
                  </a:lnTo>
                  <a:lnTo>
                    <a:pt x="52666" y="0"/>
                  </a:lnTo>
                </a:path>
                <a:path w="1631314" h="297179">
                  <a:moveTo>
                    <a:pt x="1358646" y="4000"/>
                  </a:moveTo>
                  <a:lnTo>
                    <a:pt x="1354264" y="4000"/>
                  </a:lnTo>
                  <a:lnTo>
                    <a:pt x="1347685" y="4000"/>
                  </a:lnTo>
                  <a:lnTo>
                    <a:pt x="1338834" y="8000"/>
                  </a:lnTo>
                  <a:lnTo>
                    <a:pt x="1327873" y="12001"/>
                  </a:lnTo>
                  <a:lnTo>
                    <a:pt x="1321295" y="18097"/>
                  </a:lnTo>
                  <a:lnTo>
                    <a:pt x="1314729" y="26098"/>
                  </a:lnTo>
                  <a:lnTo>
                    <a:pt x="1310347" y="34099"/>
                  </a:lnTo>
                  <a:lnTo>
                    <a:pt x="1305966" y="42100"/>
                  </a:lnTo>
                  <a:lnTo>
                    <a:pt x="1305966" y="256692"/>
                  </a:lnTo>
                  <a:lnTo>
                    <a:pt x="1310347" y="266700"/>
                  </a:lnTo>
                  <a:lnTo>
                    <a:pt x="1338834" y="292798"/>
                  </a:lnTo>
                  <a:lnTo>
                    <a:pt x="1347685" y="294792"/>
                  </a:lnTo>
                  <a:lnTo>
                    <a:pt x="1354264" y="296799"/>
                  </a:lnTo>
                  <a:lnTo>
                    <a:pt x="1358646" y="296799"/>
                  </a:lnTo>
                  <a:lnTo>
                    <a:pt x="1578102" y="296799"/>
                  </a:lnTo>
                  <a:lnTo>
                    <a:pt x="1582483" y="296799"/>
                  </a:lnTo>
                  <a:lnTo>
                    <a:pt x="1589151" y="294792"/>
                  </a:lnTo>
                  <a:lnTo>
                    <a:pt x="1622005" y="274789"/>
                  </a:lnTo>
                  <a:lnTo>
                    <a:pt x="1630768" y="256692"/>
                  </a:lnTo>
                  <a:lnTo>
                    <a:pt x="1630768" y="252691"/>
                  </a:lnTo>
                  <a:lnTo>
                    <a:pt x="1630768" y="248691"/>
                  </a:lnTo>
                  <a:lnTo>
                    <a:pt x="1630768" y="52095"/>
                  </a:lnTo>
                  <a:lnTo>
                    <a:pt x="1630768" y="48094"/>
                  </a:lnTo>
                  <a:lnTo>
                    <a:pt x="1630768" y="42100"/>
                  </a:lnTo>
                  <a:lnTo>
                    <a:pt x="1626387" y="34099"/>
                  </a:lnTo>
                  <a:lnTo>
                    <a:pt x="1622005" y="26098"/>
                  </a:lnTo>
                  <a:lnTo>
                    <a:pt x="1615439" y="18097"/>
                  </a:lnTo>
                  <a:lnTo>
                    <a:pt x="1606677" y="12001"/>
                  </a:lnTo>
                  <a:lnTo>
                    <a:pt x="1597914" y="8000"/>
                  </a:lnTo>
                  <a:lnTo>
                    <a:pt x="1589151" y="4000"/>
                  </a:lnTo>
                  <a:lnTo>
                    <a:pt x="1582483" y="4000"/>
                  </a:lnTo>
                  <a:lnTo>
                    <a:pt x="1578102" y="4000"/>
                  </a:lnTo>
                  <a:lnTo>
                    <a:pt x="1358646" y="40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80063" y="3697135"/>
              <a:ext cx="325120" cy="293370"/>
            </a:xfrm>
            <a:custGeom>
              <a:avLst/>
              <a:gdLst/>
              <a:ahLst/>
              <a:cxnLst/>
              <a:rect l="l" t="t" r="r" b="b"/>
              <a:pathLst>
                <a:path w="325120" h="293370">
                  <a:moveTo>
                    <a:pt x="276606" y="0"/>
                  </a:moveTo>
                  <a:lnTo>
                    <a:pt x="48298" y="0"/>
                  </a:lnTo>
                  <a:lnTo>
                    <a:pt x="41719" y="1993"/>
                  </a:lnTo>
                  <a:lnTo>
                    <a:pt x="32956" y="4000"/>
                  </a:lnTo>
                  <a:lnTo>
                    <a:pt x="4381" y="30099"/>
                  </a:lnTo>
                  <a:lnTo>
                    <a:pt x="0" y="40093"/>
                  </a:lnTo>
                  <a:lnTo>
                    <a:pt x="0" y="254698"/>
                  </a:lnTo>
                  <a:lnTo>
                    <a:pt x="8762" y="270700"/>
                  </a:lnTo>
                  <a:lnTo>
                    <a:pt x="15430" y="278790"/>
                  </a:lnTo>
                  <a:lnTo>
                    <a:pt x="24193" y="284797"/>
                  </a:lnTo>
                  <a:lnTo>
                    <a:pt x="41719" y="292798"/>
                  </a:lnTo>
                  <a:lnTo>
                    <a:pt x="283184" y="292798"/>
                  </a:lnTo>
                  <a:lnTo>
                    <a:pt x="291947" y="288798"/>
                  </a:lnTo>
                  <a:lnTo>
                    <a:pt x="302895" y="284797"/>
                  </a:lnTo>
                  <a:lnTo>
                    <a:pt x="309473" y="278790"/>
                  </a:lnTo>
                  <a:lnTo>
                    <a:pt x="316128" y="270700"/>
                  </a:lnTo>
                  <a:lnTo>
                    <a:pt x="324891" y="254698"/>
                  </a:lnTo>
                  <a:lnTo>
                    <a:pt x="324891" y="40093"/>
                  </a:lnTo>
                  <a:lnTo>
                    <a:pt x="302895" y="8000"/>
                  </a:lnTo>
                  <a:lnTo>
                    <a:pt x="291947" y="4000"/>
                  </a:lnTo>
                  <a:lnTo>
                    <a:pt x="283184" y="1993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80063" y="3697135"/>
              <a:ext cx="325120" cy="293370"/>
            </a:xfrm>
            <a:custGeom>
              <a:avLst/>
              <a:gdLst/>
              <a:ahLst/>
              <a:cxnLst/>
              <a:rect l="l" t="t" r="r" b="b"/>
              <a:pathLst>
                <a:path w="325120" h="293370">
                  <a:moveTo>
                    <a:pt x="52666" y="0"/>
                  </a:moveTo>
                  <a:lnTo>
                    <a:pt x="48298" y="0"/>
                  </a:lnTo>
                  <a:lnTo>
                    <a:pt x="41719" y="1993"/>
                  </a:lnTo>
                  <a:lnTo>
                    <a:pt x="32956" y="4000"/>
                  </a:lnTo>
                  <a:lnTo>
                    <a:pt x="4381" y="30099"/>
                  </a:lnTo>
                  <a:lnTo>
                    <a:pt x="0" y="40093"/>
                  </a:lnTo>
                  <a:lnTo>
                    <a:pt x="0" y="44094"/>
                  </a:lnTo>
                  <a:lnTo>
                    <a:pt x="0" y="50101"/>
                  </a:lnTo>
                  <a:lnTo>
                    <a:pt x="0" y="244690"/>
                  </a:lnTo>
                  <a:lnTo>
                    <a:pt x="0" y="248691"/>
                  </a:lnTo>
                  <a:lnTo>
                    <a:pt x="0" y="254698"/>
                  </a:lnTo>
                  <a:lnTo>
                    <a:pt x="4381" y="262699"/>
                  </a:lnTo>
                  <a:lnTo>
                    <a:pt x="8762" y="270700"/>
                  </a:lnTo>
                  <a:lnTo>
                    <a:pt x="15430" y="278790"/>
                  </a:lnTo>
                  <a:lnTo>
                    <a:pt x="24193" y="284797"/>
                  </a:lnTo>
                  <a:lnTo>
                    <a:pt x="32956" y="288798"/>
                  </a:lnTo>
                  <a:lnTo>
                    <a:pt x="41719" y="292798"/>
                  </a:lnTo>
                  <a:lnTo>
                    <a:pt x="283184" y="292798"/>
                  </a:lnTo>
                  <a:lnTo>
                    <a:pt x="291947" y="288798"/>
                  </a:lnTo>
                  <a:lnTo>
                    <a:pt x="320522" y="262699"/>
                  </a:lnTo>
                  <a:lnTo>
                    <a:pt x="324891" y="254698"/>
                  </a:lnTo>
                  <a:lnTo>
                    <a:pt x="324891" y="248691"/>
                  </a:lnTo>
                  <a:lnTo>
                    <a:pt x="324891" y="244690"/>
                  </a:lnTo>
                  <a:lnTo>
                    <a:pt x="324891" y="50101"/>
                  </a:lnTo>
                  <a:lnTo>
                    <a:pt x="324891" y="44094"/>
                  </a:lnTo>
                  <a:lnTo>
                    <a:pt x="324891" y="40093"/>
                  </a:lnTo>
                  <a:lnTo>
                    <a:pt x="320522" y="30099"/>
                  </a:lnTo>
                  <a:lnTo>
                    <a:pt x="291947" y="4000"/>
                  </a:lnTo>
                  <a:lnTo>
                    <a:pt x="283184" y="1993"/>
                  </a:lnTo>
                  <a:lnTo>
                    <a:pt x="276606" y="0"/>
                  </a:lnTo>
                  <a:lnTo>
                    <a:pt x="272224" y="0"/>
                  </a:lnTo>
                  <a:lnTo>
                    <a:pt x="5266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29769" y="3701135"/>
              <a:ext cx="327660" cy="293370"/>
            </a:xfrm>
            <a:custGeom>
              <a:avLst/>
              <a:gdLst/>
              <a:ahLst/>
              <a:cxnLst/>
              <a:rect l="l" t="t" r="r" b="b"/>
              <a:pathLst>
                <a:path w="327660" h="293370">
                  <a:moveTo>
                    <a:pt x="283171" y="0"/>
                  </a:moveTo>
                  <a:lnTo>
                    <a:pt x="43903" y="0"/>
                  </a:lnTo>
                  <a:lnTo>
                    <a:pt x="32943" y="4000"/>
                  </a:lnTo>
                  <a:lnTo>
                    <a:pt x="4368" y="30099"/>
                  </a:lnTo>
                  <a:lnTo>
                    <a:pt x="2184" y="38100"/>
                  </a:lnTo>
                  <a:lnTo>
                    <a:pt x="0" y="44094"/>
                  </a:lnTo>
                  <a:lnTo>
                    <a:pt x="0" y="248691"/>
                  </a:lnTo>
                  <a:lnTo>
                    <a:pt x="2184" y="252691"/>
                  </a:lnTo>
                  <a:lnTo>
                    <a:pt x="4368" y="262699"/>
                  </a:lnTo>
                  <a:lnTo>
                    <a:pt x="32943" y="288798"/>
                  </a:lnTo>
                  <a:lnTo>
                    <a:pt x="43903" y="290791"/>
                  </a:lnTo>
                  <a:lnTo>
                    <a:pt x="48285" y="292798"/>
                  </a:lnTo>
                  <a:lnTo>
                    <a:pt x="278790" y="292798"/>
                  </a:lnTo>
                  <a:lnTo>
                    <a:pt x="283171" y="290791"/>
                  </a:lnTo>
                  <a:lnTo>
                    <a:pt x="294119" y="288798"/>
                  </a:lnTo>
                  <a:lnTo>
                    <a:pt x="302882" y="284797"/>
                  </a:lnTo>
                  <a:lnTo>
                    <a:pt x="309562" y="278790"/>
                  </a:lnTo>
                  <a:lnTo>
                    <a:pt x="322694" y="262699"/>
                  </a:lnTo>
                  <a:lnTo>
                    <a:pt x="324891" y="252691"/>
                  </a:lnTo>
                  <a:lnTo>
                    <a:pt x="324891" y="248691"/>
                  </a:lnTo>
                  <a:lnTo>
                    <a:pt x="327088" y="244690"/>
                  </a:lnTo>
                  <a:lnTo>
                    <a:pt x="327088" y="48094"/>
                  </a:lnTo>
                  <a:lnTo>
                    <a:pt x="324891" y="44094"/>
                  </a:lnTo>
                  <a:lnTo>
                    <a:pt x="324891" y="38100"/>
                  </a:lnTo>
                  <a:lnTo>
                    <a:pt x="322694" y="30099"/>
                  </a:lnTo>
                  <a:lnTo>
                    <a:pt x="309562" y="14097"/>
                  </a:lnTo>
                  <a:lnTo>
                    <a:pt x="302882" y="8000"/>
                  </a:lnTo>
                  <a:lnTo>
                    <a:pt x="294119" y="40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29769" y="3701135"/>
              <a:ext cx="327660" cy="293370"/>
            </a:xfrm>
            <a:custGeom>
              <a:avLst/>
              <a:gdLst/>
              <a:ahLst/>
              <a:cxnLst/>
              <a:rect l="l" t="t" r="r" b="b"/>
              <a:pathLst>
                <a:path w="327660" h="293370">
                  <a:moveTo>
                    <a:pt x="54863" y="0"/>
                  </a:moveTo>
                  <a:lnTo>
                    <a:pt x="48285" y="0"/>
                  </a:lnTo>
                  <a:lnTo>
                    <a:pt x="43903" y="0"/>
                  </a:lnTo>
                  <a:lnTo>
                    <a:pt x="32943" y="4000"/>
                  </a:lnTo>
                  <a:lnTo>
                    <a:pt x="4368" y="30099"/>
                  </a:lnTo>
                  <a:lnTo>
                    <a:pt x="2184" y="38100"/>
                  </a:lnTo>
                  <a:lnTo>
                    <a:pt x="0" y="44094"/>
                  </a:lnTo>
                  <a:lnTo>
                    <a:pt x="0" y="48094"/>
                  </a:lnTo>
                  <a:lnTo>
                    <a:pt x="0" y="244690"/>
                  </a:lnTo>
                  <a:lnTo>
                    <a:pt x="0" y="248691"/>
                  </a:lnTo>
                  <a:lnTo>
                    <a:pt x="2184" y="252691"/>
                  </a:lnTo>
                  <a:lnTo>
                    <a:pt x="24193" y="284797"/>
                  </a:lnTo>
                  <a:lnTo>
                    <a:pt x="43903" y="290791"/>
                  </a:lnTo>
                  <a:lnTo>
                    <a:pt x="48285" y="292798"/>
                  </a:lnTo>
                  <a:lnTo>
                    <a:pt x="54863" y="292798"/>
                  </a:lnTo>
                  <a:lnTo>
                    <a:pt x="272224" y="292798"/>
                  </a:lnTo>
                  <a:lnTo>
                    <a:pt x="278790" y="292798"/>
                  </a:lnTo>
                  <a:lnTo>
                    <a:pt x="283171" y="290791"/>
                  </a:lnTo>
                  <a:lnTo>
                    <a:pt x="316128" y="270789"/>
                  </a:lnTo>
                  <a:lnTo>
                    <a:pt x="324891" y="252691"/>
                  </a:lnTo>
                  <a:lnTo>
                    <a:pt x="324891" y="248691"/>
                  </a:lnTo>
                  <a:lnTo>
                    <a:pt x="327088" y="244690"/>
                  </a:lnTo>
                  <a:lnTo>
                    <a:pt x="327088" y="48094"/>
                  </a:lnTo>
                  <a:lnTo>
                    <a:pt x="324891" y="44094"/>
                  </a:lnTo>
                  <a:lnTo>
                    <a:pt x="324891" y="38100"/>
                  </a:lnTo>
                  <a:lnTo>
                    <a:pt x="322694" y="30099"/>
                  </a:lnTo>
                  <a:lnTo>
                    <a:pt x="316128" y="22098"/>
                  </a:lnTo>
                  <a:lnTo>
                    <a:pt x="309562" y="14097"/>
                  </a:lnTo>
                  <a:lnTo>
                    <a:pt x="302882" y="8000"/>
                  </a:lnTo>
                  <a:lnTo>
                    <a:pt x="294119" y="4000"/>
                  </a:lnTo>
                  <a:lnTo>
                    <a:pt x="283171" y="0"/>
                  </a:lnTo>
                  <a:lnTo>
                    <a:pt x="278790" y="0"/>
                  </a:lnTo>
                  <a:lnTo>
                    <a:pt x="272224" y="0"/>
                  </a:lnTo>
                  <a:lnTo>
                    <a:pt x="5486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53064" y="3697135"/>
              <a:ext cx="327025" cy="293370"/>
            </a:xfrm>
            <a:custGeom>
              <a:avLst/>
              <a:gdLst/>
              <a:ahLst/>
              <a:cxnLst/>
              <a:rect l="l" t="t" r="r" b="b"/>
              <a:pathLst>
                <a:path w="327025" h="293370">
                  <a:moveTo>
                    <a:pt x="278701" y="0"/>
                  </a:moveTo>
                  <a:lnTo>
                    <a:pt x="48298" y="0"/>
                  </a:lnTo>
                  <a:lnTo>
                    <a:pt x="43916" y="1993"/>
                  </a:lnTo>
                  <a:lnTo>
                    <a:pt x="32867" y="4000"/>
                  </a:lnTo>
                  <a:lnTo>
                    <a:pt x="4394" y="30099"/>
                  </a:lnTo>
                  <a:lnTo>
                    <a:pt x="2197" y="40093"/>
                  </a:lnTo>
                  <a:lnTo>
                    <a:pt x="0" y="44094"/>
                  </a:lnTo>
                  <a:lnTo>
                    <a:pt x="0" y="248691"/>
                  </a:lnTo>
                  <a:lnTo>
                    <a:pt x="2197" y="254698"/>
                  </a:lnTo>
                  <a:lnTo>
                    <a:pt x="4394" y="262699"/>
                  </a:lnTo>
                  <a:lnTo>
                    <a:pt x="32867" y="288798"/>
                  </a:lnTo>
                  <a:lnTo>
                    <a:pt x="43916" y="292798"/>
                  </a:lnTo>
                  <a:lnTo>
                    <a:pt x="283095" y="292798"/>
                  </a:lnTo>
                  <a:lnTo>
                    <a:pt x="322618" y="262699"/>
                  </a:lnTo>
                  <a:lnTo>
                    <a:pt x="324802" y="254698"/>
                  </a:lnTo>
                  <a:lnTo>
                    <a:pt x="324802" y="248691"/>
                  </a:lnTo>
                  <a:lnTo>
                    <a:pt x="326999" y="244690"/>
                  </a:lnTo>
                  <a:lnTo>
                    <a:pt x="326999" y="50101"/>
                  </a:lnTo>
                  <a:lnTo>
                    <a:pt x="324802" y="44094"/>
                  </a:lnTo>
                  <a:lnTo>
                    <a:pt x="324802" y="40093"/>
                  </a:lnTo>
                  <a:lnTo>
                    <a:pt x="322618" y="30099"/>
                  </a:lnTo>
                  <a:lnTo>
                    <a:pt x="309473" y="13995"/>
                  </a:lnTo>
                  <a:lnTo>
                    <a:pt x="302907" y="8000"/>
                  </a:lnTo>
                  <a:lnTo>
                    <a:pt x="294144" y="4000"/>
                  </a:lnTo>
                  <a:lnTo>
                    <a:pt x="283095" y="1993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53064" y="3697135"/>
              <a:ext cx="327025" cy="293370"/>
            </a:xfrm>
            <a:custGeom>
              <a:avLst/>
              <a:gdLst/>
              <a:ahLst/>
              <a:cxnLst/>
              <a:rect l="l" t="t" r="r" b="b"/>
              <a:pathLst>
                <a:path w="327025" h="293370">
                  <a:moveTo>
                    <a:pt x="54863" y="0"/>
                  </a:moveTo>
                  <a:lnTo>
                    <a:pt x="48298" y="0"/>
                  </a:lnTo>
                  <a:lnTo>
                    <a:pt x="43916" y="1993"/>
                  </a:lnTo>
                  <a:lnTo>
                    <a:pt x="32867" y="4000"/>
                  </a:lnTo>
                  <a:lnTo>
                    <a:pt x="4394" y="30099"/>
                  </a:lnTo>
                  <a:lnTo>
                    <a:pt x="2197" y="40093"/>
                  </a:lnTo>
                  <a:lnTo>
                    <a:pt x="0" y="44094"/>
                  </a:lnTo>
                  <a:lnTo>
                    <a:pt x="0" y="50101"/>
                  </a:lnTo>
                  <a:lnTo>
                    <a:pt x="0" y="244690"/>
                  </a:lnTo>
                  <a:lnTo>
                    <a:pt x="0" y="248691"/>
                  </a:lnTo>
                  <a:lnTo>
                    <a:pt x="2197" y="254698"/>
                  </a:lnTo>
                  <a:lnTo>
                    <a:pt x="32867" y="288798"/>
                  </a:lnTo>
                  <a:lnTo>
                    <a:pt x="43916" y="292798"/>
                  </a:lnTo>
                  <a:lnTo>
                    <a:pt x="48298" y="292798"/>
                  </a:lnTo>
                  <a:lnTo>
                    <a:pt x="54863" y="292798"/>
                  </a:lnTo>
                  <a:lnTo>
                    <a:pt x="272135" y="292798"/>
                  </a:lnTo>
                  <a:lnTo>
                    <a:pt x="278701" y="292798"/>
                  </a:lnTo>
                  <a:lnTo>
                    <a:pt x="283095" y="292798"/>
                  </a:lnTo>
                  <a:lnTo>
                    <a:pt x="294144" y="288798"/>
                  </a:lnTo>
                  <a:lnTo>
                    <a:pt x="302907" y="284797"/>
                  </a:lnTo>
                  <a:lnTo>
                    <a:pt x="309473" y="278790"/>
                  </a:lnTo>
                  <a:lnTo>
                    <a:pt x="316039" y="270700"/>
                  </a:lnTo>
                  <a:lnTo>
                    <a:pt x="322618" y="262699"/>
                  </a:lnTo>
                  <a:lnTo>
                    <a:pt x="324802" y="254698"/>
                  </a:lnTo>
                  <a:lnTo>
                    <a:pt x="324802" y="248691"/>
                  </a:lnTo>
                  <a:lnTo>
                    <a:pt x="326999" y="244690"/>
                  </a:lnTo>
                  <a:lnTo>
                    <a:pt x="326999" y="50101"/>
                  </a:lnTo>
                  <a:lnTo>
                    <a:pt x="324802" y="44094"/>
                  </a:lnTo>
                  <a:lnTo>
                    <a:pt x="324802" y="40093"/>
                  </a:lnTo>
                  <a:lnTo>
                    <a:pt x="322618" y="30099"/>
                  </a:lnTo>
                  <a:lnTo>
                    <a:pt x="316039" y="22098"/>
                  </a:lnTo>
                  <a:lnTo>
                    <a:pt x="309473" y="13995"/>
                  </a:lnTo>
                  <a:lnTo>
                    <a:pt x="302907" y="8000"/>
                  </a:lnTo>
                  <a:lnTo>
                    <a:pt x="294144" y="4000"/>
                  </a:lnTo>
                  <a:lnTo>
                    <a:pt x="283095" y="1993"/>
                  </a:lnTo>
                  <a:lnTo>
                    <a:pt x="278701" y="0"/>
                  </a:lnTo>
                  <a:lnTo>
                    <a:pt x="272135" y="0"/>
                  </a:lnTo>
                  <a:lnTo>
                    <a:pt x="5486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8172" y="3697135"/>
              <a:ext cx="325120" cy="293370"/>
            </a:xfrm>
            <a:custGeom>
              <a:avLst/>
              <a:gdLst/>
              <a:ahLst/>
              <a:cxnLst/>
              <a:rect l="l" t="t" r="r" b="b"/>
              <a:pathLst>
                <a:path w="325120" h="293370">
                  <a:moveTo>
                    <a:pt x="276605" y="0"/>
                  </a:moveTo>
                  <a:lnTo>
                    <a:pt x="48298" y="0"/>
                  </a:lnTo>
                  <a:lnTo>
                    <a:pt x="41719" y="1993"/>
                  </a:lnTo>
                  <a:lnTo>
                    <a:pt x="32956" y="4000"/>
                  </a:lnTo>
                  <a:lnTo>
                    <a:pt x="4381" y="30099"/>
                  </a:lnTo>
                  <a:lnTo>
                    <a:pt x="0" y="40093"/>
                  </a:lnTo>
                  <a:lnTo>
                    <a:pt x="0" y="254698"/>
                  </a:lnTo>
                  <a:lnTo>
                    <a:pt x="8762" y="270700"/>
                  </a:lnTo>
                  <a:lnTo>
                    <a:pt x="15328" y="278790"/>
                  </a:lnTo>
                  <a:lnTo>
                    <a:pt x="24193" y="284797"/>
                  </a:lnTo>
                  <a:lnTo>
                    <a:pt x="41719" y="292798"/>
                  </a:lnTo>
                  <a:lnTo>
                    <a:pt x="283184" y="292798"/>
                  </a:lnTo>
                  <a:lnTo>
                    <a:pt x="291947" y="288798"/>
                  </a:lnTo>
                  <a:lnTo>
                    <a:pt x="302894" y="284797"/>
                  </a:lnTo>
                  <a:lnTo>
                    <a:pt x="309473" y="278790"/>
                  </a:lnTo>
                  <a:lnTo>
                    <a:pt x="316039" y="270700"/>
                  </a:lnTo>
                  <a:lnTo>
                    <a:pt x="324891" y="254698"/>
                  </a:lnTo>
                  <a:lnTo>
                    <a:pt x="324891" y="40093"/>
                  </a:lnTo>
                  <a:lnTo>
                    <a:pt x="302894" y="8000"/>
                  </a:lnTo>
                  <a:lnTo>
                    <a:pt x="291947" y="4000"/>
                  </a:lnTo>
                  <a:lnTo>
                    <a:pt x="283184" y="1993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28172" y="3697135"/>
              <a:ext cx="325120" cy="293370"/>
            </a:xfrm>
            <a:custGeom>
              <a:avLst/>
              <a:gdLst/>
              <a:ahLst/>
              <a:cxnLst/>
              <a:rect l="l" t="t" r="r" b="b"/>
              <a:pathLst>
                <a:path w="325120" h="293370">
                  <a:moveTo>
                    <a:pt x="52666" y="0"/>
                  </a:moveTo>
                  <a:lnTo>
                    <a:pt x="48298" y="0"/>
                  </a:lnTo>
                  <a:lnTo>
                    <a:pt x="41719" y="1993"/>
                  </a:lnTo>
                  <a:lnTo>
                    <a:pt x="32956" y="4000"/>
                  </a:lnTo>
                  <a:lnTo>
                    <a:pt x="4381" y="30099"/>
                  </a:lnTo>
                  <a:lnTo>
                    <a:pt x="0" y="40093"/>
                  </a:lnTo>
                  <a:lnTo>
                    <a:pt x="0" y="44094"/>
                  </a:lnTo>
                  <a:lnTo>
                    <a:pt x="0" y="50101"/>
                  </a:lnTo>
                  <a:lnTo>
                    <a:pt x="0" y="244690"/>
                  </a:lnTo>
                  <a:lnTo>
                    <a:pt x="0" y="248691"/>
                  </a:lnTo>
                  <a:lnTo>
                    <a:pt x="0" y="254698"/>
                  </a:lnTo>
                  <a:lnTo>
                    <a:pt x="4381" y="262699"/>
                  </a:lnTo>
                  <a:lnTo>
                    <a:pt x="8762" y="270700"/>
                  </a:lnTo>
                  <a:lnTo>
                    <a:pt x="15328" y="278790"/>
                  </a:lnTo>
                  <a:lnTo>
                    <a:pt x="24193" y="284797"/>
                  </a:lnTo>
                  <a:lnTo>
                    <a:pt x="32956" y="288798"/>
                  </a:lnTo>
                  <a:lnTo>
                    <a:pt x="41719" y="292798"/>
                  </a:lnTo>
                  <a:lnTo>
                    <a:pt x="283184" y="292798"/>
                  </a:lnTo>
                  <a:lnTo>
                    <a:pt x="291947" y="288798"/>
                  </a:lnTo>
                  <a:lnTo>
                    <a:pt x="320522" y="262699"/>
                  </a:lnTo>
                  <a:lnTo>
                    <a:pt x="324891" y="254698"/>
                  </a:lnTo>
                  <a:lnTo>
                    <a:pt x="324891" y="248691"/>
                  </a:lnTo>
                  <a:lnTo>
                    <a:pt x="324891" y="244690"/>
                  </a:lnTo>
                  <a:lnTo>
                    <a:pt x="324891" y="50101"/>
                  </a:lnTo>
                  <a:lnTo>
                    <a:pt x="324891" y="44094"/>
                  </a:lnTo>
                  <a:lnTo>
                    <a:pt x="324891" y="40093"/>
                  </a:lnTo>
                  <a:lnTo>
                    <a:pt x="320522" y="30099"/>
                  </a:lnTo>
                  <a:lnTo>
                    <a:pt x="291947" y="4000"/>
                  </a:lnTo>
                  <a:lnTo>
                    <a:pt x="283184" y="1993"/>
                  </a:lnTo>
                  <a:lnTo>
                    <a:pt x="276605" y="0"/>
                  </a:lnTo>
                  <a:lnTo>
                    <a:pt x="272224" y="0"/>
                  </a:lnTo>
                  <a:lnTo>
                    <a:pt x="5266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56858" y="3701135"/>
              <a:ext cx="325120" cy="293370"/>
            </a:xfrm>
            <a:custGeom>
              <a:avLst/>
              <a:gdLst/>
              <a:ahLst/>
              <a:cxnLst/>
              <a:rect l="l" t="t" r="r" b="b"/>
              <a:pathLst>
                <a:path w="325120" h="293370">
                  <a:moveTo>
                    <a:pt x="283171" y="0"/>
                  </a:moveTo>
                  <a:lnTo>
                    <a:pt x="41706" y="0"/>
                  </a:lnTo>
                  <a:lnTo>
                    <a:pt x="30759" y="4000"/>
                  </a:lnTo>
                  <a:lnTo>
                    <a:pt x="21894" y="8000"/>
                  </a:lnTo>
                  <a:lnTo>
                    <a:pt x="15328" y="14097"/>
                  </a:lnTo>
                  <a:lnTo>
                    <a:pt x="2184" y="30099"/>
                  </a:lnTo>
                  <a:lnTo>
                    <a:pt x="0" y="38100"/>
                  </a:lnTo>
                  <a:lnTo>
                    <a:pt x="0" y="252691"/>
                  </a:lnTo>
                  <a:lnTo>
                    <a:pt x="21894" y="284797"/>
                  </a:lnTo>
                  <a:lnTo>
                    <a:pt x="41706" y="290791"/>
                  </a:lnTo>
                  <a:lnTo>
                    <a:pt x="46100" y="292798"/>
                  </a:lnTo>
                  <a:lnTo>
                    <a:pt x="276504" y="292798"/>
                  </a:lnTo>
                  <a:lnTo>
                    <a:pt x="283171" y="290791"/>
                  </a:lnTo>
                  <a:lnTo>
                    <a:pt x="291934" y="288798"/>
                  </a:lnTo>
                  <a:lnTo>
                    <a:pt x="320408" y="262699"/>
                  </a:lnTo>
                  <a:lnTo>
                    <a:pt x="322605" y="252691"/>
                  </a:lnTo>
                  <a:lnTo>
                    <a:pt x="324802" y="248691"/>
                  </a:lnTo>
                  <a:lnTo>
                    <a:pt x="324802" y="44094"/>
                  </a:lnTo>
                  <a:lnTo>
                    <a:pt x="322605" y="38100"/>
                  </a:lnTo>
                  <a:lnTo>
                    <a:pt x="320408" y="30099"/>
                  </a:lnTo>
                  <a:lnTo>
                    <a:pt x="316039" y="22098"/>
                  </a:lnTo>
                  <a:lnTo>
                    <a:pt x="309460" y="14097"/>
                  </a:lnTo>
                  <a:lnTo>
                    <a:pt x="300697" y="80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56858" y="3701135"/>
              <a:ext cx="325120" cy="293370"/>
            </a:xfrm>
            <a:custGeom>
              <a:avLst/>
              <a:gdLst/>
              <a:ahLst/>
              <a:cxnLst/>
              <a:rect l="l" t="t" r="r" b="b"/>
              <a:pathLst>
                <a:path w="325120" h="293370">
                  <a:moveTo>
                    <a:pt x="52666" y="0"/>
                  </a:moveTo>
                  <a:lnTo>
                    <a:pt x="46100" y="0"/>
                  </a:lnTo>
                  <a:lnTo>
                    <a:pt x="41706" y="0"/>
                  </a:lnTo>
                  <a:lnTo>
                    <a:pt x="30759" y="4000"/>
                  </a:lnTo>
                  <a:lnTo>
                    <a:pt x="21894" y="8000"/>
                  </a:lnTo>
                  <a:lnTo>
                    <a:pt x="15328" y="14097"/>
                  </a:lnTo>
                  <a:lnTo>
                    <a:pt x="8762" y="22098"/>
                  </a:lnTo>
                  <a:lnTo>
                    <a:pt x="2184" y="30099"/>
                  </a:lnTo>
                  <a:lnTo>
                    <a:pt x="0" y="38100"/>
                  </a:lnTo>
                  <a:lnTo>
                    <a:pt x="0" y="44094"/>
                  </a:lnTo>
                  <a:lnTo>
                    <a:pt x="0" y="48094"/>
                  </a:lnTo>
                  <a:lnTo>
                    <a:pt x="0" y="244690"/>
                  </a:lnTo>
                  <a:lnTo>
                    <a:pt x="0" y="248691"/>
                  </a:lnTo>
                  <a:lnTo>
                    <a:pt x="0" y="252691"/>
                  </a:lnTo>
                  <a:lnTo>
                    <a:pt x="2184" y="262699"/>
                  </a:lnTo>
                  <a:lnTo>
                    <a:pt x="30759" y="288798"/>
                  </a:lnTo>
                  <a:lnTo>
                    <a:pt x="41706" y="290791"/>
                  </a:lnTo>
                  <a:lnTo>
                    <a:pt x="46100" y="292798"/>
                  </a:lnTo>
                  <a:lnTo>
                    <a:pt x="52666" y="292798"/>
                  </a:lnTo>
                  <a:lnTo>
                    <a:pt x="272122" y="292798"/>
                  </a:lnTo>
                  <a:lnTo>
                    <a:pt x="276504" y="292798"/>
                  </a:lnTo>
                  <a:lnTo>
                    <a:pt x="283171" y="290791"/>
                  </a:lnTo>
                  <a:lnTo>
                    <a:pt x="316039" y="270789"/>
                  </a:lnTo>
                  <a:lnTo>
                    <a:pt x="322605" y="252691"/>
                  </a:lnTo>
                  <a:lnTo>
                    <a:pt x="324802" y="248691"/>
                  </a:lnTo>
                  <a:lnTo>
                    <a:pt x="324802" y="244690"/>
                  </a:lnTo>
                  <a:lnTo>
                    <a:pt x="324802" y="48094"/>
                  </a:lnTo>
                  <a:lnTo>
                    <a:pt x="324802" y="44094"/>
                  </a:lnTo>
                  <a:lnTo>
                    <a:pt x="322605" y="38100"/>
                  </a:lnTo>
                  <a:lnTo>
                    <a:pt x="291934" y="4000"/>
                  </a:lnTo>
                  <a:lnTo>
                    <a:pt x="283171" y="0"/>
                  </a:lnTo>
                  <a:lnTo>
                    <a:pt x="276504" y="0"/>
                  </a:lnTo>
                  <a:lnTo>
                    <a:pt x="272122" y="0"/>
                  </a:lnTo>
                  <a:lnTo>
                    <a:pt x="5266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1661" y="3697135"/>
              <a:ext cx="325120" cy="293370"/>
            </a:xfrm>
            <a:custGeom>
              <a:avLst/>
              <a:gdLst/>
              <a:ahLst/>
              <a:cxnLst/>
              <a:rect l="l" t="t" r="r" b="b"/>
              <a:pathLst>
                <a:path w="325120" h="293370">
                  <a:moveTo>
                    <a:pt x="276606" y="0"/>
                  </a:moveTo>
                  <a:lnTo>
                    <a:pt x="48285" y="0"/>
                  </a:lnTo>
                  <a:lnTo>
                    <a:pt x="41706" y="1993"/>
                  </a:lnTo>
                  <a:lnTo>
                    <a:pt x="32943" y="4000"/>
                  </a:lnTo>
                  <a:lnTo>
                    <a:pt x="4470" y="30099"/>
                  </a:lnTo>
                  <a:lnTo>
                    <a:pt x="0" y="40093"/>
                  </a:lnTo>
                  <a:lnTo>
                    <a:pt x="0" y="254698"/>
                  </a:lnTo>
                  <a:lnTo>
                    <a:pt x="8851" y="270700"/>
                  </a:lnTo>
                  <a:lnTo>
                    <a:pt x="15417" y="278790"/>
                  </a:lnTo>
                  <a:lnTo>
                    <a:pt x="24180" y="284797"/>
                  </a:lnTo>
                  <a:lnTo>
                    <a:pt x="41706" y="292798"/>
                  </a:lnTo>
                  <a:lnTo>
                    <a:pt x="283171" y="292798"/>
                  </a:lnTo>
                  <a:lnTo>
                    <a:pt x="291934" y="288798"/>
                  </a:lnTo>
                  <a:lnTo>
                    <a:pt x="302983" y="284797"/>
                  </a:lnTo>
                  <a:lnTo>
                    <a:pt x="309549" y="278790"/>
                  </a:lnTo>
                  <a:lnTo>
                    <a:pt x="316128" y="270700"/>
                  </a:lnTo>
                  <a:lnTo>
                    <a:pt x="324891" y="254698"/>
                  </a:lnTo>
                  <a:lnTo>
                    <a:pt x="324891" y="40093"/>
                  </a:lnTo>
                  <a:lnTo>
                    <a:pt x="302983" y="8000"/>
                  </a:lnTo>
                  <a:lnTo>
                    <a:pt x="291934" y="4000"/>
                  </a:lnTo>
                  <a:lnTo>
                    <a:pt x="283171" y="199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81804" y="3123539"/>
              <a:ext cx="2125345" cy="866775"/>
            </a:xfrm>
            <a:custGeom>
              <a:avLst/>
              <a:gdLst/>
              <a:ahLst/>
              <a:cxnLst/>
              <a:rect l="l" t="t" r="r" b="b"/>
              <a:pathLst>
                <a:path w="2125345" h="866775">
                  <a:moveTo>
                    <a:pt x="1852523" y="573595"/>
                  </a:moveTo>
                  <a:lnTo>
                    <a:pt x="1848142" y="573595"/>
                  </a:lnTo>
                  <a:lnTo>
                    <a:pt x="1841563" y="575589"/>
                  </a:lnTo>
                  <a:lnTo>
                    <a:pt x="1832800" y="577595"/>
                  </a:lnTo>
                  <a:lnTo>
                    <a:pt x="1804327" y="603694"/>
                  </a:lnTo>
                  <a:lnTo>
                    <a:pt x="1799856" y="613689"/>
                  </a:lnTo>
                  <a:lnTo>
                    <a:pt x="1799856" y="617689"/>
                  </a:lnTo>
                  <a:lnTo>
                    <a:pt x="1799856" y="623696"/>
                  </a:lnTo>
                  <a:lnTo>
                    <a:pt x="1799856" y="818286"/>
                  </a:lnTo>
                  <a:lnTo>
                    <a:pt x="1799856" y="822286"/>
                  </a:lnTo>
                  <a:lnTo>
                    <a:pt x="1799856" y="828293"/>
                  </a:lnTo>
                  <a:lnTo>
                    <a:pt x="1804327" y="836294"/>
                  </a:lnTo>
                  <a:lnTo>
                    <a:pt x="1808708" y="844295"/>
                  </a:lnTo>
                  <a:lnTo>
                    <a:pt x="1815274" y="852385"/>
                  </a:lnTo>
                  <a:lnTo>
                    <a:pt x="1824037" y="858392"/>
                  </a:lnTo>
                  <a:lnTo>
                    <a:pt x="1832800" y="862393"/>
                  </a:lnTo>
                  <a:lnTo>
                    <a:pt x="1841563" y="866393"/>
                  </a:lnTo>
                  <a:lnTo>
                    <a:pt x="2083028" y="866393"/>
                  </a:lnTo>
                  <a:lnTo>
                    <a:pt x="2091791" y="862393"/>
                  </a:lnTo>
                  <a:lnTo>
                    <a:pt x="2102840" y="858392"/>
                  </a:lnTo>
                  <a:lnTo>
                    <a:pt x="2109406" y="852385"/>
                  </a:lnTo>
                  <a:lnTo>
                    <a:pt x="2115985" y="844295"/>
                  </a:lnTo>
                  <a:lnTo>
                    <a:pt x="2120366" y="836294"/>
                  </a:lnTo>
                  <a:lnTo>
                    <a:pt x="2124748" y="828293"/>
                  </a:lnTo>
                  <a:lnTo>
                    <a:pt x="2124748" y="613689"/>
                  </a:lnTo>
                  <a:lnTo>
                    <a:pt x="2120366" y="603694"/>
                  </a:lnTo>
                  <a:lnTo>
                    <a:pt x="2091791" y="577595"/>
                  </a:lnTo>
                  <a:lnTo>
                    <a:pt x="2083028" y="575589"/>
                  </a:lnTo>
                  <a:lnTo>
                    <a:pt x="2076462" y="573595"/>
                  </a:lnTo>
                  <a:lnTo>
                    <a:pt x="2072081" y="573595"/>
                  </a:lnTo>
                  <a:lnTo>
                    <a:pt x="1852523" y="573595"/>
                  </a:lnTo>
                </a:path>
                <a:path w="2125345" h="866775">
                  <a:moveTo>
                    <a:pt x="651903" y="72199"/>
                  </a:moveTo>
                  <a:lnTo>
                    <a:pt x="651903" y="0"/>
                  </a:lnTo>
                  <a:lnTo>
                    <a:pt x="0" y="0"/>
                  </a:lnTo>
                  <a:lnTo>
                    <a:pt x="0" y="120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48949" y="3135630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5" h="58419">
                  <a:moveTo>
                    <a:pt x="63626" y="0"/>
                  </a:moveTo>
                  <a:lnTo>
                    <a:pt x="0" y="0"/>
                  </a:lnTo>
                  <a:lnTo>
                    <a:pt x="32854" y="58102"/>
                  </a:lnTo>
                  <a:lnTo>
                    <a:pt x="6362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48957" y="3135630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5" h="58419">
                  <a:moveTo>
                    <a:pt x="0" y="0"/>
                  </a:moveTo>
                  <a:lnTo>
                    <a:pt x="63611" y="0"/>
                  </a:lnTo>
                  <a:lnTo>
                    <a:pt x="32857" y="5809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73041" y="3488537"/>
              <a:ext cx="290195" cy="72390"/>
            </a:xfrm>
            <a:custGeom>
              <a:avLst/>
              <a:gdLst/>
              <a:ahLst/>
              <a:cxnLst/>
              <a:rect l="l" t="t" r="r" b="b"/>
              <a:pathLst>
                <a:path w="290195" h="72389">
                  <a:moveTo>
                    <a:pt x="0" y="0"/>
                  </a:moveTo>
                  <a:lnTo>
                    <a:pt x="2197" y="72199"/>
                  </a:lnTo>
                </a:path>
                <a:path w="290195" h="72389">
                  <a:moveTo>
                    <a:pt x="289750" y="66192"/>
                  </a:moveTo>
                  <a:lnTo>
                    <a:pt x="287566" y="621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27650" y="3494633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5" h="58420">
                  <a:moveTo>
                    <a:pt x="32956" y="0"/>
                  </a:moveTo>
                  <a:lnTo>
                    <a:pt x="0" y="58102"/>
                  </a:lnTo>
                  <a:lnTo>
                    <a:pt x="63626" y="58102"/>
                  </a:lnTo>
                  <a:lnTo>
                    <a:pt x="3295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27650" y="3494623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5" h="58420">
                  <a:moveTo>
                    <a:pt x="63626" y="58110"/>
                  </a:moveTo>
                  <a:lnTo>
                    <a:pt x="0" y="58110"/>
                  </a:lnTo>
                  <a:lnTo>
                    <a:pt x="32964" y="0"/>
                  </a:lnTo>
                  <a:lnTo>
                    <a:pt x="63626" y="581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33707" y="3546728"/>
              <a:ext cx="0" cy="10160"/>
            </a:xfrm>
            <a:custGeom>
              <a:avLst/>
              <a:gdLst/>
              <a:ahLst/>
              <a:cxnLst/>
              <a:rect l="l" t="t" r="r" b="b"/>
              <a:pathLst>
                <a:path h="10160">
                  <a:moveTo>
                    <a:pt x="0" y="100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03027" y="3488527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5" h="58420">
                  <a:moveTo>
                    <a:pt x="63626" y="58201"/>
                  </a:moveTo>
                  <a:lnTo>
                    <a:pt x="0" y="58201"/>
                  </a:lnTo>
                  <a:lnTo>
                    <a:pt x="30678" y="0"/>
                  </a:lnTo>
                  <a:lnTo>
                    <a:pt x="63626" y="582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95940" y="3194977"/>
              <a:ext cx="2606992" cy="3004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81804" y="4112234"/>
              <a:ext cx="1306195" cy="74295"/>
            </a:xfrm>
            <a:custGeom>
              <a:avLst/>
              <a:gdLst/>
              <a:ahLst/>
              <a:cxnLst/>
              <a:rect l="l" t="t" r="r" b="b"/>
              <a:pathLst>
                <a:path w="1306195" h="74295">
                  <a:moveTo>
                    <a:pt x="1303794" y="74193"/>
                  </a:moveTo>
                  <a:lnTo>
                    <a:pt x="1305979" y="0"/>
                  </a:lnTo>
                  <a:lnTo>
                    <a:pt x="6578" y="0"/>
                  </a:lnTo>
                </a:path>
                <a:path w="1306195" h="74295">
                  <a:moveTo>
                    <a:pt x="4394" y="0"/>
                  </a:moveTo>
                  <a:lnTo>
                    <a:pt x="0" y="1409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53330" y="4128332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5" h="58420">
                  <a:moveTo>
                    <a:pt x="0" y="0"/>
                  </a:moveTo>
                  <a:lnTo>
                    <a:pt x="63626" y="0"/>
                  </a:lnTo>
                  <a:lnTo>
                    <a:pt x="28483" y="5809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73041" y="4477232"/>
              <a:ext cx="290195" cy="72390"/>
            </a:xfrm>
            <a:custGeom>
              <a:avLst/>
              <a:gdLst/>
              <a:ahLst/>
              <a:cxnLst/>
              <a:rect l="l" t="t" r="r" b="b"/>
              <a:pathLst>
                <a:path w="290195" h="72389">
                  <a:moveTo>
                    <a:pt x="0" y="0"/>
                  </a:moveTo>
                  <a:lnTo>
                    <a:pt x="2197" y="72199"/>
                  </a:lnTo>
                </a:path>
                <a:path w="290195" h="72389">
                  <a:moveTo>
                    <a:pt x="0" y="70192"/>
                  </a:moveTo>
                  <a:lnTo>
                    <a:pt x="287566" y="72199"/>
                  </a:lnTo>
                </a:path>
                <a:path w="290195" h="72389">
                  <a:moveTo>
                    <a:pt x="289750" y="70192"/>
                  </a:moveTo>
                  <a:lnTo>
                    <a:pt x="287566" y="601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27650" y="4477222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5" h="58420">
                  <a:moveTo>
                    <a:pt x="63626" y="58201"/>
                  </a:moveTo>
                  <a:lnTo>
                    <a:pt x="0" y="58201"/>
                  </a:lnTo>
                  <a:lnTo>
                    <a:pt x="32964" y="0"/>
                  </a:lnTo>
                  <a:lnTo>
                    <a:pt x="63626" y="582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32235" y="4476172"/>
              <a:ext cx="278425" cy="7402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89994" y="4476172"/>
              <a:ext cx="260884" cy="740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00318" y="4477232"/>
              <a:ext cx="287655" cy="72390"/>
            </a:xfrm>
            <a:custGeom>
              <a:avLst/>
              <a:gdLst/>
              <a:ahLst/>
              <a:cxnLst/>
              <a:rect l="l" t="t" r="r" b="b"/>
              <a:pathLst>
                <a:path w="287654" h="72389">
                  <a:moveTo>
                    <a:pt x="0" y="0"/>
                  </a:moveTo>
                  <a:lnTo>
                    <a:pt x="2184" y="72199"/>
                  </a:lnTo>
                </a:path>
                <a:path w="287654" h="72389">
                  <a:moveTo>
                    <a:pt x="287464" y="70192"/>
                  </a:moveTo>
                  <a:lnTo>
                    <a:pt x="285280" y="601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52739" y="4477222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5" h="58420">
                  <a:moveTo>
                    <a:pt x="63611" y="58201"/>
                  </a:moveTo>
                  <a:lnTo>
                    <a:pt x="0" y="58201"/>
                  </a:lnTo>
                  <a:lnTo>
                    <a:pt x="32857" y="0"/>
                  </a:lnTo>
                  <a:lnTo>
                    <a:pt x="63611" y="582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91559" y="4185666"/>
              <a:ext cx="2606992" cy="29432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91559" y="5134267"/>
              <a:ext cx="2609189" cy="43795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57002" y="4619625"/>
              <a:ext cx="1947545" cy="78740"/>
            </a:xfrm>
            <a:custGeom>
              <a:avLst/>
              <a:gdLst/>
              <a:ahLst/>
              <a:cxnLst/>
              <a:rect l="l" t="t" r="r" b="b"/>
              <a:pathLst>
                <a:path w="1947545" h="78739">
                  <a:moveTo>
                    <a:pt x="1946922" y="78206"/>
                  </a:moveTo>
                  <a:lnTo>
                    <a:pt x="1946922" y="4000"/>
                  </a:lnTo>
                </a:path>
                <a:path w="1947545" h="78739">
                  <a:moveTo>
                    <a:pt x="1946922" y="2006"/>
                  </a:moveTo>
                  <a:lnTo>
                    <a:pt x="0" y="0"/>
                  </a:lnTo>
                  <a:lnTo>
                    <a:pt x="0" y="78206"/>
                  </a:lnTo>
                  <a:lnTo>
                    <a:pt x="0" y="1809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091559" y="4636664"/>
              <a:ext cx="2606992" cy="4349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91559" y="5607558"/>
              <a:ext cx="2609189" cy="29432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91877" y="5973318"/>
              <a:ext cx="325120" cy="290830"/>
            </a:xfrm>
            <a:custGeom>
              <a:avLst/>
              <a:gdLst/>
              <a:ahLst/>
              <a:cxnLst/>
              <a:rect l="l" t="t" r="r" b="b"/>
              <a:pathLst>
                <a:path w="325120" h="290829">
                  <a:moveTo>
                    <a:pt x="283184" y="0"/>
                  </a:moveTo>
                  <a:lnTo>
                    <a:pt x="41719" y="0"/>
                  </a:lnTo>
                  <a:lnTo>
                    <a:pt x="32956" y="2006"/>
                  </a:lnTo>
                  <a:lnTo>
                    <a:pt x="22009" y="8001"/>
                  </a:lnTo>
                  <a:lnTo>
                    <a:pt x="8762" y="20002"/>
                  </a:lnTo>
                  <a:lnTo>
                    <a:pt x="4381" y="28105"/>
                  </a:lnTo>
                  <a:lnTo>
                    <a:pt x="0" y="38100"/>
                  </a:lnTo>
                  <a:lnTo>
                    <a:pt x="0" y="252704"/>
                  </a:lnTo>
                  <a:lnTo>
                    <a:pt x="4381" y="260705"/>
                  </a:lnTo>
                  <a:lnTo>
                    <a:pt x="8762" y="270700"/>
                  </a:lnTo>
                  <a:lnTo>
                    <a:pt x="22009" y="282803"/>
                  </a:lnTo>
                  <a:lnTo>
                    <a:pt x="32956" y="286804"/>
                  </a:lnTo>
                  <a:lnTo>
                    <a:pt x="41719" y="290804"/>
                  </a:lnTo>
                  <a:lnTo>
                    <a:pt x="283184" y="290804"/>
                  </a:lnTo>
                  <a:lnTo>
                    <a:pt x="300710" y="282803"/>
                  </a:lnTo>
                  <a:lnTo>
                    <a:pt x="309562" y="276707"/>
                  </a:lnTo>
                  <a:lnTo>
                    <a:pt x="316128" y="270700"/>
                  </a:lnTo>
                  <a:lnTo>
                    <a:pt x="320522" y="260705"/>
                  </a:lnTo>
                  <a:lnTo>
                    <a:pt x="324904" y="252704"/>
                  </a:lnTo>
                  <a:lnTo>
                    <a:pt x="324904" y="38100"/>
                  </a:lnTo>
                  <a:lnTo>
                    <a:pt x="320522" y="28105"/>
                  </a:lnTo>
                  <a:lnTo>
                    <a:pt x="316128" y="20002"/>
                  </a:lnTo>
                  <a:lnTo>
                    <a:pt x="309562" y="14008"/>
                  </a:lnTo>
                  <a:lnTo>
                    <a:pt x="291947" y="200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91877" y="5973318"/>
              <a:ext cx="325120" cy="290830"/>
            </a:xfrm>
            <a:custGeom>
              <a:avLst/>
              <a:gdLst/>
              <a:ahLst/>
              <a:cxnLst/>
              <a:rect l="l" t="t" r="r" b="b"/>
              <a:pathLst>
                <a:path w="325120" h="290829">
                  <a:moveTo>
                    <a:pt x="52679" y="0"/>
                  </a:moveTo>
                  <a:lnTo>
                    <a:pt x="48298" y="0"/>
                  </a:lnTo>
                  <a:lnTo>
                    <a:pt x="41719" y="0"/>
                  </a:lnTo>
                  <a:lnTo>
                    <a:pt x="32956" y="2006"/>
                  </a:lnTo>
                  <a:lnTo>
                    <a:pt x="22009" y="8001"/>
                  </a:lnTo>
                  <a:lnTo>
                    <a:pt x="15430" y="14008"/>
                  </a:lnTo>
                  <a:lnTo>
                    <a:pt x="8762" y="20002"/>
                  </a:lnTo>
                  <a:lnTo>
                    <a:pt x="4381" y="28105"/>
                  </a:lnTo>
                  <a:lnTo>
                    <a:pt x="0" y="38100"/>
                  </a:lnTo>
                  <a:lnTo>
                    <a:pt x="0" y="42100"/>
                  </a:lnTo>
                  <a:lnTo>
                    <a:pt x="0" y="48107"/>
                  </a:lnTo>
                  <a:lnTo>
                    <a:pt x="0" y="242608"/>
                  </a:lnTo>
                  <a:lnTo>
                    <a:pt x="0" y="246697"/>
                  </a:lnTo>
                  <a:lnTo>
                    <a:pt x="0" y="252704"/>
                  </a:lnTo>
                  <a:lnTo>
                    <a:pt x="4381" y="260705"/>
                  </a:lnTo>
                  <a:lnTo>
                    <a:pt x="8762" y="270700"/>
                  </a:lnTo>
                  <a:lnTo>
                    <a:pt x="15430" y="276707"/>
                  </a:lnTo>
                  <a:lnTo>
                    <a:pt x="22009" y="282803"/>
                  </a:lnTo>
                  <a:lnTo>
                    <a:pt x="32956" y="286804"/>
                  </a:lnTo>
                  <a:lnTo>
                    <a:pt x="41719" y="290804"/>
                  </a:lnTo>
                  <a:lnTo>
                    <a:pt x="48298" y="290804"/>
                  </a:lnTo>
                  <a:lnTo>
                    <a:pt x="52679" y="290804"/>
                  </a:lnTo>
                  <a:lnTo>
                    <a:pt x="272224" y="290804"/>
                  </a:lnTo>
                  <a:lnTo>
                    <a:pt x="276606" y="290804"/>
                  </a:lnTo>
                  <a:lnTo>
                    <a:pt x="283184" y="290804"/>
                  </a:lnTo>
                  <a:lnTo>
                    <a:pt x="291947" y="286804"/>
                  </a:lnTo>
                  <a:lnTo>
                    <a:pt x="300710" y="282803"/>
                  </a:lnTo>
                  <a:lnTo>
                    <a:pt x="309562" y="276707"/>
                  </a:lnTo>
                  <a:lnTo>
                    <a:pt x="316128" y="270700"/>
                  </a:lnTo>
                  <a:lnTo>
                    <a:pt x="320522" y="260705"/>
                  </a:lnTo>
                  <a:lnTo>
                    <a:pt x="324904" y="252704"/>
                  </a:lnTo>
                  <a:lnTo>
                    <a:pt x="324904" y="38100"/>
                  </a:lnTo>
                  <a:lnTo>
                    <a:pt x="320522" y="28105"/>
                  </a:lnTo>
                  <a:lnTo>
                    <a:pt x="316128" y="20002"/>
                  </a:lnTo>
                  <a:lnTo>
                    <a:pt x="309562" y="14008"/>
                  </a:lnTo>
                  <a:lnTo>
                    <a:pt x="300710" y="8001"/>
                  </a:lnTo>
                  <a:lnTo>
                    <a:pt x="291947" y="2006"/>
                  </a:lnTo>
                  <a:lnTo>
                    <a:pt x="283184" y="0"/>
                  </a:lnTo>
                  <a:lnTo>
                    <a:pt x="276606" y="0"/>
                  </a:lnTo>
                  <a:lnTo>
                    <a:pt x="272224" y="0"/>
                  </a:lnTo>
                  <a:lnTo>
                    <a:pt x="526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53409" y="6037516"/>
              <a:ext cx="193675" cy="164465"/>
            </a:xfrm>
            <a:custGeom>
              <a:avLst/>
              <a:gdLst/>
              <a:ahLst/>
              <a:cxnLst/>
              <a:rect l="l" t="t" r="r" b="b"/>
              <a:pathLst>
                <a:path w="193675" h="164464">
                  <a:moveTo>
                    <a:pt x="193078" y="0"/>
                  </a:moveTo>
                  <a:lnTo>
                    <a:pt x="0" y="0"/>
                  </a:lnTo>
                  <a:lnTo>
                    <a:pt x="0" y="164401"/>
                  </a:lnTo>
                  <a:lnTo>
                    <a:pt x="193078" y="164401"/>
                  </a:lnTo>
                  <a:lnTo>
                    <a:pt x="19307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591877" y="6296215"/>
              <a:ext cx="325120" cy="293370"/>
            </a:xfrm>
            <a:custGeom>
              <a:avLst/>
              <a:gdLst/>
              <a:ahLst/>
              <a:cxnLst/>
              <a:rect l="l" t="t" r="r" b="b"/>
              <a:pathLst>
                <a:path w="325120" h="293370">
                  <a:moveTo>
                    <a:pt x="283184" y="0"/>
                  </a:moveTo>
                  <a:lnTo>
                    <a:pt x="41719" y="0"/>
                  </a:lnTo>
                  <a:lnTo>
                    <a:pt x="32956" y="4000"/>
                  </a:lnTo>
                  <a:lnTo>
                    <a:pt x="22009" y="8000"/>
                  </a:lnTo>
                  <a:lnTo>
                    <a:pt x="8762" y="20002"/>
                  </a:lnTo>
                  <a:lnTo>
                    <a:pt x="4381" y="30010"/>
                  </a:lnTo>
                  <a:lnTo>
                    <a:pt x="0" y="38099"/>
                  </a:lnTo>
                  <a:lnTo>
                    <a:pt x="0" y="252602"/>
                  </a:lnTo>
                  <a:lnTo>
                    <a:pt x="4381" y="262699"/>
                  </a:lnTo>
                  <a:lnTo>
                    <a:pt x="8762" y="270700"/>
                  </a:lnTo>
                  <a:lnTo>
                    <a:pt x="22009" y="282701"/>
                  </a:lnTo>
                  <a:lnTo>
                    <a:pt x="32956" y="288709"/>
                  </a:lnTo>
                  <a:lnTo>
                    <a:pt x="41719" y="290804"/>
                  </a:lnTo>
                  <a:lnTo>
                    <a:pt x="48298" y="290804"/>
                  </a:lnTo>
                  <a:lnTo>
                    <a:pt x="52679" y="292798"/>
                  </a:lnTo>
                  <a:lnTo>
                    <a:pt x="272224" y="292798"/>
                  </a:lnTo>
                  <a:lnTo>
                    <a:pt x="276606" y="290804"/>
                  </a:lnTo>
                  <a:lnTo>
                    <a:pt x="283184" y="290804"/>
                  </a:lnTo>
                  <a:lnTo>
                    <a:pt x="316128" y="270700"/>
                  </a:lnTo>
                  <a:lnTo>
                    <a:pt x="324904" y="252602"/>
                  </a:lnTo>
                  <a:lnTo>
                    <a:pt x="324904" y="38099"/>
                  </a:lnTo>
                  <a:lnTo>
                    <a:pt x="320522" y="30010"/>
                  </a:lnTo>
                  <a:lnTo>
                    <a:pt x="316128" y="20002"/>
                  </a:lnTo>
                  <a:lnTo>
                    <a:pt x="309562" y="14008"/>
                  </a:lnTo>
                  <a:lnTo>
                    <a:pt x="300710" y="800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91877" y="6296215"/>
              <a:ext cx="325120" cy="293370"/>
            </a:xfrm>
            <a:custGeom>
              <a:avLst/>
              <a:gdLst/>
              <a:ahLst/>
              <a:cxnLst/>
              <a:rect l="l" t="t" r="r" b="b"/>
              <a:pathLst>
                <a:path w="325120" h="293370">
                  <a:moveTo>
                    <a:pt x="52679" y="0"/>
                  </a:moveTo>
                  <a:lnTo>
                    <a:pt x="48298" y="0"/>
                  </a:lnTo>
                  <a:lnTo>
                    <a:pt x="41719" y="0"/>
                  </a:lnTo>
                  <a:lnTo>
                    <a:pt x="32956" y="4000"/>
                  </a:lnTo>
                  <a:lnTo>
                    <a:pt x="22009" y="8000"/>
                  </a:lnTo>
                  <a:lnTo>
                    <a:pt x="15430" y="14008"/>
                  </a:lnTo>
                  <a:lnTo>
                    <a:pt x="8762" y="20002"/>
                  </a:lnTo>
                  <a:lnTo>
                    <a:pt x="4381" y="30010"/>
                  </a:lnTo>
                  <a:lnTo>
                    <a:pt x="0" y="38099"/>
                  </a:lnTo>
                  <a:lnTo>
                    <a:pt x="0" y="44107"/>
                  </a:lnTo>
                  <a:lnTo>
                    <a:pt x="0" y="48107"/>
                  </a:lnTo>
                  <a:lnTo>
                    <a:pt x="0" y="242608"/>
                  </a:lnTo>
                  <a:lnTo>
                    <a:pt x="0" y="248602"/>
                  </a:lnTo>
                  <a:lnTo>
                    <a:pt x="0" y="252602"/>
                  </a:lnTo>
                  <a:lnTo>
                    <a:pt x="4381" y="262699"/>
                  </a:lnTo>
                  <a:lnTo>
                    <a:pt x="8762" y="270700"/>
                  </a:lnTo>
                  <a:lnTo>
                    <a:pt x="15430" y="276707"/>
                  </a:lnTo>
                  <a:lnTo>
                    <a:pt x="22009" y="282701"/>
                  </a:lnTo>
                  <a:lnTo>
                    <a:pt x="32956" y="288709"/>
                  </a:lnTo>
                  <a:lnTo>
                    <a:pt x="41719" y="290804"/>
                  </a:lnTo>
                  <a:lnTo>
                    <a:pt x="48298" y="290804"/>
                  </a:lnTo>
                  <a:lnTo>
                    <a:pt x="52679" y="292798"/>
                  </a:lnTo>
                  <a:lnTo>
                    <a:pt x="272224" y="292798"/>
                  </a:lnTo>
                  <a:lnTo>
                    <a:pt x="276606" y="290804"/>
                  </a:lnTo>
                  <a:lnTo>
                    <a:pt x="283184" y="290804"/>
                  </a:lnTo>
                  <a:lnTo>
                    <a:pt x="291947" y="288709"/>
                  </a:lnTo>
                  <a:lnTo>
                    <a:pt x="300710" y="282701"/>
                  </a:lnTo>
                  <a:lnTo>
                    <a:pt x="309562" y="276707"/>
                  </a:lnTo>
                  <a:lnTo>
                    <a:pt x="316128" y="270700"/>
                  </a:lnTo>
                  <a:lnTo>
                    <a:pt x="320522" y="262699"/>
                  </a:lnTo>
                  <a:lnTo>
                    <a:pt x="324904" y="252602"/>
                  </a:lnTo>
                  <a:lnTo>
                    <a:pt x="324904" y="248602"/>
                  </a:lnTo>
                  <a:lnTo>
                    <a:pt x="324904" y="242608"/>
                  </a:lnTo>
                  <a:lnTo>
                    <a:pt x="324904" y="48107"/>
                  </a:lnTo>
                  <a:lnTo>
                    <a:pt x="324904" y="44107"/>
                  </a:lnTo>
                  <a:lnTo>
                    <a:pt x="324904" y="38099"/>
                  </a:lnTo>
                  <a:lnTo>
                    <a:pt x="320522" y="30010"/>
                  </a:lnTo>
                  <a:lnTo>
                    <a:pt x="316128" y="20002"/>
                  </a:lnTo>
                  <a:lnTo>
                    <a:pt x="309562" y="14008"/>
                  </a:lnTo>
                  <a:lnTo>
                    <a:pt x="300710" y="8000"/>
                  </a:lnTo>
                  <a:lnTo>
                    <a:pt x="291947" y="4000"/>
                  </a:lnTo>
                  <a:lnTo>
                    <a:pt x="283184" y="0"/>
                  </a:lnTo>
                  <a:lnTo>
                    <a:pt x="276606" y="0"/>
                  </a:lnTo>
                  <a:lnTo>
                    <a:pt x="272224" y="0"/>
                  </a:lnTo>
                  <a:lnTo>
                    <a:pt x="526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31412" y="6350317"/>
              <a:ext cx="228600" cy="234950"/>
            </a:xfrm>
            <a:custGeom>
              <a:avLst/>
              <a:gdLst/>
              <a:ahLst/>
              <a:cxnLst/>
              <a:rect l="l" t="t" r="r" b="b"/>
              <a:pathLst>
                <a:path w="228600" h="234950">
                  <a:moveTo>
                    <a:pt x="228307" y="14008"/>
                  </a:moveTo>
                  <a:lnTo>
                    <a:pt x="215074" y="14008"/>
                  </a:lnTo>
                  <a:lnTo>
                    <a:pt x="215074" y="0"/>
                  </a:lnTo>
                  <a:lnTo>
                    <a:pt x="21996" y="0"/>
                  </a:lnTo>
                  <a:lnTo>
                    <a:pt x="21996" y="14008"/>
                  </a:lnTo>
                  <a:lnTo>
                    <a:pt x="0" y="14008"/>
                  </a:lnTo>
                  <a:lnTo>
                    <a:pt x="0" y="234607"/>
                  </a:lnTo>
                  <a:lnTo>
                    <a:pt x="228307" y="234607"/>
                  </a:lnTo>
                  <a:lnTo>
                    <a:pt x="228307" y="14008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85311" y="6619023"/>
              <a:ext cx="325120" cy="293370"/>
            </a:xfrm>
            <a:custGeom>
              <a:avLst/>
              <a:gdLst/>
              <a:ahLst/>
              <a:cxnLst/>
              <a:rect l="l" t="t" r="r" b="b"/>
              <a:pathLst>
                <a:path w="325120" h="293370">
                  <a:moveTo>
                    <a:pt x="52666" y="0"/>
                  </a:moveTo>
                  <a:lnTo>
                    <a:pt x="48285" y="0"/>
                  </a:lnTo>
                  <a:lnTo>
                    <a:pt x="41706" y="1993"/>
                  </a:lnTo>
                  <a:lnTo>
                    <a:pt x="32943" y="4000"/>
                  </a:lnTo>
                  <a:lnTo>
                    <a:pt x="4368" y="30098"/>
                  </a:lnTo>
                  <a:lnTo>
                    <a:pt x="0" y="38099"/>
                  </a:lnTo>
                  <a:lnTo>
                    <a:pt x="0" y="44195"/>
                  </a:lnTo>
                  <a:lnTo>
                    <a:pt x="0" y="48196"/>
                  </a:lnTo>
                  <a:lnTo>
                    <a:pt x="0" y="244690"/>
                  </a:lnTo>
                  <a:lnTo>
                    <a:pt x="0" y="248691"/>
                  </a:lnTo>
                  <a:lnTo>
                    <a:pt x="0" y="252691"/>
                  </a:lnTo>
                  <a:lnTo>
                    <a:pt x="4368" y="262788"/>
                  </a:lnTo>
                  <a:lnTo>
                    <a:pt x="32943" y="288797"/>
                  </a:lnTo>
                  <a:lnTo>
                    <a:pt x="41706" y="290791"/>
                  </a:lnTo>
                  <a:lnTo>
                    <a:pt x="48285" y="292798"/>
                  </a:lnTo>
                  <a:lnTo>
                    <a:pt x="52666" y="292798"/>
                  </a:lnTo>
                  <a:lnTo>
                    <a:pt x="272224" y="292798"/>
                  </a:lnTo>
                  <a:lnTo>
                    <a:pt x="276593" y="292798"/>
                  </a:lnTo>
                  <a:lnTo>
                    <a:pt x="283171" y="290791"/>
                  </a:lnTo>
                  <a:lnTo>
                    <a:pt x="316128" y="270789"/>
                  </a:lnTo>
                  <a:lnTo>
                    <a:pt x="324891" y="252691"/>
                  </a:lnTo>
                  <a:lnTo>
                    <a:pt x="324891" y="248691"/>
                  </a:lnTo>
                  <a:lnTo>
                    <a:pt x="324891" y="244690"/>
                  </a:lnTo>
                  <a:lnTo>
                    <a:pt x="324891" y="48196"/>
                  </a:lnTo>
                  <a:lnTo>
                    <a:pt x="324891" y="44195"/>
                  </a:lnTo>
                  <a:lnTo>
                    <a:pt x="324891" y="38099"/>
                  </a:lnTo>
                  <a:lnTo>
                    <a:pt x="320509" y="30098"/>
                  </a:lnTo>
                  <a:lnTo>
                    <a:pt x="291934" y="4000"/>
                  </a:lnTo>
                  <a:lnTo>
                    <a:pt x="283171" y="1993"/>
                  </a:lnTo>
                  <a:lnTo>
                    <a:pt x="276593" y="0"/>
                  </a:lnTo>
                  <a:lnTo>
                    <a:pt x="272224" y="0"/>
                  </a:lnTo>
                  <a:lnTo>
                    <a:pt x="5266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АЛГОРИТМИ ЗА</a:t>
            </a:r>
            <a:r>
              <a:rPr sz="2800" spc="10" dirty="0"/>
              <a:t> </a:t>
            </a:r>
            <a:r>
              <a:rPr sz="2800" spc="-50" dirty="0"/>
              <a:t>СОРТИРАНЕ</a:t>
            </a:r>
            <a:endParaRPr sz="2800"/>
          </a:p>
        </p:txBody>
      </p:sp>
      <p:grpSp>
        <p:nvGrpSpPr>
          <p:cNvPr id="58" name="object 58"/>
          <p:cNvGrpSpPr/>
          <p:nvPr/>
        </p:nvGrpSpPr>
        <p:grpSpPr>
          <a:xfrm>
            <a:off x="4418647" y="1867084"/>
            <a:ext cx="420370" cy="354965"/>
            <a:chOff x="4418647" y="1867084"/>
            <a:chExt cx="420370" cy="354965"/>
          </a:xfrm>
        </p:grpSpPr>
        <p:sp>
          <p:nvSpPr>
            <p:cNvPr id="59" name="object 59"/>
            <p:cNvSpPr/>
            <p:nvPr/>
          </p:nvSpPr>
          <p:spPr>
            <a:xfrm>
              <a:off x="4487417" y="1868134"/>
              <a:ext cx="64135" cy="58419"/>
            </a:xfrm>
            <a:custGeom>
              <a:avLst/>
              <a:gdLst/>
              <a:ahLst/>
              <a:cxnLst/>
              <a:rect l="l" t="t" r="r" b="b"/>
              <a:pathLst>
                <a:path w="64135" h="58419">
                  <a:moveTo>
                    <a:pt x="0" y="0"/>
                  </a:moveTo>
                  <a:lnTo>
                    <a:pt x="63718" y="0"/>
                  </a:lnTo>
                  <a:lnTo>
                    <a:pt x="32948" y="5820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19409" y="1928342"/>
              <a:ext cx="419734" cy="293370"/>
            </a:xfrm>
            <a:custGeom>
              <a:avLst/>
              <a:gdLst/>
              <a:ahLst/>
              <a:cxnLst/>
              <a:rect l="l" t="t" r="r" b="b"/>
              <a:pathLst>
                <a:path w="419735" h="293369">
                  <a:moveTo>
                    <a:pt x="327088" y="144399"/>
                  </a:moveTo>
                  <a:lnTo>
                    <a:pt x="419201" y="144399"/>
                  </a:lnTo>
                </a:path>
                <a:path w="419735" h="293369">
                  <a:moveTo>
                    <a:pt x="52666" y="0"/>
                  </a:moveTo>
                  <a:lnTo>
                    <a:pt x="48298" y="0"/>
                  </a:lnTo>
                  <a:lnTo>
                    <a:pt x="43916" y="0"/>
                  </a:lnTo>
                  <a:lnTo>
                    <a:pt x="32956" y="4000"/>
                  </a:lnTo>
                  <a:lnTo>
                    <a:pt x="4381" y="30099"/>
                  </a:lnTo>
                  <a:lnTo>
                    <a:pt x="2197" y="38100"/>
                  </a:lnTo>
                  <a:lnTo>
                    <a:pt x="0" y="44094"/>
                  </a:lnTo>
                  <a:lnTo>
                    <a:pt x="0" y="48094"/>
                  </a:lnTo>
                  <a:lnTo>
                    <a:pt x="0" y="242697"/>
                  </a:lnTo>
                  <a:lnTo>
                    <a:pt x="0" y="248691"/>
                  </a:lnTo>
                  <a:lnTo>
                    <a:pt x="2197" y="252691"/>
                  </a:lnTo>
                  <a:lnTo>
                    <a:pt x="4381" y="262699"/>
                  </a:lnTo>
                  <a:lnTo>
                    <a:pt x="8762" y="270700"/>
                  </a:lnTo>
                  <a:lnTo>
                    <a:pt x="15341" y="278790"/>
                  </a:lnTo>
                  <a:lnTo>
                    <a:pt x="24091" y="282790"/>
                  </a:lnTo>
                  <a:lnTo>
                    <a:pt x="32956" y="288798"/>
                  </a:lnTo>
                  <a:lnTo>
                    <a:pt x="43916" y="290791"/>
                  </a:lnTo>
                  <a:lnTo>
                    <a:pt x="48298" y="292798"/>
                  </a:lnTo>
                  <a:lnTo>
                    <a:pt x="52666" y="292798"/>
                  </a:lnTo>
                  <a:lnTo>
                    <a:pt x="272135" y="292798"/>
                  </a:lnTo>
                  <a:lnTo>
                    <a:pt x="278803" y="292798"/>
                  </a:lnTo>
                  <a:lnTo>
                    <a:pt x="283184" y="290791"/>
                  </a:lnTo>
                  <a:lnTo>
                    <a:pt x="294131" y="288798"/>
                  </a:lnTo>
                  <a:lnTo>
                    <a:pt x="302894" y="282790"/>
                  </a:lnTo>
                  <a:lnTo>
                    <a:pt x="309473" y="278790"/>
                  </a:lnTo>
                  <a:lnTo>
                    <a:pt x="316039" y="270700"/>
                  </a:lnTo>
                  <a:lnTo>
                    <a:pt x="322605" y="262699"/>
                  </a:lnTo>
                  <a:lnTo>
                    <a:pt x="324802" y="252691"/>
                  </a:lnTo>
                  <a:lnTo>
                    <a:pt x="324802" y="38100"/>
                  </a:lnTo>
                  <a:lnTo>
                    <a:pt x="322605" y="30099"/>
                  </a:lnTo>
                  <a:lnTo>
                    <a:pt x="316039" y="22098"/>
                  </a:lnTo>
                  <a:lnTo>
                    <a:pt x="309473" y="13995"/>
                  </a:lnTo>
                  <a:lnTo>
                    <a:pt x="302894" y="8000"/>
                  </a:lnTo>
                  <a:lnTo>
                    <a:pt x="294131" y="4000"/>
                  </a:lnTo>
                  <a:lnTo>
                    <a:pt x="283184" y="0"/>
                  </a:lnTo>
                  <a:lnTo>
                    <a:pt x="278803" y="0"/>
                  </a:lnTo>
                  <a:lnTo>
                    <a:pt x="272135" y="0"/>
                  </a:lnTo>
                  <a:lnTo>
                    <a:pt x="5266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5477357" y="3641026"/>
            <a:ext cx="165100" cy="399415"/>
          </a:xfrm>
          <a:custGeom>
            <a:avLst/>
            <a:gdLst/>
            <a:ahLst/>
            <a:cxnLst/>
            <a:rect l="l" t="t" r="r" b="b"/>
            <a:pathLst>
              <a:path w="165100" h="399414">
                <a:moveTo>
                  <a:pt x="0" y="66103"/>
                </a:moveTo>
                <a:lnTo>
                  <a:pt x="0" y="0"/>
                </a:lnTo>
                <a:lnTo>
                  <a:pt x="164680" y="399008"/>
                </a:lnTo>
                <a:lnTo>
                  <a:pt x="164680" y="3429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45000" y="3753332"/>
            <a:ext cx="228600" cy="222885"/>
          </a:xfrm>
          <a:custGeom>
            <a:avLst/>
            <a:gdLst/>
            <a:ahLst/>
            <a:cxnLst/>
            <a:rect l="l" t="t" r="r" b="b"/>
            <a:pathLst>
              <a:path w="228600" h="222885">
                <a:moveTo>
                  <a:pt x="228307" y="0"/>
                </a:moveTo>
                <a:lnTo>
                  <a:pt x="0" y="0"/>
                </a:lnTo>
                <a:lnTo>
                  <a:pt x="0" y="222592"/>
                </a:lnTo>
                <a:lnTo>
                  <a:pt x="228307" y="222592"/>
                </a:lnTo>
                <a:lnTo>
                  <a:pt x="228307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61129" y="3751325"/>
            <a:ext cx="239395" cy="220979"/>
          </a:xfrm>
          <a:custGeom>
            <a:avLst/>
            <a:gdLst/>
            <a:ahLst/>
            <a:cxnLst/>
            <a:rect l="l" t="t" r="r" b="b"/>
            <a:pathLst>
              <a:path w="239395" h="220979">
                <a:moveTo>
                  <a:pt x="239268" y="14008"/>
                </a:moveTo>
                <a:lnTo>
                  <a:pt x="228219" y="14008"/>
                </a:lnTo>
                <a:lnTo>
                  <a:pt x="228219" y="0"/>
                </a:lnTo>
                <a:lnTo>
                  <a:pt x="0" y="0"/>
                </a:lnTo>
                <a:lnTo>
                  <a:pt x="0" y="220599"/>
                </a:lnTo>
                <a:lnTo>
                  <a:pt x="228219" y="220599"/>
                </a:lnTo>
                <a:lnTo>
                  <a:pt x="228219" y="180403"/>
                </a:lnTo>
                <a:lnTo>
                  <a:pt x="239268" y="180403"/>
                </a:lnTo>
                <a:lnTo>
                  <a:pt x="239268" y="14008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85931" y="3751325"/>
            <a:ext cx="266065" cy="220979"/>
          </a:xfrm>
          <a:custGeom>
            <a:avLst/>
            <a:gdLst/>
            <a:ahLst/>
            <a:cxnLst/>
            <a:rect l="l" t="t" r="r" b="b"/>
            <a:pathLst>
              <a:path w="266064" h="220979">
                <a:moveTo>
                  <a:pt x="265645" y="14008"/>
                </a:moveTo>
                <a:lnTo>
                  <a:pt x="228307" y="14008"/>
                </a:lnTo>
                <a:lnTo>
                  <a:pt x="228307" y="0"/>
                </a:lnTo>
                <a:lnTo>
                  <a:pt x="0" y="0"/>
                </a:lnTo>
                <a:lnTo>
                  <a:pt x="0" y="220599"/>
                </a:lnTo>
                <a:lnTo>
                  <a:pt x="228307" y="220599"/>
                </a:lnTo>
                <a:lnTo>
                  <a:pt x="228307" y="180403"/>
                </a:lnTo>
                <a:lnTo>
                  <a:pt x="265645" y="180403"/>
                </a:lnTo>
                <a:lnTo>
                  <a:pt x="265645" y="14008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10835" y="3751325"/>
            <a:ext cx="234950" cy="220979"/>
          </a:xfrm>
          <a:custGeom>
            <a:avLst/>
            <a:gdLst/>
            <a:ahLst/>
            <a:cxnLst/>
            <a:rect l="l" t="t" r="r" b="b"/>
            <a:pathLst>
              <a:path w="234950" h="220979">
                <a:moveTo>
                  <a:pt x="234886" y="14008"/>
                </a:moveTo>
                <a:lnTo>
                  <a:pt x="228206" y="14008"/>
                </a:lnTo>
                <a:lnTo>
                  <a:pt x="228206" y="0"/>
                </a:lnTo>
                <a:lnTo>
                  <a:pt x="0" y="0"/>
                </a:lnTo>
                <a:lnTo>
                  <a:pt x="0" y="220599"/>
                </a:lnTo>
                <a:lnTo>
                  <a:pt x="228206" y="220599"/>
                </a:lnTo>
                <a:lnTo>
                  <a:pt x="228206" y="180403"/>
                </a:lnTo>
                <a:lnTo>
                  <a:pt x="234886" y="180403"/>
                </a:lnTo>
                <a:lnTo>
                  <a:pt x="234886" y="14008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62714" y="3751325"/>
            <a:ext cx="250825" cy="220979"/>
          </a:xfrm>
          <a:custGeom>
            <a:avLst/>
            <a:gdLst/>
            <a:ahLst/>
            <a:cxnLst/>
            <a:rect l="l" t="t" r="r" b="b"/>
            <a:pathLst>
              <a:path w="250825" h="220979">
                <a:moveTo>
                  <a:pt x="250228" y="40106"/>
                </a:moveTo>
                <a:lnTo>
                  <a:pt x="228320" y="40106"/>
                </a:lnTo>
                <a:lnTo>
                  <a:pt x="228320" y="0"/>
                </a:lnTo>
                <a:lnTo>
                  <a:pt x="0" y="0"/>
                </a:lnTo>
                <a:lnTo>
                  <a:pt x="0" y="220599"/>
                </a:lnTo>
                <a:lnTo>
                  <a:pt x="228320" y="220599"/>
                </a:lnTo>
                <a:lnTo>
                  <a:pt x="228320" y="204508"/>
                </a:lnTo>
                <a:lnTo>
                  <a:pt x="250228" y="204508"/>
                </a:lnTo>
                <a:lnTo>
                  <a:pt x="250228" y="4010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89802" y="3751325"/>
            <a:ext cx="234950" cy="220979"/>
          </a:xfrm>
          <a:custGeom>
            <a:avLst/>
            <a:gdLst/>
            <a:ahLst/>
            <a:cxnLst/>
            <a:rect l="l" t="t" r="r" b="b"/>
            <a:pathLst>
              <a:path w="234950" h="220979">
                <a:moveTo>
                  <a:pt x="234797" y="14008"/>
                </a:moveTo>
                <a:lnTo>
                  <a:pt x="228231" y="14008"/>
                </a:lnTo>
                <a:lnTo>
                  <a:pt x="228231" y="0"/>
                </a:lnTo>
                <a:lnTo>
                  <a:pt x="0" y="0"/>
                </a:lnTo>
                <a:lnTo>
                  <a:pt x="0" y="220599"/>
                </a:lnTo>
                <a:lnTo>
                  <a:pt x="228231" y="220599"/>
                </a:lnTo>
                <a:lnTo>
                  <a:pt x="228231" y="180403"/>
                </a:lnTo>
                <a:lnTo>
                  <a:pt x="234797" y="180403"/>
                </a:lnTo>
                <a:lnTo>
                  <a:pt x="234797" y="1400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14604" y="3751326"/>
            <a:ext cx="228600" cy="220979"/>
          </a:xfrm>
          <a:custGeom>
            <a:avLst/>
            <a:gdLst/>
            <a:ahLst/>
            <a:cxnLst/>
            <a:rect l="l" t="t" r="r" b="b"/>
            <a:pathLst>
              <a:path w="228600" h="220979">
                <a:moveTo>
                  <a:pt x="228320" y="0"/>
                </a:moveTo>
                <a:lnTo>
                  <a:pt x="0" y="0"/>
                </a:lnTo>
                <a:lnTo>
                  <a:pt x="0" y="220599"/>
                </a:lnTo>
                <a:lnTo>
                  <a:pt x="228320" y="220599"/>
                </a:lnTo>
                <a:lnTo>
                  <a:pt x="22832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983139" y="6053315"/>
            <a:ext cx="2302510" cy="942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35"/>
              </a:spcBef>
            </a:pPr>
            <a:r>
              <a:rPr sz="1150" b="1" spc="75" dirty="0">
                <a:latin typeface="Arial"/>
                <a:cs typeface="Arial"/>
              </a:rPr>
              <a:t>входна</a:t>
            </a:r>
            <a:r>
              <a:rPr sz="1150" b="1" spc="90" dirty="0">
                <a:latin typeface="Arial"/>
                <a:cs typeface="Arial"/>
              </a:rPr>
              <a:t> </a:t>
            </a:r>
            <a:r>
              <a:rPr sz="1150" b="1" spc="75" dirty="0">
                <a:latin typeface="Arial"/>
                <a:cs typeface="Arial"/>
              </a:rPr>
              <a:t>последователност</a:t>
            </a:r>
            <a:endParaRPr sz="115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1140"/>
              </a:spcBef>
            </a:pPr>
            <a:r>
              <a:rPr sz="1150" b="1" spc="55" dirty="0">
                <a:latin typeface="Arial"/>
                <a:cs typeface="Arial"/>
              </a:rPr>
              <a:t>готова</a:t>
            </a:r>
            <a:r>
              <a:rPr sz="1150" b="1" spc="105" dirty="0">
                <a:latin typeface="Arial"/>
                <a:cs typeface="Arial"/>
              </a:rPr>
              <a:t> </a:t>
            </a:r>
            <a:r>
              <a:rPr sz="1150" b="1" spc="75" dirty="0">
                <a:latin typeface="Arial"/>
                <a:cs typeface="Arial"/>
              </a:rPr>
              <a:t>последователност</a:t>
            </a: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03499"/>
              </a:lnSpc>
              <a:spcBef>
                <a:spcPts val="415"/>
              </a:spcBef>
            </a:pPr>
            <a:r>
              <a:rPr sz="1150" b="1" spc="75" dirty="0">
                <a:latin typeface="Arial"/>
                <a:cs typeface="Arial"/>
              </a:rPr>
              <a:t>първи елемент </a:t>
            </a:r>
            <a:r>
              <a:rPr sz="1150" b="1" spc="45" dirty="0">
                <a:latin typeface="Arial"/>
                <a:cs typeface="Arial"/>
              </a:rPr>
              <a:t>на </a:t>
            </a:r>
            <a:r>
              <a:rPr sz="1150" b="1" spc="70" dirty="0">
                <a:latin typeface="Arial"/>
                <a:cs typeface="Arial"/>
              </a:rPr>
              <a:t>входната  </a:t>
            </a:r>
            <a:r>
              <a:rPr sz="1150" b="1" spc="75" dirty="0">
                <a:latin typeface="Arial"/>
                <a:cs typeface="Arial"/>
              </a:rPr>
              <a:t>последователност</a:t>
            </a:r>
            <a:endParaRPr sz="1150">
              <a:latin typeface="Arial"/>
              <a:cs typeface="Arial"/>
            </a:endParaRPr>
          </a:p>
        </p:txBody>
      </p:sp>
      <p:graphicFrame>
        <p:nvGraphicFramePr>
          <p:cNvPr id="70" name="object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832448"/>
              </p:ext>
            </p:extLst>
          </p:nvPr>
        </p:nvGraphicFramePr>
        <p:xfrm>
          <a:off x="3594100" y="1114425"/>
          <a:ext cx="3133631" cy="4648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1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5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0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2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57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85065">
                <a:tc gridSpan="2">
                  <a:txBody>
                    <a:bodyPr/>
                    <a:lstStyle/>
                    <a:p>
                      <a:pPr marL="25400">
                        <a:lnSpc>
                          <a:spcPts val="1170"/>
                        </a:lnSpc>
                        <a:spcBef>
                          <a:spcPts val="110"/>
                        </a:spcBef>
                        <a:tabLst>
                          <a:tab pos="593725" algn="l"/>
                        </a:tabLst>
                      </a:pPr>
                      <a:r>
                        <a:rPr sz="1150" b="1" spc="50" dirty="0">
                          <a:latin typeface="Arial"/>
                          <a:cs typeface="Arial"/>
                        </a:rPr>
                        <a:t>i=2	</a:t>
                      </a:r>
                      <a:r>
                        <a:rPr sz="1725" b="1" spc="22" baseline="9661" dirty="0">
                          <a:latin typeface="Arial"/>
                          <a:cs typeface="Arial"/>
                        </a:rPr>
                        <a:t>5</a:t>
                      </a:r>
                      <a:endParaRPr sz="1725" baseline="9661" dirty="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8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6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>
                        <a:lnSpc>
                          <a:spcPts val="128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2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ts val="128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128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8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128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170"/>
                        </a:lnSpc>
                      </a:pPr>
                      <a:r>
                        <a:rPr sz="1050" b="1" dirty="0">
                          <a:latin typeface="Arial"/>
                          <a:cs typeface="Arial"/>
                        </a:rPr>
                        <a:t>1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28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7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50" dirty="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5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8575" marR="12065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R="105410" algn="r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8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19380" algn="r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R="34290" algn="r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7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0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181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130" marR="1206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2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8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1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7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197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150" b="1" spc="50" dirty="0">
                          <a:latin typeface="Arial"/>
                          <a:cs typeface="Arial"/>
                        </a:rPr>
                        <a:t>i=3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5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6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 marR="254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2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8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7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190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150" b="1" spc="45" dirty="0">
                          <a:latin typeface="Arial"/>
                          <a:cs typeface="Arial"/>
                        </a:rPr>
                        <a:t>i=4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70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2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5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3655" marR="1206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6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8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R="119380" algn="r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1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422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7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3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150" b="1" spc="45" dirty="0">
                          <a:latin typeface="Arial"/>
                          <a:cs typeface="Arial"/>
                        </a:rPr>
                        <a:t>i=5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2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5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R="113030" algn="r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6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R="8255" algn="r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8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marR="99695" algn="r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1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7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1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150" b="1" spc="45" dirty="0">
                          <a:latin typeface="Arial"/>
                          <a:cs typeface="Arial"/>
                        </a:rPr>
                        <a:t>i=6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0014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308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0" marR="1206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6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8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1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7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2890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41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150" b="1" spc="45" dirty="0">
                          <a:latin typeface="Arial"/>
                          <a:cs typeface="Arial"/>
                        </a:rPr>
                        <a:t>i=7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2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305" marR="1206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5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6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8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358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1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7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0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150" b="1" spc="45" dirty="0">
                          <a:latin typeface="Arial"/>
                          <a:cs typeface="Arial"/>
                        </a:rPr>
                        <a:t>i=8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1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39370" marR="2540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R="113030" algn="r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R="8255" algn="r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5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R="113030" algn="r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6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34620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8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R="29845" algn="r">
                        <a:lnSpc>
                          <a:spcPct val="100000"/>
                        </a:lnSpc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7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60"/>
                        </a:lnSpc>
                        <a:spcBef>
                          <a:spcPts val="83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1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  <a:spcBef>
                          <a:spcPts val="87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2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111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300"/>
                        </a:lnSpc>
                        <a:spcBef>
                          <a:spcPts val="90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3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ts val="1300"/>
                        </a:lnSpc>
                        <a:spcBef>
                          <a:spcPts val="90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4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1300"/>
                        </a:lnSpc>
                        <a:spcBef>
                          <a:spcPts val="90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5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05410" algn="r">
                        <a:lnSpc>
                          <a:spcPts val="1300"/>
                        </a:lnSpc>
                        <a:spcBef>
                          <a:spcPts val="90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6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7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00"/>
                        </a:lnSpc>
                        <a:spcBef>
                          <a:spcPts val="900"/>
                        </a:spcBef>
                      </a:pPr>
                      <a:r>
                        <a:rPr sz="1150" b="1" dirty="0">
                          <a:latin typeface="Arial"/>
                          <a:cs typeface="Arial"/>
                        </a:rPr>
                        <a:t>8</a:t>
                      </a:r>
                      <a:endParaRPr sz="1150" dirty="0">
                        <a:latin typeface="Arial"/>
                        <a:cs typeface="Arial"/>
                      </a:endParaRPr>
                    </a:p>
                  </a:txBody>
                  <a:tcPr marL="0" marR="0" marT="11430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АЛГОРИТМИ ЗА</a:t>
            </a:r>
            <a:r>
              <a:rPr sz="2800" spc="10" dirty="0"/>
              <a:t> </a:t>
            </a:r>
            <a:r>
              <a:rPr sz="2800" spc="-50" dirty="0"/>
              <a:t>СОРТИРАНЕ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81553" y="1080757"/>
            <a:ext cx="8455660" cy="5694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Примерна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рекурсивна реализация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алгоритъма</a:t>
            </a:r>
            <a:endParaRPr sz="2000" dirty="0">
              <a:latin typeface="Arial"/>
              <a:cs typeface="Arial"/>
            </a:endParaRPr>
          </a:p>
          <a:p>
            <a:pPr marL="63500">
              <a:lnSpc>
                <a:spcPts val="2400"/>
              </a:lnSpc>
              <a:spcBef>
                <a:spcPts val="47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ins_r(int a[], int</a:t>
            </a:r>
            <a:r>
              <a:rPr sz="20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 err="1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272415" marR="7202805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rab,</a:t>
            </a:r>
            <a:r>
              <a:rPr sz="2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j;  j=i-1;</a:t>
            </a:r>
            <a:endParaRPr sz="2000" dirty="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((j&gt;=0)&amp;&amp;(a[j]&gt;a[j+1]))</a:t>
            </a:r>
            <a:endParaRPr sz="2000" dirty="0">
              <a:latin typeface="Arial"/>
              <a:cs typeface="Arial"/>
            </a:endParaRPr>
          </a:p>
          <a:p>
            <a:pPr marL="342265">
              <a:lnSpc>
                <a:spcPts val="24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622300" marR="6636384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rab=a[j];  a[j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]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[j+1];</a:t>
            </a:r>
            <a:endParaRPr sz="2000" dirty="0">
              <a:latin typeface="Arial"/>
              <a:cs typeface="Arial"/>
            </a:endParaRPr>
          </a:p>
          <a:p>
            <a:pPr marL="622300">
              <a:lnSpc>
                <a:spcPts val="24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a[j+1]=rab;</a:t>
            </a:r>
            <a:r>
              <a:rPr sz="20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j--;</a:t>
            </a:r>
            <a:endParaRPr sz="2000" dirty="0">
              <a:latin typeface="Arial"/>
              <a:cs typeface="Arial"/>
            </a:endParaRPr>
          </a:p>
          <a:p>
            <a:pPr marL="3422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482600" marR="6546215" indent="-21082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 (i&lt;num-1)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ins_r(a,</a:t>
            </a:r>
            <a:r>
              <a:rPr sz="2000" spc="-1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i+1);</a:t>
            </a:r>
            <a:endParaRPr sz="20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63500" marR="55244" algn="just">
              <a:lnSpc>
                <a:spcPct val="100000"/>
              </a:lnSpc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Методът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устойчив.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Ефективен е,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когато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масивът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частично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подреден.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Препоръчва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сравнително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малки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n.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Сложността на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метода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оценява като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O(n</a:t>
            </a:r>
            <a:r>
              <a:rPr sz="1950" spc="7" baseline="2564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).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АЛГОРИТМИ ЗА</a:t>
            </a:r>
            <a:r>
              <a:rPr sz="2800" spc="10" dirty="0"/>
              <a:t> </a:t>
            </a:r>
            <a:r>
              <a:rPr sz="2800" spc="-50" dirty="0"/>
              <a:t>СОРТИРАНЕ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080757"/>
            <a:ext cx="8356600" cy="575542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</a:t>
            </a:r>
            <a:r>
              <a:rPr lang="en-US" sz="20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. Сортиране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чрез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пряка размяна (Bubble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sort)</a:t>
            </a:r>
            <a:endParaRPr sz="20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Един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най-добре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известните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(макар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най-ефективния)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сортиране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метода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пряката размяна, известен  още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като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метод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мехурчето.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Името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му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идва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там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че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резултат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последователните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размени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по-малки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стойности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(ако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сортираме по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възходящ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ред),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постепенно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“изплуват”, подобно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мехурчета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въздух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началото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редицата.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Алгоритъм:</a:t>
            </a:r>
            <a:endParaRPr sz="2000" dirty="0">
              <a:latin typeface="Arial"/>
              <a:cs typeface="Arial"/>
            </a:endParaRPr>
          </a:p>
          <a:p>
            <a:pPr marL="377825" indent="-36576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37846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Външният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цикъл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“върви” докато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стават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размени на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елементи.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38163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Вътрешният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цикъл e 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променлива дължина.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Той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скъсява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откъм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десния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край.</a:t>
            </a:r>
            <a:endParaRPr sz="20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такъв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начин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след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първия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най-отдясно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оказва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най-големия 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елемент.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обърнем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редицата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вертикално,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той ще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окаже </a:t>
            </a:r>
            <a:r>
              <a:rPr sz="2000" spc="-10" dirty="0" err="1">
                <a:solidFill>
                  <a:srgbClr val="FFFFFF"/>
                </a:solidFill>
                <a:latin typeface="Arial"/>
                <a:cs typeface="Arial"/>
              </a:rPr>
              <a:t>най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-  </a:t>
            </a:r>
            <a:r>
              <a:rPr lang="bg-BG" sz="2000" spc="-20" dirty="0">
                <a:solidFill>
                  <a:srgbClr val="FFFFFF"/>
                </a:solidFill>
                <a:latin typeface="Arial"/>
                <a:cs typeface="Arial"/>
              </a:rPr>
              <a:t>отдолу.</a:t>
            </a:r>
            <a:endParaRPr sz="2000" dirty="0">
              <a:latin typeface="Arial"/>
              <a:cs typeface="Arial"/>
            </a:endParaRPr>
          </a:p>
          <a:p>
            <a:pPr marL="12700" marR="8890" algn="just">
              <a:lnSpc>
                <a:spcPct val="100000"/>
              </a:lnSpc>
              <a:spcBef>
                <a:spcPts val="480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След втория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 –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предпоследна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позиция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оказва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следващия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големина 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т.н.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АЛГОРИТМИ ЗА</a:t>
            </a:r>
            <a:r>
              <a:rPr sz="2800" spc="10" dirty="0"/>
              <a:t> </a:t>
            </a:r>
            <a:r>
              <a:rPr sz="2800" spc="-50" dirty="0"/>
              <a:t>СОРТИРАНЕ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461260" y="1039368"/>
            <a:ext cx="5410200" cy="6059805"/>
            <a:chOff x="2461260" y="1039368"/>
            <a:chExt cx="5410200" cy="6059805"/>
          </a:xfrm>
        </p:grpSpPr>
        <p:sp>
          <p:nvSpPr>
            <p:cNvPr id="4" name="object 4"/>
            <p:cNvSpPr/>
            <p:nvPr/>
          </p:nvSpPr>
          <p:spPr>
            <a:xfrm>
              <a:off x="2461260" y="1039368"/>
              <a:ext cx="5410200" cy="6059805"/>
            </a:xfrm>
            <a:custGeom>
              <a:avLst/>
              <a:gdLst/>
              <a:ahLst/>
              <a:cxnLst/>
              <a:rect l="l" t="t" r="r" b="b"/>
              <a:pathLst>
                <a:path w="5410200" h="6059805">
                  <a:moveTo>
                    <a:pt x="5410199" y="0"/>
                  </a:moveTo>
                  <a:lnTo>
                    <a:pt x="0" y="0"/>
                  </a:lnTo>
                  <a:lnTo>
                    <a:pt x="0" y="6059424"/>
                  </a:lnTo>
                  <a:lnTo>
                    <a:pt x="5410199" y="6059424"/>
                  </a:lnTo>
                  <a:lnTo>
                    <a:pt x="5410199" y="6053328"/>
                  </a:lnTo>
                  <a:lnTo>
                    <a:pt x="9143" y="6053328"/>
                  </a:lnTo>
                  <a:lnTo>
                    <a:pt x="4571" y="6048756"/>
                  </a:lnTo>
                  <a:lnTo>
                    <a:pt x="9143" y="6048756"/>
                  </a:lnTo>
                  <a:lnTo>
                    <a:pt x="9143" y="9144"/>
                  </a:lnTo>
                  <a:lnTo>
                    <a:pt x="4571" y="9144"/>
                  </a:lnTo>
                  <a:lnTo>
                    <a:pt x="9143" y="4572"/>
                  </a:lnTo>
                  <a:lnTo>
                    <a:pt x="5410199" y="4572"/>
                  </a:lnTo>
                  <a:lnTo>
                    <a:pt x="5410199" y="0"/>
                  </a:lnTo>
                  <a:close/>
                </a:path>
                <a:path w="5410200" h="6059805">
                  <a:moveTo>
                    <a:pt x="9143" y="6048756"/>
                  </a:moveTo>
                  <a:lnTo>
                    <a:pt x="4571" y="6048756"/>
                  </a:lnTo>
                  <a:lnTo>
                    <a:pt x="9143" y="6053328"/>
                  </a:lnTo>
                  <a:lnTo>
                    <a:pt x="9143" y="6048756"/>
                  </a:lnTo>
                  <a:close/>
                </a:path>
                <a:path w="5410200" h="6059805">
                  <a:moveTo>
                    <a:pt x="5401056" y="6048756"/>
                  </a:moveTo>
                  <a:lnTo>
                    <a:pt x="9143" y="6048756"/>
                  </a:lnTo>
                  <a:lnTo>
                    <a:pt x="9143" y="6053328"/>
                  </a:lnTo>
                  <a:lnTo>
                    <a:pt x="5401056" y="6053328"/>
                  </a:lnTo>
                  <a:lnTo>
                    <a:pt x="5401056" y="6048756"/>
                  </a:lnTo>
                  <a:close/>
                </a:path>
                <a:path w="5410200" h="6059805">
                  <a:moveTo>
                    <a:pt x="5401056" y="4572"/>
                  </a:moveTo>
                  <a:lnTo>
                    <a:pt x="5401056" y="6053328"/>
                  </a:lnTo>
                  <a:lnTo>
                    <a:pt x="5405628" y="6048756"/>
                  </a:lnTo>
                  <a:lnTo>
                    <a:pt x="5410199" y="6048756"/>
                  </a:lnTo>
                  <a:lnTo>
                    <a:pt x="5410199" y="9144"/>
                  </a:lnTo>
                  <a:lnTo>
                    <a:pt x="5405628" y="9144"/>
                  </a:lnTo>
                  <a:lnTo>
                    <a:pt x="5401056" y="4572"/>
                  </a:lnTo>
                  <a:close/>
                </a:path>
                <a:path w="5410200" h="6059805">
                  <a:moveTo>
                    <a:pt x="5410199" y="6048756"/>
                  </a:moveTo>
                  <a:lnTo>
                    <a:pt x="5405628" y="6048756"/>
                  </a:lnTo>
                  <a:lnTo>
                    <a:pt x="5401056" y="6053328"/>
                  </a:lnTo>
                  <a:lnTo>
                    <a:pt x="5410199" y="6053328"/>
                  </a:lnTo>
                  <a:lnTo>
                    <a:pt x="5410199" y="6048756"/>
                  </a:lnTo>
                  <a:close/>
                </a:path>
                <a:path w="5410200" h="6059805">
                  <a:moveTo>
                    <a:pt x="9143" y="4572"/>
                  </a:moveTo>
                  <a:lnTo>
                    <a:pt x="4571" y="9144"/>
                  </a:lnTo>
                  <a:lnTo>
                    <a:pt x="9143" y="9144"/>
                  </a:lnTo>
                  <a:lnTo>
                    <a:pt x="9143" y="4572"/>
                  </a:lnTo>
                  <a:close/>
                </a:path>
                <a:path w="5410200" h="6059805">
                  <a:moveTo>
                    <a:pt x="5401056" y="4572"/>
                  </a:moveTo>
                  <a:lnTo>
                    <a:pt x="9143" y="4572"/>
                  </a:lnTo>
                  <a:lnTo>
                    <a:pt x="9143" y="9144"/>
                  </a:lnTo>
                  <a:lnTo>
                    <a:pt x="5401056" y="9144"/>
                  </a:lnTo>
                  <a:lnTo>
                    <a:pt x="5401056" y="4572"/>
                  </a:lnTo>
                  <a:close/>
                </a:path>
                <a:path w="5410200" h="6059805">
                  <a:moveTo>
                    <a:pt x="5410199" y="4572"/>
                  </a:moveTo>
                  <a:lnTo>
                    <a:pt x="5401056" y="4572"/>
                  </a:lnTo>
                  <a:lnTo>
                    <a:pt x="5405628" y="9144"/>
                  </a:lnTo>
                  <a:lnTo>
                    <a:pt x="5410199" y="9144"/>
                  </a:lnTo>
                  <a:lnTo>
                    <a:pt x="5410199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53648" y="5938448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4">
                  <a:moveTo>
                    <a:pt x="0" y="0"/>
                  </a:moveTo>
                  <a:lnTo>
                    <a:pt x="459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96991" y="1810710"/>
              <a:ext cx="33655" cy="3175"/>
            </a:xfrm>
            <a:custGeom>
              <a:avLst/>
              <a:gdLst/>
              <a:ahLst/>
              <a:cxnLst/>
              <a:rect l="l" t="t" r="r" b="b"/>
              <a:pathLst>
                <a:path w="33654" h="3175">
                  <a:moveTo>
                    <a:pt x="-1348" y="1424"/>
                  </a:moveTo>
                  <a:lnTo>
                    <a:pt x="34587" y="1424"/>
                  </a:lnTo>
                </a:path>
              </a:pathLst>
            </a:custGeom>
            <a:ln w="5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4736" y="1560576"/>
              <a:ext cx="3519170" cy="500380"/>
            </a:xfrm>
            <a:custGeom>
              <a:avLst/>
              <a:gdLst/>
              <a:ahLst/>
              <a:cxnLst/>
              <a:rect l="l" t="t" r="r" b="b"/>
              <a:pathLst>
                <a:path w="3519170" h="500380">
                  <a:moveTo>
                    <a:pt x="512917" y="301279"/>
                  </a:moveTo>
                  <a:lnTo>
                    <a:pt x="517961" y="201838"/>
                  </a:lnTo>
                  <a:lnTo>
                    <a:pt x="602254" y="261548"/>
                  </a:lnTo>
                  <a:lnTo>
                    <a:pt x="512917" y="301279"/>
                  </a:lnTo>
                  <a:close/>
                </a:path>
                <a:path w="3519170" h="500380">
                  <a:moveTo>
                    <a:pt x="74005" y="0"/>
                  </a:moveTo>
                  <a:lnTo>
                    <a:pt x="66293" y="0"/>
                  </a:lnTo>
                  <a:lnTo>
                    <a:pt x="58673" y="2865"/>
                  </a:lnTo>
                  <a:lnTo>
                    <a:pt x="50947" y="5714"/>
                  </a:lnTo>
                  <a:lnTo>
                    <a:pt x="43342" y="5714"/>
                  </a:lnTo>
                  <a:lnTo>
                    <a:pt x="33146" y="14188"/>
                  </a:lnTo>
                  <a:lnTo>
                    <a:pt x="5044" y="51145"/>
                  </a:lnTo>
                  <a:lnTo>
                    <a:pt x="0" y="65349"/>
                  </a:lnTo>
                  <a:lnTo>
                    <a:pt x="0" y="73913"/>
                  </a:lnTo>
                  <a:lnTo>
                    <a:pt x="0" y="82387"/>
                  </a:lnTo>
                  <a:lnTo>
                    <a:pt x="0" y="417865"/>
                  </a:lnTo>
                  <a:lnTo>
                    <a:pt x="0" y="426430"/>
                  </a:lnTo>
                  <a:lnTo>
                    <a:pt x="0" y="434903"/>
                  </a:lnTo>
                  <a:lnTo>
                    <a:pt x="2468" y="443483"/>
                  </a:lnTo>
                  <a:lnTo>
                    <a:pt x="5044" y="449107"/>
                  </a:lnTo>
                  <a:lnTo>
                    <a:pt x="12755" y="463387"/>
                  </a:lnTo>
                  <a:lnTo>
                    <a:pt x="20375" y="477591"/>
                  </a:lnTo>
                  <a:lnTo>
                    <a:pt x="33146" y="486064"/>
                  </a:lnTo>
                  <a:lnTo>
                    <a:pt x="43342" y="494629"/>
                  </a:lnTo>
                  <a:lnTo>
                    <a:pt x="50947" y="497494"/>
                  </a:lnTo>
                  <a:lnTo>
                    <a:pt x="58673" y="497494"/>
                  </a:lnTo>
                  <a:lnTo>
                    <a:pt x="66293" y="500344"/>
                  </a:lnTo>
                  <a:lnTo>
                    <a:pt x="74005" y="500344"/>
                  </a:lnTo>
                  <a:lnTo>
                    <a:pt x="367466" y="500344"/>
                  </a:lnTo>
                  <a:lnTo>
                    <a:pt x="375086" y="500344"/>
                  </a:lnTo>
                  <a:lnTo>
                    <a:pt x="382706" y="497494"/>
                  </a:lnTo>
                  <a:lnTo>
                    <a:pt x="387857" y="497494"/>
                  </a:lnTo>
                  <a:lnTo>
                    <a:pt x="395477" y="494629"/>
                  </a:lnTo>
                  <a:lnTo>
                    <a:pt x="408233" y="486064"/>
                  </a:lnTo>
                  <a:lnTo>
                    <a:pt x="418429" y="477591"/>
                  </a:lnTo>
                  <a:lnTo>
                    <a:pt x="428716" y="463387"/>
                  </a:lnTo>
                  <a:lnTo>
                    <a:pt x="433760" y="449107"/>
                  </a:lnTo>
                  <a:lnTo>
                    <a:pt x="436336" y="443483"/>
                  </a:lnTo>
                  <a:lnTo>
                    <a:pt x="438911" y="434903"/>
                  </a:lnTo>
                  <a:lnTo>
                    <a:pt x="441472" y="426430"/>
                  </a:lnTo>
                  <a:lnTo>
                    <a:pt x="441472" y="417865"/>
                  </a:lnTo>
                  <a:lnTo>
                    <a:pt x="441472" y="82387"/>
                  </a:lnTo>
                  <a:lnTo>
                    <a:pt x="441472" y="73913"/>
                  </a:lnTo>
                  <a:lnTo>
                    <a:pt x="438911" y="65349"/>
                  </a:lnTo>
                  <a:lnTo>
                    <a:pt x="436336" y="56860"/>
                  </a:lnTo>
                  <a:lnTo>
                    <a:pt x="433760" y="51145"/>
                  </a:lnTo>
                  <a:lnTo>
                    <a:pt x="428716" y="36956"/>
                  </a:lnTo>
                  <a:lnTo>
                    <a:pt x="418429" y="25526"/>
                  </a:lnTo>
                  <a:lnTo>
                    <a:pt x="408233" y="14188"/>
                  </a:lnTo>
                  <a:lnTo>
                    <a:pt x="395477" y="5714"/>
                  </a:lnTo>
                  <a:lnTo>
                    <a:pt x="387857" y="5714"/>
                  </a:lnTo>
                  <a:lnTo>
                    <a:pt x="382706" y="2865"/>
                  </a:lnTo>
                  <a:lnTo>
                    <a:pt x="375086" y="0"/>
                  </a:lnTo>
                  <a:lnTo>
                    <a:pt x="367466" y="0"/>
                  </a:lnTo>
                  <a:lnTo>
                    <a:pt x="74005" y="0"/>
                  </a:lnTo>
                </a:path>
                <a:path w="3519170" h="500380">
                  <a:moveTo>
                    <a:pt x="2549362" y="0"/>
                  </a:moveTo>
                  <a:lnTo>
                    <a:pt x="2541742" y="0"/>
                  </a:lnTo>
                  <a:lnTo>
                    <a:pt x="2534030" y="2865"/>
                  </a:lnTo>
                  <a:lnTo>
                    <a:pt x="2526410" y="5714"/>
                  </a:lnTo>
                  <a:lnTo>
                    <a:pt x="2518684" y="5714"/>
                  </a:lnTo>
                  <a:lnTo>
                    <a:pt x="2488112" y="36956"/>
                  </a:lnTo>
                  <a:lnTo>
                    <a:pt x="2475356" y="65349"/>
                  </a:lnTo>
                  <a:lnTo>
                    <a:pt x="2475356" y="73913"/>
                  </a:lnTo>
                  <a:lnTo>
                    <a:pt x="2475356" y="82387"/>
                  </a:lnTo>
                  <a:lnTo>
                    <a:pt x="2475356" y="417865"/>
                  </a:lnTo>
                  <a:lnTo>
                    <a:pt x="2475356" y="426430"/>
                  </a:lnTo>
                  <a:lnTo>
                    <a:pt x="2475356" y="434903"/>
                  </a:lnTo>
                  <a:lnTo>
                    <a:pt x="2477932" y="443483"/>
                  </a:lnTo>
                  <a:lnTo>
                    <a:pt x="2480492" y="449107"/>
                  </a:lnTo>
                  <a:lnTo>
                    <a:pt x="2488112" y="463387"/>
                  </a:lnTo>
                  <a:lnTo>
                    <a:pt x="2495732" y="477591"/>
                  </a:lnTo>
                  <a:lnTo>
                    <a:pt x="2508503" y="486064"/>
                  </a:lnTo>
                  <a:lnTo>
                    <a:pt x="2518684" y="494629"/>
                  </a:lnTo>
                  <a:lnTo>
                    <a:pt x="2526410" y="497494"/>
                  </a:lnTo>
                  <a:lnTo>
                    <a:pt x="2534030" y="497494"/>
                  </a:lnTo>
                  <a:lnTo>
                    <a:pt x="2541742" y="500344"/>
                  </a:lnTo>
                  <a:lnTo>
                    <a:pt x="2549362" y="500344"/>
                  </a:lnTo>
                  <a:lnTo>
                    <a:pt x="2842823" y="500344"/>
                  </a:lnTo>
                  <a:lnTo>
                    <a:pt x="2850443" y="500344"/>
                  </a:lnTo>
                  <a:lnTo>
                    <a:pt x="2858170" y="497494"/>
                  </a:lnTo>
                  <a:lnTo>
                    <a:pt x="2863214" y="497494"/>
                  </a:lnTo>
                  <a:lnTo>
                    <a:pt x="2870926" y="494629"/>
                  </a:lnTo>
                  <a:lnTo>
                    <a:pt x="2883682" y="486064"/>
                  </a:lnTo>
                  <a:lnTo>
                    <a:pt x="2893877" y="477591"/>
                  </a:lnTo>
                  <a:lnTo>
                    <a:pt x="2904073" y="463387"/>
                  </a:lnTo>
                  <a:lnTo>
                    <a:pt x="2909224" y="449107"/>
                  </a:lnTo>
                  <a:lnTo>
                    <a:pt x="2911693" y="443483"/>
                  </a:lnTo>
                  <a:lnTo>
                    <a:pt x="2914268" y="434903"/>
                  </a:lnTo>
                  <a:lnTo>
                    <a:pt x="2916844" y="426430"/>
                  </a:lnTo>
                  <a:lnTo>
                    <a:pt x="2916844" y="417865"/>
                  </a:lnTo>
                  <a:lnTo>
                    <a:pt x="2916844" y="82387"/>
                  </a:lnTo>
                  <a:lnTo>
                    <a:pt x="2916844" y="73913"/>
                  </a:lnTo>
                  <a:lnTo>
                    <a:pt x="2914268" y="65349"/>
                  </a:lnTo>
                  <a:lnTo>
                    <a:pt x="2911693" y="56860"/>
                  </a:lnTo>
                  <a:lnTo>
                    <a:pt x="2909224" y="51145"/>
                  </a:lnTo>
                  <a:lnTo>
                    <a:pt x="2904073" y="36956"/>
                  </a:lnTo>
                  <a:lnTo>
                    <a:pt x="2893877" y="25526"/>
                  </a:lnTo>
                  <a:lnTo>
                    <a:pt x="2883682" y="14188"/>
                  </a:lnTo>
                  <a:lnTo>
                    <a:pt x="2870926" y="5714"/>
                  </a:lnTo>
                  <a:lnTo>
                    <a:pt x="2863214" y="5714"/>
                  </a:lnTo>
                  <a:lnTo>
                    <a:pt x="2858170" y="2865"/>
                  </a:lnTo>
                  <a:lnTo>
                    <a:pt x="2850443" y="0"/>
                  </a:lnTo>
                  <a:lnTo>
                    <a:pt x="2842823" y="0"/>
                  </a:lnTo>
                  <a:lnTo>
                    <a:pt x="2549362" y="0"/>
                  </a:lnTo>
                </a:path>
                <a:path w="3519170" h="500380">
                  <a:moveTo>
                    <a:pt x="1885858" y="0"/>
                  </a:moveTo>
                  <a:lnTo>
                    <a:pt x="1880707" y="0"/>
                  </a:lnTo>
                  <a:lnTo>
                    <a:pt x="1873087" y="2865"/>
                  </a:lnTo>
                  <a:lnTo>
                    <a:pt x="1865467" y="5714"/>
                  </a:lnTo>
                  <a:lnTo>
                    <a:pt x="1857755" y="5714"/>
                  </a:lnTo>
                  <a:lnTo>
                    <a:pt x="1844984" y="14188"/>
                  </a:lnTo>
                  <a:lnTo>
                    <a:pt x="1819457" y="51145"/>
                  </a:lnTo>
                  <a:lnTo>
                    <a:pt x="1814413" y="65349"/>
                  </a:lnTo>
                  <a:lnTo>
                    <a:pt x="1814413" y="73913"/>
                  </a:lnTo>
                  <a:lnTo>
                    <a:pt x="1814413" y="82387"/>
                  </a:lnTo>
                  <a:lnTo>
                    <a:pt x="1814413" y="417865"/>
                  </a:lnTo>
                  <a:lnTo>
                    <a:pt x="1814413" y="426430"/>
                  </a:lnTo>
                  <a:lnTo>
                    <a:pt x="1814413" y="434903"/>
                  </a:lnTo>
                  <a:lnTo>
                    <a:pt x="1816988" y="443483"/>
                  </a:lnTo>
                  <a:lnTo>
                    <a:pt x="1819457" y="449107"/>
                  </a:lnTo>
                  <a:lnTo>
                    <a:pt x="1827184" y="463387"/>
                  </a:lnTo>
                  <a:lnTo>
                    <a:pt x="1834804" y="477591"/>
                  </a:lnTo>
                  <a:lnTo>
                    <a:pt x="1844984" y="486064"/>
                  </a:lnTo>
                  <a:lnTo>
                    <a:pt x="1857755" y="494629"/>
                  </a:lnTo>
                  <a:lnTo>
                    <a:pt x="1865467" y="497494"/>
                  </a:lnTo>
                  <a:lnTo>
                    <a:pt x="1873087" y="497494"/>
                  </a:lnTo>
                  <a:lnTo>
                    <a:pt x="1880707" y="500344"/>
                  </a:lnTo>
                  <a:lnTo>
                    <a:pt x="1885858" y="500344"/>
                  </a:lnTo>
                  <a:lnTo>
                    <a:pt x="2181880" y="500344"/>
                  </a:lnTo>
                  <a:lnTo>
                    <a:pt x="2189500" y="500344"/>
                  </a:lnTo>
                  <a:lnTo>
                    <a:pt x="2197226" y="497494"/>
                  </a:lnTo>
                  <a:lnTo>
                    <a:pt x="2202271" y="497494"/>
                  </a:lnTo>
                  <a:lnTo>
                    <a:pt x="2209982" y="494629"/>
                  </a:lnTo>
                  <a:lnTo>
                    <a:pt x="2222753" y="486064"/>
                  </a:lnTo>
                  <a:lnTo>
                    <a:pt x="2232934" y="477591"/>
                  </a:lnTo>
                  <a:lnTo>
                    <a:pt x="2243129" y="463387"/>
                  </a:lnTo>
                  <a:lnTo>
                    <a:pt x="2248280" y="449107"/>
                  </a:lnTo>
                  <a:lnTo>
                    <a:pt x="2250749" y="443483"/>
                  </a:lnTo>
                  <a:lnTo>
                    <a:pt x="2253325" y="434903"/>
                  </a:lnTo>
                  <a:lnTo>
                    <a:pt x="2253325" y="426430"/>
                  </a:lnTo>
                  <a:lnTo>
                    <a:pt x="2255900" y="417865"/>
                  </a:lnTo>
                  <a:lnTo>
                    <a:pt x="2255900" y="82387"/>
                  </a:lnTo>
                  <a:lnTo>
                    <a:pt x="2253325" y="73913"/>
                  </a:lnTo>
                  <a:lnTo>
                    <a:pt x="2253325" y="65349"/>
                  </a:lnTo>
                  <a:lnTo>
                    <a:pt x="2250749" y="56860"/>
                  </a:lnTo>
                  <a:lnTo>
                    <a:pt x="2248280" y="51145"/>
                  </a:lnTo>
                  <a:lnTo>
                    <a:pt x="2243129" y="36956"/>
                  </a:lnTo>
                  <a:lnTo>
                    <a:pt x="2232934" y="25526"/>
                  </a:lnTo>
                  <a:lnTo>
                    <a:pt x="2222753" y="14188"/>
                  </a:lnTo>
                  <a:lnTo>
                    <a:pt x="2209982" y="5714"/>
                  </a:lnTo>
                  <a:lnTo>
                    <a:pt x="2202271" y="5714"/>
                  </a:lnTo>
                  <a:lnTo>
                    <a:pt x="2197226" y="2865"/>
                  </a:lnTo>
                  <a:lnTo>
                    <a:pt x="2189500" y="0"/>
                  </a:lnTo>
                  <a:lnTo>
                    <a:pt x="2181880" y="0"/>
                  </a:lnTo>
                  <a:lnTo>
                    <a:pt x="1885858" y="0"/>
                  </a:lnTo>
                </a:path>
                <a:path w="3519170" h="500380">
                  <a:moveTo>
                    <a:pt x="3151631" y="0"/>
                  </a:moveTo>
                  <a:lnTo>
                    <a:pt x="3144011" y="0"/>
                  </a:lnTo>
                  <a:lnTo>
                    <a:pt x="3136300" y="2865"/>
                  </a:lnTo>
                  <a:lnTo>
                    <a:pt x="3128680" y="5714"/>
                  </a:lnTo>
                  <a:lnTo>
                    <a:pt x="3123529" y="5714"/>
                  </a:lnTo>
                  <a:lnTo>
                    <a:pt x="3090382" y="36956"/>
                  </a:lnTo>
                  <a:lnTo>
                    <a:pt x="3080186" y="56860"/>
                  </a:lnTo>
                  <a:lnTo>
                    <a:pt x="3080186" y="65349"/>
                  </a:lnTo>
                  <a:lnTo>
                    <a:pt x="3077626" y="73913"/>
                  </a:lnTo>
                  <a:lnTo>
                    <a:pt x="3077626" y="82387"/>
                  </a:lnTo>
                  <a:lnTo>
                    <a:pt x="3077626" y="417865"/>
                  </a:lnTo>
                  <a:lnTo>
                    <a:pt x="3077626" y="426430"/>
                  </a:lnTo>
                  <a:lnTo>
                    <a:pt x="3080186" y="434903"/>
                  </a:lnTo>
                  <a:lnTo>
                    <a:pt x="3080186" y="443483"/>
                  </a:lnTo>
                  <a:lnTo>
                    <a:pt x="3082762" y="449107"/>
                  </a:lnTo>
                  <a:lnTo>
                    <a:pt x="3090382" y="463387"/>
                  </a:lnTo>
                  <a:lnTo>
                    <a:pt x="3098002" y="477591"/>
                  </a:lnTo>
                  <a:lnTo>
                    <a:pt x="3110758" y="486064"/>
                  </a:lnTo>
                  <a:lnTo>
                    <a:pt x="3123529" y="494629"/>
                  </a:lnTo>
                  <a:lnTo>
                    <a:pt x="3128680" y="497494"/>
                  </a:lnTo>
                  <a:lnTo>
                    <a:pt x="3136300" y="497494"/>
                  </a:lnTo>
                  <a:lnTo>
                    <a:pt x="3144011" y="500344"/>
                  </a:lnTo>
                  <a:lnTo>
                    <a:pt x="3151631" y="500344"/>
                  </a:lnTo>
                  <a:lnTo>
                    <a:pt x="3445093" y="500344"/>
                  </a:lnTo>
                  <a:lnTo>
                    <a:pt x="3452713" y="500344"/>
                  </a:lnTo>
                  <a:lnTo>
                    <a:pt x="3460424" y="497494"/>
                  </a:lnTo>
                  <a:lnTo>
                    <a:pt x="3468044" y="497494"/>
                  </a:lnTo>
                  <a:lnTo>
                    <a:pt x="3473195" y="494629"/>
                  </a:lnTo>
                  <a:lnTo>
                    <a:pt x="3485951" y="486064"/>
                  </a:lnTo>
                  <a:lnTo>
                    <a:pt x="3498722" y="477591"/>
                  </a:lnTo>
                  <a:lnTo>
                    <a:pt x="3506342" y="463387"/>
                  </a:lnTo>
                  <a:lnTo>
                    <a:pt x="3513962" y="449107"/>
                  </a:lnTo>
                  <a:lnTo>
                    <a:pt x="3516523" y="443483"/>
                  </a:lnTo>
                  <a:lnTo>
                    <a:pt x="3516523" y="434903"/>
                  </a:lnTo>
                  <a:lnTo>
                    <a:pt x="3519098" y="426430"/>
                  </a:lnTo>
                  <a:lnTo>
                    <a:pt x="3519098" y="417865"/>
                  </a:lnTo>
                  <a:lnTo>
                    <a:pt x="3519098" y="82387"/>
                  </a:lnTo>
                  <a:lnTo>
                    <a:pt x="3519098" y="73913"/>
                  </a:lnTo>
                  <a:lnTo>
                    <a:pt x="3516523" y="65349"/>
                  </a:lnTo>
                  <a:lnTo>
                    <a:pt x="3516523" y="56860"/>
                  </a:lnTo>
                  <a:lnTo>
                    <a:pt x="3513962" y="51145"/>
                  </a:lnTo>
                  <a:lnTo>
                    <a:pt x="3506342" y="36956"/>
                  </a:lnTo>
                  <a:lnTo>
                    <a:pt x="3498722" y="25526"/>
                  </a:lnTo>
                  <a:lnTo>
                    <a:pt x="3485951" y="14188"/>
                  </a:lnTo>
                  <a:lnTo>
                    <a:pt x="3473195" y="5714"/>
                  </a:lnTo>
                  <a:lnTo>
                    <a:pt x="3468044" y="5714"/>
                  </a:lnTo>
                  <a:lnTo>
                    <a:pt x="3460424" y="2865"/>
                  </a:lnTo>
                  <a:lnTo>
                    <a:pt x="3452713" y="0"/>
                  </a:lnTo>
                  <a:lnTo>
                    <a:pt x="3445093" y="0"/>
                  </a:lnTo>
                  <a:lnTo>
                    <a:pt x="3151631" y="0"/>
                  </a:lnTo>
                </a:path>
                <a:path w="3519170" h="500380">
                  <a:moveTo>
                    <a:pt x="1281013" y="0"/>
                  </a:moveTo>
                  <a:lnTo>
                    <a:pt x="1273393" y="0"/>
                  </a:lnTo>
                  <a:lnTo>
                    <a:pt x="1268242" y="2865"/>
                  </a:lnTo>
                  <a:lnTo>
                    <a:pt x="1260622" y="5714"/>
                  </a:lnTo>
                  <a:lnTo>
                    <a:pt x="1253017" y="5714"/>
                  </a:lnTo>
                  <a:lnTo>
                    <a:pt x="1240246" y="14188"/>
                  </a:lnTo>
                  <a:lnTo>
                    <a:pt x="1229959" y="25526"/>
                  </a:lnTo>
                  <a:lnTo>
                    <a:pt x="1219763" y="36956"/>
                  </a:lnTo>
                  <a:lnTo>
                    <a:pt x="1214719" y="51145"/>
                  </a:lnTo>
                  <a:lnTo>
                    <a:pt x="1212143" y="56860"/>
                  </a:lnTo>
                  <a:lnTo>
                    <a:pt x="1209568" y="65349"/>
                  </a:lnTo>
                  <a:lnTo>
                    <a:pt x="1209568" y="73913"/>
                  </a:lnTo>
                  <a:lnTo>
                    <a:pt x="1209568" y="82387"/>
                  </a:lnTo>
                  <a:lnTo>
                    <a:pt x="1209568" y="417865"/>
                  </a:lnTo>
                  <a:lnTo>
                    <a:pt x="1209568" y="426430"/>
                  </a:lnTo>
                  <a:lnTo>
                    <a:pt x="1209568" y="434903"/>
                  </a:lnTo>
                  <a:lnTo>
                    <a:pt x="1212143" y="443483"/>
                  </a:lnTo>
                  <a:lnTo>
                    <a:pt x="1214719" y="449107"/>
                  </a:lnTo>
                  <a:lnTo>
                    <a:pt x="1219763" y="463387"/>
                  </a:lnTo>
                  <a:lnTo>
                    <a:pt x="1229959" y="477591"/>
                  </a:lnTo>
                  <a:lnTo>
                    <a:pt x="1240246" y="486064"/>
                  </a:lnTo>
                  <a:lnTo>
                    <a:pt x="1253017" y="494629"/>
                  </a:lnTo>
                  <a:lnTo>
                    <a:pt x="1260622" y="497494"/>
                  </a:lnTo>
                  <a:lnTo>
                    <a:pt x="1268242" y="497494"/>
                  </a:lnTo>
                  <a:lnTo>
                    <a:pt x="1273393" y="500344"/>
                  </a:lnTo>
                  <a:lnTo>
                    <a:pt x="1281013" y="500344"/>
                  </a:lnTo>
                  <a:lnTo>
                    <a:pt x="1577050" y="500344"/>
                  </a:lnTo>
                  <a:lnTo>
                    <a:pt x="1584761" y="500344"/>
                  </a:lnTo>
                  <a:lnTo>
                    <a:pt x="1589806" y="497494"/>
                  </a:lnTo>
                  <a:lnTo>
                    <a:pt x="1597426" y="497494"/>
                  </a:lnTo>
                  <a:lnTo>
                    <a:pt x="1605152" y="494629"/>
                  </a:lnTo>
                  <a:lnTo>
                    <a:pt x="1617908" y="486064"/>
                  </a:lnTo>
                  <a:lnTo>
                    <a:pt x="1628104" y="477591"/>
                  </a:lnTo>
                  <a:lnTo>
                    <a:pt x="1638299" y="463387"/>
                  </a:lnTo>
                  <a:lnTo>
                    <a:pt x="1643435" y="449107"/>
                  </a:lnTo>
                  <a:lnTo>
                    <a:pt x="1646011" y="443483"/>
                  </a:lnTo>
                  <a:lnTo>
                    <a:pt x="1648480" y="434903"/>
                  </a:lnTo>
                  <a:lnTo>
                    <a:pt x="1648480" y="426430"/>
                  </a:lnTo>
                  <a:lnTo>
                    <a:pt x="1648480" y="417865"/>
                  </a:lnTo>
                  <a:lnTo>
                    <a:pt x="1648480" y="82387"/>
                  </a:lnTo>
                  <a:lnTo>
                    <a:pt x="1648480" y="73913"/>
                  </a:lnTo>
                  <a:lnTo>
                    <a:pt x="1648480" y="65349"/>
                  </a:lnTo>
                  <a:lnTo>
                    <a:pt x="1646011" y="56860"/>
                  </a:lnTo>
                  <a:lnTo>
                    <a:pt x="1643435" y="51145"/>
                  </a:lnTo>
                  <a:lnTo>
                    <a:pt x="1638299" y="36956"/>
                  </a:lnTo>
                  <a:lnTo>
                    <a:pt x="1628104" y="25526"/>
                  </a:lnTo>
                  <a:lnTo>
                    <a:pt x="1617908" y="14188"/>
                  </a:lnTo>
                  <a:lnTo>
                    <a:pt x="1605152" y="5714"/>
                  </a:lnTo>
                  <a:lnTo>
                    <a:pt x="1597426" y="5714"/>
                  </a:lnTo>
                  <a:lnTo>
                    <a:pt x="1589806" y="2865"/>
                  </a:lnTo>
                  <a:lnTo>
                    <a:pt x="1584761" y="0"/>
                  </a:lnTo>
                  <a:lnTo>
                    <a:pt x="1577050" y="0"/>
                  </a:lnTo>
                  <a:lnTo>
                    <a:pt x="128101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19475" y="1560576"/>
              <a:ext cx="441959" cy="500380"/>
            </a:xfrm>
            <a:custGeom>
              <a:avLst/>
              <a:gdLst/>
              <a:ahLst/>
              <a:cxnLst/>
              <a:rect l="l" t="t" r="r" b="b"/>
              <a:pathLst>
                <a:path w="441960" h="500380">
                  <a:moveTo>
                    <a:pt x="375196" y="0"/>
                  </a:moveTo>
                  <a:lnTo>
                    <a:pt x="66395" y="0"/>
                  </a:lnTo>
                  <a:lnTo>
                    <a:pt x="51053" y="5714"/>
                  </a:lnTo>
                  <a:lnTo>
                    <a:pt x="43434" y="5714"/>
                  </a:lnTo>
                  <a:lnTo>
                    <a:pt x="12763" y="36957"/>
                  </a:lnTo>
                  <a:lnTo>
                    <a:pt x="0" y="65341"/>
                  </a:lnTo>
                  <a:lnTo>
                    <a:pt x="0" y="434911"/>
                  </a:lnTo>
                  <a:lnTo>
                    <a:pt x="2565" y="443484"/>
                  </a:lnTo>
                  <a:lnTo>
                    <a:pt x="5143" y="449110"/>
                  </a:lnTo>
                  <a:lnTo>
                    <a:pt x="20485" y="477583"/>
                  </a:lnTo>
                  <a:lnTo>
                    <a:pt x="33248" y="486067"/>
                  </a:lnTo>
                  <a:lnTo>
                    <a:pt x="43434" y="494639"/>
                  </a:lnTo>
                  <a:lnTo>
                    <a:pt x="51053" y="497497"/>
                  </a:lnTo>
                  <a:lnTo>
                    <a:pt x="58775" y="497497"/>
                  </a:lnTo>
                  <a:lnTo>
                    <a:pt x="66395" y="500354"/>
                  </a:lnTo>
                  <a:lnTo>
                    <a:pt x="375196" y="500354"/>
                  </a:lnTo>
                  <a:lnTo>
                    <a:pt x="382803" y="497497"/>
                  </a:lnTo>
                  <a:lnTo>
                    <a:pt x="390525" y="497497"/>
                  </a:lnTo>
                  <a:lnTo>
                    <a:pt x="428713" y="463397"/>
                  </a:lnTo>
                  <a:lnTo>
                    <a:pt x="436435" y="449110"/>
                  </a:lnTo>
                  <a:lnTo>
                    <a:pt x="436435" y="443484"/>
                  </a:lnTo>
                  <a:lnTo>
                    <a:pt x="441477" y="426440"/>
                  </a:lnTo>
                  <a:lnTo>
                    <a:pt x="441477" y="73913"/>
                  </a:lnTo>
                  <a:lnTo>
                    <a:pt x="436435" y="56870"/>
                  </a:lnTo>
                  <a:lnTo>
                    <a:pt x="436435" y="51155"/>
                  </a:lnTo>
                  <a:lnTo>
                    <a:pt x="428713" y="36957"/>
                  </a:lnTo>
                  <a:lnTo>
                    <a:pt x="408330" y="14198"/>
                  </a:lnTo>
                  <a:lnTo>
                    <a:pt x="395566" y="5714"/>
                  </a:lnTo>
                  <a:lnTo>
                    <a:pt x="390525" y="571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1965" y="1560576"/>
              <a:ext cx="4744085" cy="1196975"/>
            </a:xfrm>
            <a:custGeom>
              <a:avLst/>
              <a:gdLst/>
              <a:ahLst/>
              <a:cxnLst/>
              <a:rect l="l" t="t" r="r" b="b"/>
              <a:pathLst>
                <a:path w="4744084" h="1196975">
                  <a:moveTo>
                    <a:pt x="691514" y="0"/>
                  </a:moveTo>
                  <a:lnTo>
                    <a:pt x="683894" y="0"/>
                  </a:lnTo>
                  <a:lnTo>
                    <a:pt x="676274" y="2865"/>
                  </a:lnTo>
                  <a:lnTo>
                    <a:pt x="668563" y="5714"/>
                  </a:lnTo>
                  <a:lnTo>
                    <a:pt x="660943" y="5714"/>
                  </a:lnTo>
                  <a:lnTo>
                    <a:pt x="650747" y="14188"/>
                  </a:lnTo>
                  <a:lnTo>
                    <a:pt x="622645" y="51145"/>
                  </a:lnTo>
                  <a:lnTo>
                    <a:pt x="617509" y="65349"/>
                  </a:lnTo>
                  <a:lnTo>
                    <a:pt x="617509" y="73913"/>
                  </a:lnTo>
                  <a:lnTo>
                    <a:pt x="617509" y="82387"/>
                  </a:lnTo>
                  <a:lnTo>
                    <a:pt x="617509" y="417865"/>
                  </a:lnTo>
                  <a:lnTo>
                    <a:pt x="617509" y="426430"/>
                  </a:lnTo>
                  <a:lnTo>
                    <a:pt x="617509" y="434903"/>
                  </a:lnTo>
                  <a:lnTo>
                    <a:pt x="620085" y="443483"/>
                  </a:lnTo>
                  <a:lnTo>
                    <a:pt x="622645" y="449107"/>
                  </a:lnTo>
                  <a:lnTo>
                    <a:pt x="630265" y="463387"/>
                  </a:lnTo>
                  <a:lnTo>
                    <a:pt x="637992" y="477591"/>
                  </a:lnTo>
                  <a:lnTo>
                    <a:pt x="650747" y="486064"/>
                  </a:lnTo>
                  <a:lnTo>
                    <a:pt x="660943" y="494629"/>
                  </a:lnTo>
                  <a:lnTo>
                    <a:pt x="668563" y="497494"/>
                  </a:lnTo>
                  <a:lnTo>
                    <a:pt x="676274" y="497494"/>
                  </a:lnTo>
                  <a:lnTo>
                    <a:pt x="683894" y="500344"/>
                  </a:lnTo>
                  <a:lnTo>
                    <a:pt x="691514" y="500344"/>
                  </a:lnTo>
                  <a:lnTo>
                    <a:pt x="984991" y="500344"/>
                  </a:lnTo>
                  <a:lnTo>
                    <a:pt x="992703" y="500344"/>
                  </a:lnTo>
                  <a:lnTo>
                    <a:pt x="1000323" y="497494"/>
                  </a:lnTo>
                  <a:lnTo>
                    <a:pt x="1008034" y="497494"/>
                  </a:lnTo>
                  <a:lnTo>
                    <a:pt x="1013078" y="494629"/>
                  </a:lnTo>
                  <a:lnTo>
                    <a:pt x="1025850" y="486064"/>
                  </a:lnTo>
                  <a:lnTo>
                    <a:pt x="1036045" y="477591"/>
                  </a:lnTo>
                  <a:lnTo>
                    <a:pt x="1046225" y="463387"/>
                  </a:lnTo>
                  <a:lnTo>
                    <a:pt x="1053937" y="449107"/>
                  </a:lnTo>
                  <a:lnTo>
                    <a:pt x="1053937" y="443483"/>
                  </a:lnTo>
                  <a:lnTo>
                    <a:pt x="1056512" y="434903"/>
                  </a:lnTo>
                  <a:lnTo>
                    <a:pt x="1058997" y="426430"/>
                  </a:lnTo>
                  <a:lnTo>
                    <a:pt x="1058997" y="417865"/>
                  </a:lnTo>
                  <a:lnTo>
                    <a:pt x="1058997" y="82387"/>
                  </a:lnTo>
                  <a:lnTo>
                    <a:pt x="1058997" y="73913"/>
                  </a:lnTo>
                  <a:lnTo>
                    <a:pt x="1056512" y="65349"/>
                  </a:lnTo>
                  <a:lnTo>
                    <a:pt x="1053937" y="56860"/>
                  </a:lnTo>
                  <a:lnTo>
                    <a:pt x="1053937" y="51145"/>
                  </a:lnTo>
                  <a:lnTo>
                    <a:pt x="1046225" y="36956"/>
                  </a:lnTo>
                  <a:lnTo>
                    <a:pt x="1036045" y="25526"/>
                  </a:lnTo>
                  <a:lnTo>
                    <a:pt x="1025850" y="14188"/>
                  </a:lnTo>
                  <a:lnTo>
                    <a:pt x="1013078" y="5714"/>
                  </a:lnTo>
                  <a:lnTo>
                    <a:pt x="1008034" y="5714"/>
                  </a:lnTo>
                  <a:lnTo>
                    <a:pt x="1000323" y="2865"/>
                  </a:lnTo>
                  <a:lnTo>
                    <a:pt x="992703" y="0"/>
                  </a:lnTo>
                  <a:lnTo>
                    <a:pt x="984991" y="0"/>
                  </a:lnTo>
                  <a:lnTo>
                    <a:pt x="691514" y="0"/>
                  </a:lnTo>
                </a:path>
                <a:path w="4744084" h="1196975">
                  <a:moveTo>
                    <a:pt x="3769232" y="0"/>
                  </a:moveTo>
                  <a:lnTo>
                    <a:pt x="3761521" y="0"/>
                  </a:lnTo>
                  <a:lnTo>
                    <a:pt x="3756477" y="2865"/>
                  </a:lnTo>
                  <a:lnTo>
                    <a:pt x="3748750" y="5714"/>
                  </a:lnTo>
                  <a:lnTo>
                    <a:pt x="3741130" y="5714"/>
                  </a:lnTo>
                  <a:lnTo>
                    <a:pt x="3728374" y="14188"/>
                  </a:lnTo>
                  <a:lnTo>
                    <a:pt x="3718178" y="25526"/>
                  </a:lnTo>
                  <a:lnTo>
                    <a:pt x="3707998" y="36956"/>
                  </a:lnTo>
                  <a:lnTo>
                    <a:pt x="3702847" y="51145"/>
                  </a:lnTo>
                  <a:lnTo>
                    <a:pt x="3700271" y="56860"/>
                  </a:lnTo>
                  <a:lnTo>
                    <a:pt x="3697803" y="65349"/>
                  </a:lnTo>
                  <a:lnTo>
                    <a:pt x="3697803" y="73913"/>
                  </a:lnTo>
                  <a:lnTo>
                    <a:pt x="3697803" y="82387"/>
                  </a:lnTo>
                  <a:lnTo>
                    <a:pt x="3697803" y="417865"/>
                  </a:lnTo>
                  <a:lnTo>
                    <a:pt x="3697803" y="426430"/>
                  </a:lnTo>
                  <a:lnTo>
                    <a:pt x="3697803" y="434903"/>
                  </a:lnTo>
                  <a:lnTo>
                    <a:pt x="3700271" y="443483"/>
                  </a:lnTo>
                  <a:lnTo>
                    <a:pt x="3702847" y="449107"/>
                  </a:lnTo>
                  <a:lnTo>
                    <a:pt x="3707998" y="463387"/>
                  </a:lnTo>
                  <a:lnTo>
                    <a:pt x="3718178" y="477591"/>
                  </a:lnTo>
                  <a:lnTo>
                    <a:pt x="3728374" y="486064"/>
                  </a:lnTo>
                  <a:lnTo>
                    <a:pt x="3741130" y="494629"/>
                  </a:lnTo>
                  <a:lnTo>
                    <a:pt x="3748750" y="497494"/>
                  </a:lnTo>
                  <a:lnTo>
                    <a:pt x="3756477" y="497494"/>
                  </a:lnTo>
                  <a:lnTo>
                    <a:pt x="3761521" y="500344"/>
                  </a:lnTo>
                  <a:lnTo>
                    <a:pt x="3769232" y="500344"/>
                  </a:lnTo>
                  <a:lnTo>
                    <a:pt x="4065269" y="500344"/>
                  </a:lnTo>
                  <a:lnTo>
                    <a:pt x="4072889" y="500344"/>
                  </a:lnTo>
                  <a:lnTo>
                    <a:pt x="4078041" y="497494"/>
                  </a:lnTo>
                  <a:lnTo>
                    <a:pt x="4085661" y="497494"/>
                  </a:lnTo>
                  <a:lnTo>
                    <a:pt x="4093281" y="494629"/>
                  </a:lnTo>
                  <a:lnTo>
                    <a:pt x="4106036" y="486064"/>
                  </a:lnTo>
                  <a:lnTo>
                    <a:pt x="4116232" y="477591"/>
                  </a:lnTo>
                  <a:lnTo>
                    <a:pt x="4126519" y="463387"/>
                  </a:lnTo>
                  <a:lnTo>
                    <a:pt x="4131563" y="449107"/>
                  </a:lnTo>
                  <a:lnTo>
                    <a:pt x="4134139" y="443483"/>
                  </a:lnTo>
                  <a:lnTo>
                    <a:pt x="4136715" y="434903"/>
                  </a:lnTo>
                  <a:lnTo>
                    <a:pt x="4136715" y="426430"/>
                  </a:lnTo>
                  <a:lnTo>
                    <a:pt x="4136715" y="417865"/>
                  </a:lnTo>
                  <a:lnTo>
                    <a:pt x="4136715" y="82387"/>
                  </a:lnTo>
                  <a:lnTo>
                    <a:pt x="4136715" y="73913"/>
                  </a:lnTo>
                  <a:lnTo>
                    <a:pt x="4136715" y="65349"/>
                  </a:lnTo>
                  <a:lnTo>
                    <a:pt x="4134139" y="56860"/>
                  </a:lnTo>
                  <a:lnTo>
                    <a:pt x="4131563" y="51145"/>
                  </a:lnTo>
                  <a:lnTo>
                    <a:pt x="4126519" y="36956"/>
                  </a:lnTo>
                  <a:lnTo>
                    <a:pt x="4116232" y="25526"/>
                  </a:lnTo>
                  <a:lnTo>
                    <a:pt x="4106036" y="14188"/>
                  </a:lnTo>
                  <a:lnTo>
                    <a:pt x="4093281" y="5714"/>
                  </a:lnTo>
                  <a:lnTo>
                    <a:pt x="4085661" y="5714"/>
                  </a:lnTo>
                  <a:lnTo>
                    <a:pt x="4078041" y="2865"/>
                  </a:lnTo>
                  <a:lnTo>
                    <a:pt x="4072889" y="0"/>
                  </a:lnTo>
                  <a:lnTo>
                    <a:pt x="4065269" y="0"/>
                  </a:lnTo>
                  <a:lnTo>
                    <a:pt x="3769232" y="0"/>
                  </a:lnTo>
                </a:path>
                <a:path w="4744084" h="1196975">
                  <a:moveTo>
                    <a:pt x="4373986" y="0"/>
                  </a:moveTo>
                  <a:lnTo>
                    <a:pt x="4368926" y="0"/>
                  </a:lnTo>
                  <a:lnTo>
                    <a:pt x="4361306" y="2865"/>
                  </a:lnTo>
                  <a:lnTo>
                    <a:pt x="4353595" y="5714"/>
                  </a:lnTo>
                  <a:lnTo>
                    <a:pt x="4345975" y="5714"/>
                  </a:lnTo>
                  <a:lnTo>
                    <a:pt x="4333204" y="14188"/>
                  </a:lnTo>
                  <a:lnTo>
                    <a:pt x="4307692" y="51145"/>
                  </a:lnTo>
                  <a:lnTo>
                    <a:pt x="4302541" y="65349"/>
                  </a:lnTo>
                  <a:lnTo>
                    <a:pt x="4302541" y="73913"/>
                  </a:lnTo>
                  <a:lnTo>
                    <a:pt x="4302541" y="82387"/>
                  </a:lnTo>
                  <a:lnTo>
                    <a:pt x="4302541" y="417865"/>
                  </a:lnTo>
                  <a:lnTo>
                    <a:pt x="4302541" y="426430"/>
                  </a:lnTo>
                  <a:lnTo>
                    <a:pt x="4302541" y="434903"/>
                  </a:lnTo>
                  <a:lnTo>
                    <a:pt x="4305117" y="443483"/>
                  </a:lnTo>
                  <a:lnTo>
                    <a:pt x="4323024" y="477591"/>
                  </a:lnTo>
                  <a:lnTo>
                    <a:pt x="4353595" y="497494"/>
                  </a:lnTo>
                  <a:lnTo>
                    <a:pt x="4361306" y="497494"/>
                  </a:lnTo>
                  <a:lnTo>
                    <a:pt x="4368926" y="500344"/>
                  </a:lnTo>
                  <a:lnTo>
                    <a:pt x="4373986" y="500344"/>
                  </a:lnTo>
                  <a:lnTo>
                    <a:pt x="4670008" y="500344"/>
                  </a:lnTo>
                  <a:lnTo>
                    <a:pt x="4677735" y="500344"/>
                  </a:lnTo>
                  <a:lnTo>
                    <a:pt x="4685355" y="497494"/>
                  </a:lnTo>
                  <a:lnTo>
                    <a:pt x="4690490" y="497494"/>
                  </a:lnTo>
                  <a:lnTo>
                    <a:pt x="4698110" y="494629"/>
                  </a:lnTo>
                  <a:lnTo>
                    <a:pt x="4710882" y="486064"/>
                  </a:lnTo>
                  <a:lnTo>
                    <a:pt x="4721062" y="477591"/>
                  </a:lnTo>
                  <a:lnTo>
                    <a:pt x="4731257" y="463387"/>
                  </a:lnTo>
                  <a:lnTo>
                    <a:pt x="4736409" y="449107"/>
                  </a:lnTo>
                  <a:lnTo>
                    <a:pt x="4738984" y="443483"/>
                  </a:lnTo>
                  <a:lnTo>
                    <a:pt x="4741544" y="434903"/>
                  </a:lnTo>
                  <a:lnTo>
                    <a:pt x="4741544" y="426430"/>
                  </a:lnTo>
                  <a:lnTo>
                    <a:pt x="4744029" y="417865"/>
                  </a:lnTo>
                  <a:lnTo>
                    <a:pt x="4744029" y="82387"/>
                  </a:lnTo>
                  <a:lnTo>
                    <a:pt x="4741544" y="73913"/>
                  </a:lnTo>
                  <a:lnTo>
                    <a:pt x="4741544" y="65349"/>
                  </a:lnTo>
                  <a:lnTo>
                    <a:pt x="4738984" y="56860"/>
                  </a:lnTo>
                  <a:lnTo>
                    <a:pt x="4736409" y="51145"/>
                  </a:lnTo>
                  <a:lnTo>
                    <a:pt x="4731257" y="36956"/>
                  </a:lnTo>
                  <a:lnTo>
                    <a:pt x="4721062" y="25526"/>
                  </a:lnTo>
                  <a:lnTo>
                    <a:pt x="4710882" y="14188"/>
                  </a:lnTo>
                  <a:lnTo>
                    <a:pt x="4698110" y="5714"/>
                  </a:lnTo>
                  <a:lnTo>
                    <a:pt x="4690490" y="5714"/>
                  </a:lnTo>
                  <a:lnTo>
                    <a:pt x="4685355" y="2865"/>
                  </a:lnTo>
                  <a:lnTo>
                    <a:pt x="4677735" y="0"/>
                  </a:lnTo>
                  <a:lnTo>
                    <a:pt x="4670008" y="0"/>
                  </a:lnTo>
                  <a:lnTo>
                    <a:pt x="4373986" y="0"/>
                  </a:lnTo>
                </a:path>
                <a:path w="4744084" h="1196975">
                  <a:moveTo>
                    <a:pt x="74005" y="696467"/>
                  </a:moveTo>
                  <a:lnTo>
                    <a:pt x="66293" y="696467"/>
                  </a:lnTo>
                  <a:lnTo>
                    <a:pt x="58673" y="696467"/>
                  </a:lnTo>
                  <a:lnTo>
                    <a:pt x="50962" y="699317"/>
                  </a:lnTo>
                  <a:lnTo>
                    <a:pt x="12771" y="733424"/>
                  </a:lnTo>
                  <a:lnTo>
                    <a:pt x="5044" y="744763"/>
                  </a:lnTo>
                  <a:lnTo>
                    <a:pt x="5044" y="753328"/>
                  </a:lnTo>
                  <a:lnTo>
                    <a:pt x="2484" y="761817"/>
                  </a:lnTo>
                  <a:lnTo>
                    <a:pt x="0" y="770381"/>
                  </a:lnTo>
                  <a:lnTo>
                    <a:pt x="0" y="778962"/>
                  </a:lnTo>
                  <a:lnTo>
                    <a:pt x="0" y="1111468"/>
                  </a:lnTo>
                  <a:lnTo>
                    <a:pt x="0" y="1120048"/>
                  </a:lnTo>
                  <a:lnTo>
                    <a:pt x="2484" y="1128521"/>
                  </a:lnTo>
                  <a:lnTo>
                    <a:pt x="5044" y="1137086"/>
                  </a:lnTo>
                  <a:lnTo>
                    <a:pt x="5044" y="1145666"/>
                  </a:lnTo>
                  <a:lnTo>
                    <a:pt x="33146" y="1179774"/>
                  </a:lnTo>
                  <a:lnTo>
                    <a:pt x="58673" y="1193962"/>
                  </a:lnTo>
                  <a:lnTo>
                    <a:pt x="66293" y="1193962"/>
                  </a:lnTo>
                  <a:lnTo>
                    <a:pt x="74005" y="1193962"/>
                  </a:lnTo>
                  <a:lnTo>
                    <a:pt x="367482" y="1193962"/>
                  </a:lnTo>
                  <a:lnTo>
                    <a:pt x="375102" y="1193962"/>
                  </a:lnTo>
                  <a:lnTo>
                    <a:pt x="382722" y="1193962"/>
                  </a:lnTo>
                  <a:lnTo>
                    <a:pt x="390433" y="1191097"/>
                  </a:lnTo>
                  <a:lnTo>
                    <a:pt x="398053" y="1188247"/>
                  </a:lnTo>
                  <a:lnTo>
                    <a:pt x="408249" y="1179774"/>
                  </a:lnTo>
                  <a:lnTo>
                    <a:pt x="421004" y="1171193"/>
                  </a:lnTo>
                  <a:lnTo>
                    <a:pt x="428731" y="1159855"/>
                  </a:lnTo>
                  <a:lnTo>
                    <a:pt x="436351" y="1145666"/>
                  </a:lnTo>
                  <a:lnTo>
                    <a:pt x="438911" y="1137086"/>
                  </a:lnTo>
                  <a:lnTo>
                    <a:pt x="441487" y="1128521"/>
                  </a:lnTo>
                  <a:lnTo>
                    <a:pt x="441487" y="761817"/>
                  </a:lnTo>
                  <a:lnTo>
                    <a:pt x="438911" y="753328"/>
                  </a:lnTo>
                  <a:lnTo>
                    <a:pt x="436351" y="744763"/>
                  </a:lnTo>
                  <a:lnTo>
                    <a:pt x="428731" y="733424"/>
                  </a:lnTo>
                  <a:lnTo>
                    <a:pt x="421004" y="719236"/>
                  </a:lnTo>
                  <a:lnTo>
                    <a:pt x="408249" y="710656"/>
                  </a:lnTo>
                  <a:lnTo>
                    <a:pt x="398053" y="702182"/>
                  </a:lnTo>
                  <a:lnTo>
                    <a:pt x="390433" y="699317"/>
                  </a:lnTo>
                  <a:lnTo>
                    <a:pt x="382722" y="696467"/>
                  </a:lnTo>
                  <a:lnTo>
                    <a:pt x="375102" y="696467"/>
                  </a:lnTo>
                  <a:lnTo>
                    <a:pt x="367482" y="696467"/>
                  </a:lnTo>
                  <a:lnTo>
                    <a:pt x="74005" y="696467"/>
                  </a:lnTo>
                </a:path>
                <a:path w="4744084" h="1196975">
                  <a:moveTo>
                    <a:pt x="2549377" y="699317"/>
                  </a:moveTo>
                  <a:lnTo>
                    <a:pt x="2541757" y="699317"/>
                  </a:lnTo>
                  <a:lnTo>
                    <a:pt x="2534030" y="702182"/>
                  </a:lnTo>
                  <a:lnTo>
                    <a:pt x="2526410" y="702182"/>
                  </a:lnTo>
                  <a:lnTo>
                    <a:pt x="2488128" y="736290"/>
                  </a:lnTo>
                  <a:lnTo>
                    <a:pt x="2480508" y="750478"/>
                  </a:lnTo>
                  <a:lnTo>
                    <a:pt x="2480508" y="756193"/>
                  </a:lnTo>
                  <a:lnTo>
                    <a:pt x="2477932" y="764666"/>
                  </a:lnTo>
                  <a:lnTo>
                    <a:pt x="2475356" y="773231"/>
                  </a:lnTo>
                  <a:lnTo>
                    <a:pt x="2475356" y="781720"/>
                  </a:lnTo>
                  <a:lnTo>
                    <a:pt x="2475356" y="1117183"/>
                  </a:lnTo>
                  <a:lnTo>
                    <a:pt x="2475356" y="1125763"/>
                  </a:lnTo>
                  <a:lnTo>
                    <a:pt x="2477932" y="1134236"/>
                  </a:lnTo>
                  <a:lnTo>
                    <a:pt x="2480508" y="1139951"/>
                  </a:lnTo>
                  <a:lnTo>
                    <a:pt x="2480508" y="1148425"/>
                  </a:lnTo>
                  <a:lnTo>
                    <a:pt x="2488128" y="1162720"/>
                  </a:lnTo>
                  <a:lnTo>
                    <a:pt x="2498323" y="1174059"/>
                  </a:lnTo>
                  <a:lnTo>
                    <a:pt x="2508503" y="1185382"/>
                  </a:lnTo>
                  <a:lnTo>
                    <a:pt x="2521275" y="1191097"/>
                  </a:lnTo>
                  <a:lnTo>
                    <a:pt x="2526410" y="1193962"/>
                  </a:lnTo>
                  <a:lnTo>
                    <a:pt x="2534030" y="1196812"/>
                  </a:lnTo>
                  <a:lnTo>
                    <a:pt x="2858170" y="1196812"/>
                  </a:lnTo>
                  <a:lnTo>
                    <a:pt x="2865790" y="1193962"/>
                  </a:lnTo>
                  <a:lnTo>
                    <a:pt x="2870941" y="1191097"/>
                  </a:lnTo>
                  <a:lnTo>
                    <a:pt x="2883697" y="1185382"/>
                  </a:lnTo>
                  <a:lnTo>
                    <a:pt x="2893893" y="1174059"/>
                  </a:lnTo>
                  <a:lnTo>
                    <a:pt x="2904073" y="1162720"/>
                  </a:lnTo>
                  <a:lnTo>
                    <a:pt x="2909224" y="1148425"/>
                  </a:lnTo>
                  <a:lnTo>
                    <a:pt x="2911800" y="1139951"/>
                  </a:lnTo>
                  <a:lnTo>
                    <a:pt x="2914268" y="1134236"/>
                  </a:lnTo>
                  <a:lnTo>
                    <a:pt x="2916844" y="1125763"/>
                  </a:lnTo>
                  <a:lnTo>
                    <a:pt x="2916844" y="1117183"/>
                  </a:lnTo>
                  <a:lnTo>
                    <a:pt x="2916844" y="781720"/>
                  </a:lnTo>
                  <a:lnTo>
                    <a:pt x="2916844" y="773231"/>
                  </a:lnTo>
                  <a:lnTo>
                    <a:pt x="2914268" y="764666"/>
                  </a:lnTo>
                  <a:lnTo>
                    <a:pt x="2911800" y="756193"/>
                  </a:lnTo>
                  <a:lnTo>
                    <a:pt x="2909224" y="750478"/>
                  </a:lnTo>
                  <a:lnTo>
                    <a:pt x="2904073" y="736290"/>
                  </a:lnTo>
                  <a:lnTo>
                    <a:pt x="2893893" y="722086"/>
                  </a:lnTo>
                  <a:lnTo>
                    <a:pt x="2883697" y="713521"/>
                  </a:lnTo>
                  <a:lnTo>
                    <a:pt x="2870941" y="705048"/>
                  </a:lnTo>
                  <a:lnTo>
                    <a:pt x="2865790" y="702182"/>
                  </a:lnTo>
                  <a:lnTo>
                    <a:pt x="2858170" y="702182"/>
                  </a:lnTo>
                  <a:lnTo>
                    <a:pt x="2850550" y="699317"/>
                  </a:lnTo>
                  <a:lnTo>
                    <a:pt x="2842839" y="699317"/>
                  </a:lnTo>
                  <a:lnTo>
                    <a:pt x="2549377" y="699317"/>
                  </a:lnTo>
                </a:path>
                <a:path w="4744084" h="1196975">
                  <a:moveTo>
                    <a:pt x="1891009" y="696467"/>
                  </a:moveTo>
                  <a:lnTo>
                    <a:pt x="1883282" y="696467"/>
                  </a:lnTo>
                  <a:lnTo>
                    <a:pt x="1875662" y="696467"/>
                  </a:lnTo>
                  <a:lnTo>
                    <a:pt x="1868042" y="699317"/>
                  </a:lnTo>
                  <a:lnTo>
                    <a:pt x="1860331" y="702182"/>
                  </a:lnTo>
                  <a:lnTo>
                    <a:pt x="1850135" y="710656"/>
                  </a:lnTo>
                  <a:lnTo>
                    <a:pt x="1837380" y="719236"/>
                  </a:lnTo>
                  <a:lnTo>
                    <a:pt x="1829760" y="733424"/>
                  </a:lnTo>
                  <a:lnTo>
                    <a:pt x="1822033" y="744763"/>
                  </a:lnTo>
                  <a:lnTo>
                    <a:pt x="1819473" y="753328"/>
                  </a:lnTo>
                  <a:lnTo>
                    <a:pt x="1816988" y="761817"/>
                  </a:lnTo>
                  <a:lnTo>
                    <a:pt x="1816988" y="770381"/>
                  </a:lnTo>
                  <a:lnTo>
                    <a:pt x="1816988" y="778962"/>
                  </a:lnTo>
                  <a:lnTo>
                    <a:pt x="1816988" y="1111468"/>
                  </a:lnTo>
                  <a:lnTo>
                    <a:pt x="1816988" y="1120048"/>
                  </a:lnTo>
                  <a:lnTo>
                    <a:pt x="1816988" y="1128521"/>
                  </a:lnTo>
                  <a:lnTo>
                    <a:pt x="1819473" y="1137086"/>
                  </a:lnTo>
                  <a:lnTo>
                    <a:pt x="1822033" y="1145666"/>
                  </a:lnTo>
                  <a:lnTo>
                    <a:pt x="1829760" y="1159855"/>
                  </a:lnTo>
                  <a:lnTo>
                    <a:pt x="1837380" y="1171193"/>
                  </a:lnTo>
                  <a:lnTo>
                    <a:pt x="1850135" y="1179774"/>
                  </a:lnTo>
                  <a:lnTo>
                    <a:pt x="1860331" y="1188247"/>
                  </a:lnTo>
                  <a:lnTo>
                    <a:pt x="1868042" y="1191097"/>
                  </a:lnTo>
                  <a:lnTo>
                    <a:pt x="1875662" y="1193962"/>
                  </a:lnTo>
                  <a:lnTo>
                    <a:pt x="1883282" y="1193962"/>
                  </a:lnTo>
                  <a:lnTo>
                    <a:pt x="1891009" y="1193962"/>
                  </a:lnTo>
                  <a:lnTo>
                    <a:pt x="2184471" y="1193962"/>
                  </a:lnTo>
                  <a:lnTo>
                    <a:pt x="2192091" y="1193962"/>
                  </a:lnTo>
                  <a:lnTo>
                    <a:pt x="2199711" y="1193962"/>
                  </a:lnTo>
                  <a:lnTo>
                    <a:pt x="2207422" y="1191097"/>
                  </a:lnTo>
                  <a:lnTo>
                    <a:pt x="2245705" y="1159855"/>
                  </a:lnTo>
                  <a:lnTo>
                    <a:pt x="2253325" y="1145666"/>
                  </a:lnTo>
                  <a:lnTo>
                    <a:pt x="2253325" y="1137086"/>
                  </a:lnTo>
                  <a:lnTo>
                    <a:pt x="2255900" y="1128521"/>
                  </a:lnTo>
                  <a:lnTo>
                    <a:pt x="2258476" y="1120048"/>
                  </a:lnTo>
                  <a:lnTo>
                    <a:pt x="2258476" y="1111468"/>
                  </a:lnTo>
                  <a:lnTo>
                    <a:pt x="2258476" y="778962"/>
                  </a:lnTo>
                  <a:lnTo>
                    <a:pt x="2258476" y="770381"/>
                  </a:lnTo>
                  <a:lnTo>
                    <a:pt x="2255900" y="761817"/>
                  </a:lnTo>
                  <a:lnTo>
                    <a:pt x="2253325" y="753328"/>
                  </a:lnTo>
                  <a:lnTo>
                    <a:pt x="2253325" y="744763"/>
                  </a:lnTo>
                  <a:lnTo>
                    <a:pt x="2225238" y="710656"/>
                  </a:lnTo>
                  <a:lnTo>
                    <a:pt x="2199711" y="696467"/>
                  </a:lnTo>
                  <a:lnTo>
                    <a:pt x="2192091" y="696467"/>
                  </a:lnTo>
                  <a:lnTo>
                    <a:pt x="2184471" y="696467"/>
                  </a:lnTo>
                  <a:lnTo>
                    <a:pt x="1891009" y="696467"/>
                  </a:lnTo>
                </a:path>
                <a:path w="4744084" h="1196975">
                  <a:moveTo>
                    <a:pt x="3154207" y="699317"/>
                  </a:moveTo>
                  <a:lnTo>
                    <a:pt x="3146496" y="699317"/>
                  </a:lnTo>
                  <a:lnTo>
                    <a:pt x="3138876" y="702182"/>
                  </a:lnTo>
                  <a:lnTo>
                    <a:pt x="3133724" y="702182"/>
                  </a:lnTo>
                  <a:lnTo>
                    <a:pt x="3092957" y="736290"/>
                  </a:lnTo>
                  <a:lnTo>
                    <a:pt x="3087822" y="750478"/>
                  </a:lnTo>
                  <a:lnTo>
                    <a:pt x="3085246" y="756193"/>
                  </a:lnTo>
                  <a:lnTo>
                    <a:pt x="3082777" y="764666"/>
                  </a:lnTo>
                  <a:lnTo>
                    <a:pt x="3080202" y="773231"/>
                  </a:lnTo>
                  <a:lnTo>
                    <a:pt x="3080202" y="781720"/>
                  </a:lnTo>
                  <a:lnTo>
                    <a:pt x="3080202" y="1117183"/>
                  </a:lnTo>
                  <a:lnTo>
                    <a:pt x="3080202" y="1125763"/>
                  </a:lnTo>
                  <a:lnTo>
                    <a:pt x="3082777" y="1131387"/>
                  </a:lnTo>
                  <a:lnTo>
                    <a:pt x="3103153" y="1174059"/>
                  </a:lnTo>
                  <a:lnTo>
                    <a:pt x="3133724" y="1193962"/>
                  </a:lnTo>
                  <a:lnTo>
                    <a:pt x="3138876" y="1196812"/>
                  </a:lnTo>
                  <a:lnTo>
                    <a:pt x="3463000" y="1196812"/>
                  </a:lnTo>
                  <a:lnTo>
                    <a:pt x="3470620" y="1193962"/>
                  </a:lnTo>
                  <a:lnTo>
                    <a:pt x="3508918" y="1162720"/>
                  </a:lnTo>
                  <a:lnTo>
                    <a:pt x="3521674" y="1131387"/>
                  </a:lnTo>
                  <a:lnTo>
                    <a:pt x="3521674" y="1125763"/>
                  </a:lnTo>
                  <a:lnTo>
                    <a:pt x="3521674" y="1117183"/>
                  </a:lnTo>
                  <a:lnTo>
                    <a:pt x="3521674" y="781720"/>
                  </a:lnTo>
                  <a:lnTo>
                    <a:pt x="3521674" y="773231"/>
                  </a:lnTo>
                  <a:lnTo>
                    <a:pt x="3521674" y="764666"/>
                  </a:lnTo>
                  <a:lnTo>
                    <a:pt x="3519114" y="756193"/>
                  </a:lnTo>
                  <a:lnTo>
                    <a:pt x="3516538" y="750478"/>
                  </a:lnTo>
                  <a:lnTo>
                    <a:pt x="3508918" y="736290"/>
                  </a:lnTo>
                  <a:lnTo>
                    <a:pt x="3501298" y="722086"/>
                  </a:lnTo>
                  <a:lnTo>
                    <a:pt x="3491011" y="713521"/>
                  </a:lnTo>
                  <a:lnTo>
                    <a:pt x="3478240" y="705048"/>
                  </a:lnTo>
                  <a:lnTo>
                    <a:pt x="3470620" y="702182"/>
                  </a:lnTo>
                  <a:lnTo>
                    <a:pt x="3463000" y="702182"/>
                  </a:lnTo>
                  <a:lnTo>
                    <a:pt x="3455288" y="699317"/>
                  </a:lnTo>
                  <a:lnTo>
                    <a:pt x="3447668" y="699317"/>
                  </a:lnTo>
                  <a:lnTo>
                    <a:pt x="3154207" y="699317"/>
                  </a:lnTo>
                </a:path>
                <a:path w="4744084" h="1196975">
                  <a:moveTo>
                    <a:pt x="3759052" y="699317"/>
                  </a:moveTo>
                  <a:lnTo>
                    <a:pt x="3751325" y="699317"/>
                  </a:lnTo>
                  <a:lnTo>
                    <a:pt x="3743705" y="702182"/>
                  </a:lnTo>
                  <a:lnTo>
                    <a:pt x="3738570" y="702182"/>
                  </a:lnTo>
                  <a:lnTo>
                    <a:pt x="3697803" y="736290"/>
                  </a:lnTo>
                  <a:lnTo>
                    <a:pt x="3692651" y="750478"/>
                  </a:lnTo>
                  <a:lnTo>
                    <a:pt x="3690076" y="756193"/>
                  </a:lnTo>
                  <a:lnTo>
                    <a:pt x="3687516" y="764666"/>
                  </a:lnTo>
                  <a:lnTo>
                    <a:pt x="3687516" y="773231"/>
                  </a:lnTo>
                  <a:lnTo>
                    <a:pt x="3685031" y="781720"/>
                  </a:lnTo>
                  <a:lnTo>
                    <a:pt x="3685031" y="1117183"/>
                  </a:lnTo>
                  <a:lnTo>
                    <a:pt x="3687516" y="1125763"/>
                  </a:lnTo>
                  <a:lnTo>
                    <a:pt x="3687516" y="1131387"/>
                  </a:lnTo>
                  <a:lnTo>
                    <a:pt x="3690076" y="1139951"/>
                  </a:lnTo>
                  <a:lnTo>
                    <a:pt x="3692651" y="1148425"/>
                  </a:lnTo>
                  <a:lnTo>
                    <a:pt x="3697803" y="1162720"/>
                  </a:lnTo>
                  <a:lnTo>
                    <a:pt x="3707998" y="1174059"/>
                  </a:lnTo>
                  <a:lnTo>
                    <a:pt x="3718178" y="1185382"/>
                  </a:lnTo>
                  <a:lnTo>
                    <a:pt x="3730950" y="1191097"/>
                  </a:lnTo>
                  <a:lnTo>
                    <a:pt x="3738570" y="1193962"/>
                  </a:lnTo>
                  <a:lnTo>
                    <a:pt x="3743705" y="1196812"/>
                  </a:lnTo>
                  <a:lnTo>
                    <a:pt x="4067754" y="1196812"/>
                  </a:lnTo>
                  <a:lnTo>
                    <a:pt x="4075465" y="1193962"/>
                  </a:lnTo>
                  <a:lnTo>
                    <a:pt x="4113748" y="1162720"/>
                  </a:lnTo>
                  <a:lnTo>
                    <a:pt x="4126519" y="1131387"/>
                  </a:lnTo>
                  <a:lnTo>
                    <a:pt x="4126519" y="1125763"/>
                  </a:lnTo>
                  <a:lnTo>
                    <a:pt x="4126519" y="1117183"/>
                  </a:lnTo>
                  <a:lnTo>
                    <a:pt x="4126519" y="781720"/>
                  </a:lnTo>
                  <a:lnTo>
                    <a:pt x="4126519" y="773231"/>
                  </a:lnTo>
                  <a:lnTo>
                    <a:pt x="4126519" y="764666"/>
                  </a:lnTo>
                  <a:lnTo>
                    <a:pt x="4123943" y="756193"/>
                  </a:lnTo>
                  <a:lnTo>
                    <a:pt x="4106036" y="722086"/>
                  </a:lnTo>
                  <a:lnTo>
                    <a:pt x="4075465" y="702182"/>
                  </a:lnTo>
                  <a:lnTo>
                    <a:pt x="4067754" y="702182"/>
                  </a:lnTo>
                  <a:lnTo>
                    <a:pt x="4060134" y="699317"/>
                  </a:lnTo>
                  <a:lnTo>
                    <a:pt x="4052514" y="699317"/>
                  </a:lnTo>
                  <a:lnTo>
                    <a:pt x="3759052" y="699317"/>
                  </a:lnTo>
                </a:path>
                <a:path w="4744084" h="1196975">
                  <a:moveTo>
                    <a:pt x="4363791" y="696467"/>
                  </a:moveTo>
                  <a:lnTo>
                    <a:pt x="4356171" y="696467"/>
                  </a:lnTo>
                  <a:lnTo>
                    <a:pt x="4348551" y="696467"/>
                  </a:lnTo>
                  <a:lnTo>
                    <a:pt x="4343399" y="699317"/>
                  </a:lnTo>
                  <a:lnTo>
                    <a:pt x="4302541" y="733424"/>
                  </a:lnTo>
                  <a:lnTo>
                    <a:pt x="4294921" y="753328"/>
                  </a:lnTo>
                  <a:lnTo>
                    <a:pt x="4292345" y="761817"/>
                  </a:lnTo>
                  <a:lnTo>
                    <a:pt x="4292345" y="770381"/>
                  </a:lnTo>
                  <a:lnTo>
                    <a:pt x="4289770" y="778962"/>
                  </a:lnTo>
                  <a:lnTo>
                    <a:pt x="4289770" y="1111468"/>
                  </a:lnTo>
                  <a:lnTo>
                    <a:pt x="4292345" y="1120048"/>
                  </a:lnTo>
                  <a:lnTo>
                    <a:pt x="4292345" y="1128521"/>
                  </a:lnTo>
                  <a:lnTo>
                    <a:pt x="4294921" y="1137086"/>
                  </a:lnTo>
                  <a:lnTo>
                    <a:pt x="4312737" y="1171193"/>
                  </a:lnTo>
                  <a:lnTo>
                    <a:pt x="4343399" y="1191097"/>
                  </a:lnTo>
                  <a:lnTo>
                    <a:pt x="4348551" y="1193962"/>
                  </a:lnTo>
                  <a:lnTo>
                    <a:pt x="4672583" y="1193962"/>
                  </a:lnTo>
                  <a:lnTo>
                    <a:pt x="4680310" y="1191097"/>
                  </a:lnTo>
                  <a:lnTo>
                    <a:pt x="4718502" y="1159855"/>
                  </a:lnTo>
                  <a:lnTo>
                    <a:pt x="4731257" y="1128521"/>
                  </a:lnTo>
                  <a:lnTo>
                    <a:pt x="4731257" y="1120048"/>
                  </a:lnTo>
                  <a:lnTo>
                    <a:pt x="4731257" y="1111468"/>
                  </a:lnTo>
                  <a:lnTo>
                    <a:pt x="4731257" y="778962"/>
                  </a:lnTo>
                  <a:lnTo>
                    <a:pt x="4731257" y="770381"/>
                  </a:lnTo>
                  <a:lnTo>
                    <a:pt x="4731257" y="761817"/>
                  </a:lnTo>
                  <a:lnTo>
                    <a:pt x="4728789" y="753328"/>
                  </a:lnTo>
                  <a:lnTo>
                    <a:pt x="4726213" y="744763"/>
                  </a:lnTo>
                  <a:lnTo>
                    <a:pt x="4718502" y="733424"/>
                  </a:lnTo>
                  <a:lnTo>
                    <a:pt x="4710882" y="719236"/>
                  </a:lnTo>
                  <a:lnTo>
                    <a:pt x="4700686" y="710656"/>
                  </a:lnTo>
                  <a:lnTo>
                    <a:pt x="4687930" y="702182"/>
                  </a:lnTo>
                  <a:lnTo>
                    <a:pt x="4680310" y="699317"/>
                  </a:lnTo>
                  <a:lnTo>
                    <a:pt x="4672583" y="696467"/>
                  </a:lnTo>
                  <a:lnTo>
                    <a:pt x="4667539" y="696467"/>
                  </a:lnTo>
                  <a:lnTo>
                    <a:pt x="4659828" y="696467"/>
                  </a:lnTo>
                  <a:lnTo>
                    <a:pt x="4363791" y="6964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05370" y="2255695"/>
              <a:ext cx="2330119" cy="46563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4736" y="2947796"/>
              <a:ext cx="4739005" cy="2555875"/>
            </a:xfrm>
            <a:custGeom>
              <a:avLst/>
              <a:gdLst/>
              <a:ahLst/>
              <a:cxnLst/>
              <a:rect l="l" t="t" r="r" b="b"/>
              <a:pathLst>
                <a:path w="4739005" h="2555875">
                  <a:moveTo>
                    <a:pt x="74005" y="0"/>
                  </a:moveTo>
                  <a:lnTo>
                    <a:pt x="66293" y="0"/>
                  </a:lnTo>
                  <a:lnTo>
                    <a:pt x="58673" y="2865"/>
                  </a:lnTo>
                  <a:lnTo>
                    <a:pt x="50947" y="2865"/>
                  </a:lnTo>
                  <a:lnTo>
                    <a:pt x="20375" y="25618"/>
                  </a:lnTo>
                  <a:lnTo>
                    <a:pt x="0" y="65440"/>
                  </a:lnTo>
                  <a:lnTo>
                    <a:pt x="0" y="73913"/>
                  </a:lnTo>
                  <a:lnTo>
                    <a:pt x="0" y="82494"/>
                  </a:lnTo>
                  <a:lnTo>
                    <a:pt x="0" y="417956"/>
                  </a:lnTo>
                  <a:lnTo>
                    <a:pt x="0" y="426430"/>
                  </a:lnTo>
                  <a:lnTo>
                    <a:pt x="0" y="435010"/>
                  </a:lnTo>
                  <a:lnTo>
                    <a:pt x="2468" y="443483"/>
                  </a:lnTo>
                  <a:lnTo>
                    <a:pt x="5044" y="449198"/>
                  </a:lnTo>
                  <a:lnTo>
                    <a:pt x="12755" y="463387"/>
                  </a:lnTo>
                  <a:lnTo>
                    <a:pt x="20375" y="477591"/>
                  </a:lnTo>
                  <a:lnTo>
                    <a:pt x="33146" y="486155"/>
                  </a:lnTo>
                  <a:lnTo>
                    <a:pt x="43342" y="494736"/>
                  </a:lnTo>
                  <a:lnTo>
                    <a:pt x="50947" y="497494"/>
                  </a:lnTo>
                  <a:lnTo>
                    <a:pt x="58673" y="497494"/>
                  </a:lnTo>
                  <a:lnTo>
                    <a:pt x="66293" y="500344"/>
                  </a:lnTo>
                  <a:lnTo>
                    <a:pt x="74005" y="500344"/>
                  </a:lnTo>
                  <a:lnTo>
                    <a:pt x="367466" y="500344"/>
                  </a:lnTo>
                  <a:lnTo>
                    <a:pt x="375086" y="500344"/>
                  </a:lnTo>
                  <a:lnTo>
                    <a:pt x="382706" y="497494"/>
                  </a:lnTo>
                  <a:lnTo>
                    <a:pt x="387857" y="497494"/>
                  </a:lnTo>
                  <a:lnTo>
                    <a:pt x="395477" y="494736"/>
                  </a:lnTo>
                  <a:lnTo>
                    <a:pt x="408233" y="486155"/>
                  </a:lnTo>
                  <a:lnTo>
                    <a:pt x="418429" y="477591"/>
                  </a:lnTo>
                  <a:lnTo>
                    <a:pt x="428716" y="463387"/>
                  </a:lnTo>
                  <a:lnTo>
                    <a:pt x="433760" y="449198"/>
                  </a:lnTo>
                  <a:lnTo>
                    <a:pt x="436336" y="443483"/>
                  </a:lnTo>
                  <a:lnTo>
                    <a:pt x="438911" y="435010"/>
                  </a:lnTo>
                  <a:lnTo>
                    <a:pt x="441472" y="426430"/>
                  </a:lnTo>
                  <a:lnTo>
                    <a:pt x="441472" y="417956"/>
                  </a:lnTo>
                  <a:lnTo>
                    <a:pt x="441472" y="82494"/>
                  </a:lnTo>
                  <a:lnTo>
                    <a:pt x="441472" y="73913"/>
                  </a:lnTo>
                  <a:lnTo>
                    <a:pt x="438911" y="65440"/>
                  </a:lnTo>
                  <a:lnTo>
                    <a:pt x="436336" y="56860"/>
                  </a:lnTo>
                  <a:lnTo>
                    <a:pt x="433760" y="51252"/>
                  </a:lnTo>
                  <a:lnTo>
                    <a:pt x="428716" y="36956"/>
                  </a:lnTo>
                  <a:lnTo>
                    <a:pt x="418429" y="25618"/>
                  </a:lnTo>
                  <a:lnTo>
                    <a:pt x="408233" y="14279"/>
                  </a:lnTo>
                  <a:lnTo>
                    <a:pt x="395477" y="5714"/>
                  </a:lnTo>
                  <a:lnTo>
                    <a:pt x="387857" y="2865"/>
                  </a:lnTo>
                  <a:lnTo>
                    <a:pt x="382706" y="2865"/>
                  </a:lnTo>
                  <a:lnTo>
                    <a:pt x="375086" y="0"/>
                  </a:lnTo>
                  <a:lnTo>
                    <a:pt x="367466" y="0"/>
                  </a:lnTo>
                  <a:lnTo>
                    <a:pt x="74005" y="0"/>
                  </a:lnTo>
                </a:path>
                <a:path w="4739005" h="2555875">
                  <a:moveTo>
                    <a:pt x="2544226" y="5714"/>
                  </a:moveTo>
                  <a:lnTo>
                    <a:pt x="2536606" y="5714"/>
                  </a:lnTo>
                  <a:lnTo>
                    <a:pt x="2531455" y="8580"/>
                  </a:lnTo>
                  <a:lnTo>
                    <a:pt x="2523835" y="11429"/>
                  </a:lnTo>
                  <a:lnTo>
                    <a:pt x="2516215" y="11429"/>
                  </a:lnTo>
                  <a:lnTo>
                    <a:pt x="2503459" y="19903"/>
                  </a:lnTo>
                  <a:lnTo>
                    <a:pt x="2493263" y="31333"/>
                  </a:lnTo>
                  <a:lnTo>
                    <a:pt x="2482976" y="42671"/>
                  </a:lnTo>
                  <a:lnTo>
                    <a:pt x="2477932" y="56860"/>
                  </a:lnTo>
                  <a:lnTo>
                    <a:pt x="2475356" y="62575"/>
                  </a:lnTo>
                  <a:lnTo>
                    <a:pt x="2472781" y="71155"/>
                  </a:lnTo>
                  <a:lnTo>
                    <a:pt x="2472781" y="440634"/>
                  </a:lnTo>
                  <a:lnTo>
                    <a:pt x="2475356" y="449198"/>
                  </a:lnTo>
                  <a:lnTo>
                    <a:pt x="2477932" y="454913"/>
                  </a:lnTo>
                  <a:lnTo>
                    <a:pt x="2482976" y="469102"/>
                  </a:lnTo>
                  <a:lnTo>
                    <a:pt x="2493263" y="483306"/>
                  </a:lnTo>
                  <a:lnTo>
                    <a:pt x="2503459" y="491870"/>
                  </a:lnTo>
                  <a:lnTo>
                    <a:pt x="2516215" y="500344"/>
                  </a:lnTo>
                  <a:lnTo>
                    <a:pt x="2523835" y="503209"/>
                  </a:lnTo>
                  <a:lnTo>
                    <a:pt x="2531455" y="503209"/>
                  </a:lnTo>
                  <a:lnTo>
                    <a:pt x="2536606" y="506059"/>
                  </a:lnTo>
                  <a:lnTo>
                    <a:pt x="2544226" y="506059"/>
                  </a:lnTo>
                  <a:lnTo>
                    <a:pt x="2840248" y="506059"/>
                  </a:lnTo>
                  <a:lnTo>
                    <a:pt x="2847974" y="506059"/>
                  </a:lnTo>
                  <a:lnTo>
                    <a:pt x="2853019" y="503209"/>
                  </a:lnTo>
                  <a:lnTo>
                    <a:pt x="2860730" y="503209"/>
                  </a:lnTo>
                  <a:lnTo>
                    <a:pt x="2868350" y="500344"/>
                  </a:lnTo>
                  <a:lnTo>
                    <a:pt x="2881121" y="491870"/>
                  </a:lnTo>
                  <a:lnTo>
                    <a:pt x="2891302" y="483306"/>
                  </a:lnTo>
                  <a:lnTo>
                    <a:pt x="2901497" y="469102"/>
                  </a:lnTo>
                  <a:lnTo>
                    <a:pt x="2906648" y="454913"/>
                  </a:lnTo>
                  <a:lnTo>
                    <a:pt x="2909224" y="449198"/>
                  </a:lnTo>
                  <a:lnTo>
                    <a:pt x="2911693" y="440634"/>
                  </a:lnTo>
                  <a:lnTo>
                    <a:pt x="2911693" y="432145"/>
                  </a:lnTo>
                  <a:lnTo>
                    <a:pt x="2911693" y="423580"/>
                  </a:lnTo>
                  <a:lnTo>
                    <a:pt x="2911693" y="88193"/>
                  </a:lnTo>
                  <a:lnTo>
                    <a:pt x="2911693" y="79628"/>
                  </a:lnTo>
                  <a:lnTo>
                    <a:pt x="2911693" y="71155"/>
                  </a:lnTo>
                  <a:lnTo>
                    <a:pt x="2909224" y="62575"/>
                  </a:lnTo>
                  <a:lnTo>
                    <a:pt x="2906648" y="56860"/>
                  </a:lnTo>
                  <a:lnTo>
                    <a:pt x="2901497" y="42671"/>
                  </a:lnTo>
                  <a:lnTo>
                    <a:pt x="2891302" y="31333"/>
                  </a:lnTo>
                  <a:lnTo>
                    <a:pt x="2881121" y="19903"/>
                  </a:lnTo>
                  <a:lnTo>
                    <a:pt x="2868350" y="11429"/>
                  </a:lnTo>
                  <a:lnTo>
                    <a:pt x="2860730" y="11429"/>
                  </a:lnTo>
                  <a:lnTo>
                    <a:pt x="2853019" y="8580"/>
                  </a:lnTo>
                  <a:lnTo>
                    <a:pt x="2847974" y="5714"/>
                  </a:lnTo>
                  <a:lnTo>
                    <a:pt x="2840248" y="5714"/>
                  </a:lnTo>
                  <a:lnTo>
                    <a:pt x="2544226" y="5714"/>
                  </a:lnTo>
                </a:path>
                <a:path w="4739005" h="2555875">
                  <a:moveTo>
                    <a:pt x="3151631" y="5714"/>
                  </a:moveTo>
                  <a:lnTo>
                    <a:pt x="3144011" y="5714"/>
                  </a:lnTo>
                  <a:lnTo>
                    <a:pt x="3136300" y="8580"/>
                  </a:lnTo>
                  <a:lnTo>
                    <a:pt x="3128680" y="11429"/>
                  </a:lnTo>
                  <a:lnTo>
                    <a:pt x="3123529" y="11429"/>
                  </a:lnTo>
                  <a:lnTo>
                    <a:pt x="3090382" y="42671"/>
                  </a:lnTo>
                  <a:lnTo>
                    <a:pt x="3080186" y="62575"/>
                  </a:lnTo>
                  <a:lnTo>
                    <a:pt x="3080186" y="71155"/>
                  </a:lnTo>
                  <a:lnTo>
                    <a:pt x="3077626" y="79628"/>
                  </a:lnTo>
                  <a:lnTo>
                    <a:pt x="3077626" y="88193"/>
                  </a:lnTo>
                  <a:lnTo>
                    <a:pt x="3077626" y="423580"/>
                  </a:lnTo>
                  <a:lnTo>
                    <a:pt x="3077626" y="432145"/>
                  </a:lnTo>
                  <a:lnTo>
                    <a:pt x="3080186" y="440634"/>
                  </a:lnTo>
                  <a:lnTo>
                    <a:pt x="3080186" y="449198"/>
                  </a:lnTo>
                  <a:lnTo>
                    <a:pt x="3082762" y="454913"/>
                  </a:lnTo>
                  <a:lnTo>
                    <a:pt x="3090382" y="469102"/>
                  </a:lnTo>
                  <a:lnTo>
                    <a:pt x="3098002" y="483306"/>
                  </a:lnTo>
                  <a:lnTo>
                    <a:pt x="3110758" y="491870"/>
                  </a:lnTo>
                  <a:lnTo>
                    <a:pt x="3123529" y="500344"/>
                  </a:lnTo>
                  <a:lnTo>
                    <a:pt x="3128680" y="503209"/>
                  </a:lnTo>
                  <a:lnTo>
                    <a:pt x="3136300" y="503209"/>
                  </a:lnTo>
                  <a:lnTo>
                    <a:pt x="3144011" y="506059"/>
                  </a:lnTo>
                  <a:lnTo>
                    <a:pt x="3151631" y="506059"/>
                  </a:lnTo>
                  <a:lnTo>
                    <a:pt x="3445093" y="506059"/>
                  </a:lnTo>
                  <a:lnTo>
                    <a:pt x="3452713" y="506059"/>
                  </a:lnTo>
                  <a:lnTo>
                    <a:pt x="3460424" y="503209"/>
                  </a:lnTo>
                  <a:lnTo>
                    <a:pt x="3468044" y="503209"/>
                  </a:lnTo>
                  <a:lnTo>
                    <a:pt x="3473195" y="500344"/>
                  </a:lnTo>
                  <a:lnTo>
                    <a:pt x="3485951" y="491870"/>
                  </a:lnTo>
                  <a:lnTo>
                    <a:pt x="3498722" y="483306"/>
                  </a:lnTo>
                  <a:lnTo>
                    <a:pt x="3506342" y="469102"/>
                  </a:lnTo>
                  <a:lnTo>
                    <a:pt x="3513962" y="454913"/>
                  </a:lnTo>
                  <a:lnTo>
                    <a:pt x="3516523" y="449198"/>
                  </a:lnTo>
                  <a:lnTo>
                    <a:pt x="3516523" y="440634"/>
                  </a:lnTo>
                  <a:lnTo>
                    <a:pt x="3519098" y="432145"/>
                  </a:lnTo>
                  <a:lnTo>
                    <a:pt x="3519098" y="423580"/>
                  </a:lnTo>
                  <a:lnTo>
                    <a:pt x="3519098" y="88193"/>
                  </a:lnTo>
                  <a:lnTo>
                    <a:pt x="3519098" y="79628"/>
                  </a:lnTo>
                  <a:lnTo>
                    <a:pt x="3516523" y="71155"/>
                  </a:lnTo>
                  <a:lnTo>
                    <a:pt x="3516523" y="62575"/>
                  </a:lnTo>
                  <a:lnTo>
                    <a:pt x="3513962" y="56860"/>
                  </a:lnTo>
                  <a:lnTo>
                    <a:pt x="3506342" y="42671"/>
                  </a:lnTo>
                  <a:lnTo>
                    <a:pt x="3498722" y="31333"/>
                  </a:lnTo>
                  <a:lnTo>
                    <a:pt x="3485951" y="19903"/>
                  </a:lnTo>
                  <a:lnTo>
                    <a:pt x="3473195" y="11429"/>
                  </a:lnTo>
                  <a:lnTo>
                    <a:pt x="3468044" y="11429"/>
                  </a:lnTo>
                  <a:lnTo>
                    <a:pt x="3460424" y="8580"/>
                  </a:lnTo>
                  <a:lnTo>
                    <a:pt x="3452713" y="5714"/>
                  </a:lnTo>
                  <a:lnTo>
                    <a:pt x="3445093" y="5714"/>
                  </a:lnTo>
                  <a:lnTo>
                    <a:pt x="3151631" y="5714"/>
                  </a:lnTo>
                </a:path>
                <a:path w="4739005" h="2555875">
                  <a:moveTo>
                    <a:pt x="3756461" y="5714"/>
                  </a:moveTo>
                  <a:lnTo>
                    <a:pt x="3748750" y="5714"/>
                  </a:lnTo>
                  <a:lnTo>
                    <a:pt x="3743705" y="8580"/>
                  </a:lnTo>
                  <a:lnTo>
                    <a:pt x="3735979" y="11429"/>
                  </a:lnTo>
                  <a:lnTo>
                    <a:pt x="3728359" y="11429"/>
                  </a:lnTo>
                  <a:lnTo>
                    <a:pt x="3715603" y="19903"/>
                  </a:lnTo>
                  <a:lnTo>
                    <a:pt x="3705407" y="31333"/>
                  </a:lnTo>
                  <a:lnTo>
                    <a:pt x="3695227" y="42671"/>
                  </a:lnTo>
                  <a:lnTo>
                    <a:pt x="3690076" y="56860"/>
                  </a:lnTo>
                  <a:lnTo>
                    <a:pt x="3687500" y="62575"/>
                  </a:lnTo>
                  <a:lnTo>
                    <a:pt x="3685031" y="71155"/>
                  </a:lnTo>
                  <a:lnTo>
                    <a:pt x="3685031" y="440634"/>
                  </a:lnTo>
                  <a:lnTo>
                    <a:pt x="3687500" y="449198"/>
                  </a:lnTo>
                  <a:lnTo>
                    <a:pt x="3690076" y="454913"/>
                  </a:lnTo>
                  <a:lnTo>
                    <a:pt x="3695227" y="469102"/>
                  </a:lnTo>
                  <a:lnTo>
                    <a:pt x="3705407" y="483306"/>
                  </a:lnTo>
                  <a:lnTo>
                    <a:pt x="3715603" y="491870"/>
                  </a:lnTo>
                  <a:lnTo>
                    <a:pt x="3728359" y="500344"/>
                  </a:lnTo>
                  <a:lnTo>
                    <a:pt x="3735979" y="503209"/>
                  </a:lnTo>
                  <a:lnTo>
                    <a:pt x="3743705" y="503209"/>
                  </a:lnTo>
                  <a:lnTo>
                    <a:pt x="3748750" y="506059"/>
                  </a:lnTo>
                  <a:lnTo>
                    <a:pt x="3756461" y="506059"/>
                  </a:lnTo>
                  <a:lnTo>
                    <a:pt x="4052498" y="506059"/>
                  </a:lnTo>
                  <a:lnTo>
                    <a:pt x="4060118" y="506059"/>
                  </a:lnTo>
                  <a:lnTo>
                    <a:pt x="4065269" y="503209"/>
                  </a:lnTo>
                  <a:lnTo>
                    <a:pt x="4072889" y="503209"/>
                  </a:lnTo>
                  <a:lnTo>
                    <a:pt x="4080509" y="500344"/>
                  </a:lnTo>
                  <a:lnTo>
                    <a:pt x="4093265" y="491870"/>
                  </a:lnTo>
                  <a:lnTo>
                    <a:pt x="4103461" y="483306"/>
                  </a:lnTo>
                  <a:lnTo>
                    <a:pt x="4113748" y="469102"/>
                  </a:lnTo>
                  <a:lnTo>
                    <a:pt x="4118792" y="454913"/>
                  </a:lnTo>
                  <a:lnTo>
                    <a:pt x="4121368" y="449198"/>
                  </a:lnTo>
                  <a:lnTo>
                    <a:pt x="4123943" y="440634"/>
                  </a:lnTo>
                  <a:lnTo>
                    <a:pt x="4123943" y="432145"/>
                  </a:lnTo>
                  <a:lnTo>
                    <a:pt x="4123943" y="423580"/>
                  </a:lnTo>
                  <a:lnTo>
                    <a:pt x="4123943" y="88193"/>
                  </a:lnTo>
                  <a:lnTo>
                    <a:pt x="4123943" y="79628"/>
                  </a:lnTo>
                  <a:lnTo>
                    <a:pt x="4123943" y="71155"/>
                  </a:lnTo>
                  <a:lnTo>
                    <a:pt x="4121368" y="62575"/>
                  </a:lnTo>
                  <a:lnTo>
                    <a:pt x="4118792" y="56860"/>
                  </a:lnTo>
                  <a:lnTo>
                    <a:pt x="4113748" y="42671"/>
                  </a:lnTo>
                  <a:lnTo>
                    <a:pt x="4103461" y="31333"/>
                  </a:lnTo>
                  <a:lnTo>
                    <a:pt x="4093265" y="19903"/>
                  </a:lnTo>
                  <a:lnTo>
                    <a:pt x="4080509" y="11429"/>
                  </a:lnTo>
                  <a:lnTo>
                    <a:pt x="4072889" y="11429"/>
                  </a:lnTo>
                  <a:lnTo>
                    <a:pt x="4065269" y="8580"/>
                  </a:lnTo>
                  <a:lnTo>
                    <a:pt x="4060118" y="5714"/>
                  </a:lnTo>
                  <a:lnTo>
                    <a:pt x="4052498" y="5714"/>
                  </a:lnTo>
                  <a:lnTo>
                    <a:pt x="3756461" y="5714"/>
                  </a:lnTo>
                </a:path>
                <a:path w="4739005" h="2555875">
                  <a:moveTo>
                    <a:pt x="4361215" y="0"/>
                  </a:moveTo>
                  <a:lnTo>
                    <a:pt x="4356155" y="0"/>
                  </a:lnTo>
                  <a:lnTo>
                    <a:pt x="4348535" y="2865"/>
                  </a:lnTo>
                  <a:lnTo>
                    <a:pt x="4340824" y="2865"/>
                  </a:lnTo>
                  <a:lnTo>
                    <a:pt x="4310252" y="25618"/>
                  </a:lnTo>
                  <a:lnTo>
                    <a:pt x="4289770" y="65440"/>
                  </a:lnTo>
                  <a:lnTo>
                    <a:pt x="4289770" y="73913"/>
                  </a:lnTo>
                  <a:lnTo>
                    <a:pt x="4289770" y="82494"/>
                  </a:lnTo>
                  <a:lnTo>
                    <a:pt x="4289770" y="417956"/>
                  </a:lnTo>
                  <a:lnTo>
                    <a:pt x="4289770" y="426430"/>
                  </a:lnTo>
                  <a:lnTo>
                    <a:pt x="4289770" y="435010"/>
                  </a:lnTo>
                  <a:lnTo>
                    <a:pt x="4292345" y="443483"/>
                  </a:lnTo>
                  <a:lnTo>
                    <a:pt x="4310252" y="477591"/>
                  </a:lnTo>
                  <a:lnTo>
                    <a:pt x="4340824" y="497494"/>
                  </a:lnTo>
                  <a:lnTo>
                    <a:pt x="4348535" y="497494"/>
                  </a:lnTo>
                  <a:lnTo>
                    <a:pt x="4356155" y="500344"/>
                  </a:lnTo>
                  <a:lnTo>
                    <a:pt x="4361215" y="500344"/>
                  </a:lnTo>
                  <a:lnTo>
                    <a:pt x="4657237" y="500344"/>
                  </a:lnTo>
                  <a:lnTo>
                    <a:pt x="4664963" y="500344"/>
                  </a:lnTo>
                  <a:lnTo>
                    <a:pt x="4672583" y="497494"/>
                  </a:lnTo>
                  <a:lnTo>
                    <a:pt x="4677719" y="497494"/>
                  </a:lnTo>
                  <a:lnTo>
                    <a:pt x="4685339" y="494736"/>
                  </a:lnTo>
                  <a:lnTo>
                    <a:pt x="4698110" y="486155"/>
                  </a:lnTo>
                  <a:lnTo>
                    <a:pt x="4708291" y="477591"/>
                  </a:lnTo>
                  <a:lnTo>
                    <a:pt x="4718486" y="463387"/>
                  </a:lnTo>
                  <a:lnTo>
                    <a:pt x="4723637" y="449198"/>
                  </a:lnTo>
                  <a:lnTo>
                    <a:pt x="4726213" y="443483"/>
                  </a:lnTo>
                  <a:lnTo>
                    <a:pt x="4728773" y="435010"/>
                  </a:lnTo>
                  <a:lnTo>
                    <a:pt x="4728773" y="426430"/>
                  </a:lnTo>
                  <a:lnTo>
                    <a:pt x="4731257" y="417956"/>
                  </a:lnTo>
                  <a:lnTo>
                    <a:pt x="4731257" y="82494"/>
                  </a:lnTo>
                  <a:lnTo>
                    <a:pt x="4728773" y="73913"/>
                  </a:lnTo>
                  <a:lnTo>
                    <a:pt x="4728773" y="65440"/>
                  </a:lnTo>
                  <a:lnTo>
                    <a:pt x="4726213" y="56860"/>
                  </a:lnTo>
                  <a:lnTo>
                    <a:pt x="4723637" y="51252"/>
                  </a:lnTo>
                  <a:lnTo>
                    <a:pt x="4718486" y="36956"/>
                  </a:lnTo>
                  <a:lnTo>
                    <a:pt x="4708291" y="25618"/>
                  </a:lnTo>
                  <a:lnTo>
                    <a:pt x="4698110" y="14279"/>
                  </a:lnTo>
                  <a:lnTo>
                    <a:pt x="4685339" y="5714"/>
                  </a:lnTo>
                  <a:lnTo>
                    <a:pt x="4677719" y="2865"/>
                  </a:lnTo>
                  <a:lnTo>
                    <a:pt x="4672583" y="2865"/>
                  </a:lnTo>
                  <a:lnTo>
                    <a:pt x="4664963" y="0"/>
                  </a:lnTo>
                  <a:lnTo>
                    <a:pt x="4657237" y="0"/>
                  </a:lnTo>
                  <a:lnTo>
                    <a:pt x="4361215" y="0"/>
                  </a:lnTo>
                </a:path>
                <a:path w="4739005" h="2555875">
                  <a:moveTo>
                    <a:pt x="81625" y="685129"/>
                  </a:moveTo>
                  <a:lnTo>
                    <a:pt x="74005" y="685129"/>
                  </a:lnTo>
                  <a:lnTo>
                    <a:pt x="66293" y="685129"/>
                  </a:lnTo>
                  <a:lnTo>
                    <a:pt x="58673" y="687994"/>
                  </a:lnTo>
                  <a:lnTo>
                    <a:pt x="20375" y="719236"/>
                  </a:lnTo>
                  <a:lnTo>
                    <a:pt x="7619" y="750569"/>
                  </a:lnTo>
                  <a:lnTo>
                    <a:pt x="7619" y="756193"/>
                  </a:lnTo>
                  <a:lnTo>
                    <a:pt x="7619" y="764758"/>
                  </a:lnTo>
                  <a:lnTo>
                    <a:pt x="7619" y="1100236"/>
                  </a:lnTo>
                  <a:lnTo>
                    <a:pt x="7619" y="1108709"/>
                  </a:lnTo>
                  <a:lnTo>
                    <a:pt x="7619" y="1117290"/>
                  </a:lnTo>
                  <a:lnTo>
                    <a:pt x="10195" y="1125763"/>
                  </a:lnTo>
                  <a:lnTo>
                    <a:pt x="12755" y="1131478"/>
                  </a:lnTo>
                  <a:lnTo>
                    <a:pt x="20375" y="1145666"/>
                  </a:lnTo>
                  <a:lnTo>
                    <a:pt x="27995" y="1159855"/>
                  </a:lnTo>
                  <a:lnTo>
                    <a:pt x="38191" y="1168435"/>
                  </a:lnTo>
                  <a:lnTo>
                    <a:pt x="50947" y="1176908"/>
                  </a:lnTo>
                  <a:lnTo>
                    <a:pt x="58673" y="1179774"/>
                  </a:lnTo>
                  <a:lnTo>
                    <a:pt x="66293" y="1179774"/>
                  </a:lnTo>
                  <a:lnTo>
                    <a:pt x="74005" y="1182623"/>
                  </a:lnTo>
                  <a:lnTo>
                    <a:pt x="81625" y="1182623"/>
                  </a:lnTo>
                  <a:lnTo>
                    <a:pt x="375086" y="1182623"/>
                  </a:lnTo>
                  <a:lnTo>
                    <a:pt x="382706" y="1182623"/>
                  </a:lnTo>
                  <a:lnTo>
                    <a:pt x="390418" y="1179774"/>
                  </a:lnTo>
                  <a:lnTo>
                    <a:pt x="395477" y="1179774"/>
                  </a:lnTo>
                  <a:lnTo>
                    <a:pt x="403189" y="1176908"/>
                  </a:lnTo>
                  <a:lnTo>
                    <a:pt x="415960" y="1168435"/>
                  </a:lnTo>
                  <a:lnTo>
                    <a:pt x="426140" y="1159855"/>
                  </a:lnTo>
                  <a:lnTo>
                    <a:pt x="436336" y="1145666"/>
                  </a:lnTo>
                  <a:lnTo>
                    <a:pt x="441472" y="1131478"/>
                  </a:lnTo>
                  <a:lnTo>
                    <a:pt x="443956" y="1125763"/>
                  </a:lnTo>
                  <a:lnTo>
                    <a:pt x="446531" y="1117290"/>
                  </a:lnTo>
                  <a:lnTo>
                    <a:pt x="446531" y="1108709"/>
                  </a:lnTo>
                  <a:lnTo>
                    <a:pt x="449092" y="1100236"/>
                  </a:lnTo>
                  <a:lnTo>
                    <a:pt x="449092" y="764758"/>
                  </a:lnTo>
                  <a:lnTo>
                    <a:pt x="446531" y="756193"/>
                  </a:lnTo>
                  <a:lnTo>
                    <a:pt x="446531" y="750569"/>
                  </a:lnTo>
                  <a:lnTo>
                    <a:pt x="443956" y="741989"/>
                  </a:lnTo>
                  <a:lnTo>
                    <a:pt x="441472" y="733516"/>
                  </a:lnTo>
                  <a:lnTo>
                    <a:pt x="436336" y="719236"/>
                  </a:lnTo>
                  <a:lnTo>
                    <a:pt x="426140" y="707897"/>
                  </a:lnTo>
                  <a:lnTo>
                    <a:pt x="415960" y="696559"/>
                  </a:lnTo>
                  <a:lnTo>
                    <a:pt x="403189" y="690844"/>
                  </a:lnTo>
                  <a:lnTo>
                    <a:pt x="395477" y="687994"/>
                  </a:lnTo>
                  <a:lnTo>
                    <a:pt x="390418" y="685129"/>
                  </a:lnTo>
                  <a:lnTo>
                    <a:pt x="382706" y="685129"/>
                  </a:lnTo>
                  <a:lnTo>
                    <a:pt x="375086" y="685129"/>
                  </a:lnTo>
                  <a:lnTo>
                    <a:pt x="81625" y="685129"/>
                  </a:lnTo>
                </a:path>
                <a:path w="4739005" h="2555875">
                  <a:moveTo>
                    <a:pt x="3161827" y="685129"/>
                  </a:moveTo>
                  <a:lnTo>
                    <a:pt x="3154192" y="685129"/>
                  </a:lnTo>
                  <a:lnTo>
                    <a:pt x="3146480" y="685129"/>
                  </a:lnTo>
                  <a:lnTo>
                    <a:pt x="3138860" y="687994"/>
                  </a:lnTo>
                  <a:lnTo>
                    <a:pt x="3100577" y="719236"/>
                  </a:lnTo>
                  <a:lnTo>
                    <a:pt x="3087806" y="750569"/>
                  </a:lnTo>
                  <a:lnTo>
                    <a:pt x="3087806" y="756193"/>
                  </a:lnTo>
                  <a:lnTo>
                    <a:pt x="3087806" y="764758"/>
                  </a:lnTo>
                  <a:lnTo>
                    <a:pt x="3087806" y="1100236"/>
                  </a:lnTo>
                  <a:lnTo>
                    <a:pt x="3087806" y="1108709"/>
                  </a:lnTo>
                  <a:lnTo>
                    <a:pt x="3087806" y="1117290"/>
                  </a:lnTo>
                  <a:lnTo>
                    <a:pt x="3090382" y="1125763"/>
                  </a:lnTo>
                  <a:lnTo>
                    <a:pt x="3092957" y="1131478"/>
                  </a:lnTo>
                  <a:lnTo>
                    <a:pt x="3100577" y="1145666"/>
                  </a:lnTo>
                  <a:lnTo>
                    <a:pt x="3108197" y="1159855"/>
                  </a:lnTo>
                  <a:lnTo>
                    <a:pt x="3120953" y="1168435"/>
                  </a:lnTo>
                  <a:lnTo>
                    <a:pt x="3131240" y="1176908"/>
                  </a:lnTo>
                  <a:lnTo>
                    <a:pt x="3138860" y="1179774"/>
                  </a:lnTo>
                  <a:lnTo>
                    <a:pt x="3146480" y="1179774"/>
                  </a:lnTo>
                  <a:lnTo>
                    <a:pt x="3154192" y="1182623"/>
                  </a:lnTo>
                  <a:lnTo>
                    <a:pt x="3161827" y="1182623"/>
                  </a:lnTo>
                  <a:lnTo>
                    <a:pt x="3455288" y="1182623"/>
                  </a:lnTo>
                  <a:lnTo>
                    <a:pt x="3463000" y="1182623"/>
                  </a:lnTo>
                  <a:lnTo>
                    <a:pt x="3470620" y="1179774"/>
                  </a:lnTo>
                  <a:lnTo>
                    <a:pt x="3475771" y="1179774"/>
                  </a:lnTo>
                  <a:lnTo>
                    <a:pt x="3483391" y="1176908"/>
                  </a:lnTo>
                  <a:lnTo>
                    <a:pt x="3496147" y="1168435"/>
                  </a:lnTo>
                  <a:lnTo>
                    <a:pt x="3506342" y="1159855"/>
                  </a:lnTo>
                  <a:lnTo>
                    <a:pt x="3516523" y="1145666"/>
                  </a:lnTo>
                  <a:lnTo>
                    <a:pt x="3521674" y="1131478"/>
                  </a:lnTo>
                  <a:lnTo>
                    <a:pt x="3524249" y="1125763"/>
                  </a:lnTo>
                  <a:lnTo>
                    <a:pt x="3526718" y="1117290"/>
                  </a:lnTo>
                  <a:lnTo>
                    <a:pt x="3529294" y="1108709"/>
                  </a:lnTo>
                  <a:lnTo>
                    <a:pt x="3529294" y="1100236"/>
                  </a:lnTo>
                  <a:lnTo>
                    <a:pt x="3529294" y="764758"/>
                  </a:lnTo>
                  <a:lnTo>
                    <a:pt x="3529294" y="756193"/>
                  </a:lnTo>
                  <a:lnTo>
                    <a:pt x="3526718" y="750569"/>
                  </a:lnTo>
                  <a:lnTo>
                    <a:pt x="3506342" y="707897"/>
                  </a:lnTo>
                  <a:lnTo>
                    <a:pt x="3475771" y="687994"/>
                  </a:lnTo>
                  <a:lnTo>
                    <a:pt x="3470620" y="685129"/>
                  </a:lnTo>
                  <a:lnTo>
                    <a:pt x="3463000" y="685129"/>
                  </a:lnTo>
                  <a:lnTo>
                    <a:pt x="3455288" y="685129"/>
                  </a:lnTo>
                  <a:lnTo>
                    <a:pt x="3161827" y="685129"/>
                  </a:lnTo>
                </a:path>
                <a:path w="4739005" h="2555875">
                  <a:moveTo>
                    <a:pt x="3766657" y="685129"/>
                  </a:moveTo>
                  <a:lnTo>
                    <a:pt x="3759037" y="685129"/>
                  </a:lnTo>
                  <a:lnTo>
                    <a:pt x="3751325" y="685129"/>
                  </a:lnTo>
                  <a:lnTo>
                    <a:pt x="3743705" y="687994"/>
                  </a:lnTo>
                  <a:lnTo>
                    <a:pt x="3705407" y="719236"/>
                  </a:lnTo>
                  <a:lnTo>
                    <a:pt x="3695227" y="741989"/>
                  </a:lnTo>
                  <a:lnTo>
                    <a:pt x="3692651" y="750569"/>
                  </a:lnTo>
                  <a:lnTo>
                    <a:pt x="3692651" y="1117290"/>
                  </a:lnTo>
                  <a:lnTo>
                    <a:pt x="3695227" y="1125763"/>
                  </a:lnTo>
                  <a:lnTo>
                    <a:pt x="3697696" y="1131478"/>
                  </a:lnTo>
                  <a:lnTo>
                    <a:pt x="3705407" y="1145666"/>
                  </a:lnTo>
                  <a:lnTo>
                    <a:pt x="3713027" y="1159855"/>
                  </a:lnTo>
                  <a:lnTo>
                    <a:pt x="3725798" y="1168435"/>
                  </a:lnTo>
                  <a:lnTo>
                    <a:pt x="3735979" y="1176908"/>
                  </a:lnTo>
                  <a:lnTo>
                    <a:pt x="3743705" y="1179774"/>
                  </a:lnTo>
                  <a:lnTo>
                    <a:pt x="3751325" y="1179774"/>
                  </a:lnTo>
                  <a:lnTo>
                    <a:pt x="3759037" y="1182623"/>
                  </a:lnTo>
                  <a:lnTo>
                    <a:pt x="3766657" y="1182623"/>
                  </a:lnTo>
                  <a:lnTo>
                    <a:pt x="4060118" y="1182623"/>
                  </a:lnTo>
                  <a:lnTo>
                    <a:pt x="4067738" y="1182623"/>
                  </a:lnTo>
                  <a:lnTo>
                    <a:pt x="4075465" y="1179774"/>
                  </a:lnTo>
                  <a:lnTo>
                    <a:pt x="4083085" y="1179774"/>
                  </a:lnTo>
                  <a:lnTo>
                    <a:pt x="4088221" y="1176908"/>
                  </a:lnTo>
                  <a:lnTo>
                    <a:pt x="4100977" y="1168435"/>
                  </a:lnTo>
                  <a:lnTo>
                    <a:pt x="4111172" y="1159855"/>
                  </a:lnTo>
                  <a:lnTo>
                    <a:pt x="4121368" y="1145666"/>
                  </a:lnTo>
                  <a:lnTo>
                    <a:pt x="4128988" y="1131478"/>
                  </a:lnTo>
                  <a:lnTo>
                    <a:pt x="4128988" y="1125763"/>
                  </a:lnTo>
                  <a:lnTo>
                    <a:pt x="4131563" y="1117290"/>
                  </a:lnTo>
                  <a:lnTo>
                    <a:pt x="4134139" y="1108709"/>
                  </a:lnTo>
                  <a:lnTo>
                    <a:pt x="4134139" y="1100236"/>
                  </a:lnTo>
                  <a:lnTo>
                    <a:pt x="4134139" y="764758"/>
                  </a:lnTo>
                  <a:lnTo>
                    <a:pt x="4134139" y="756193"/>
                  </a:lnTo>
                  <a:lnTo>
                    <a:pt x="4131563" y="750569"/>
                  </a:lnTo>
                  <a:lnTo>
                    <a:pt x="4128988" y="741989"/>
                  </a:lnTo>
                  <a:lnTo>
                    <a:pt x="4128988" y="733516"/>
                  </a:lnTo>
                  <a:lnTo>
                    <a:pt x="4121368" y="719236"/>
                  </a:lnTo>
                  <a:lnTo>
                    <a:pt x="4111172" y="707897"/>
                  </a:lnTo>
                  <a:lnTo>
                    <a:pt x="4100977" y="696559"/>
                  </a:lnTo>
                  <a:lnTo>
                    <a:pt x="4088221" y="690844"/>
                  </a:lnTo>
                  <a:lnTo>
                    <a:pt x="4083085" y="687994"/>
                  </a:lnTo>
                  <a:lnTo>
                    <a:pt x="4075465" y="685129"/>
                  </a:lnTo>
                  <a:lnTo>
                    <a:pt x="4067738" y="685129"/>
                  </a:lnTo>
                  <a:lnTo>
                    <a:pt x="4060118" y="685129"/>
                  </a:lnTo>
                  <a:lnTo>
                    <a:pt x="3766657" y="685129"/>
                  </a:lnTo>
                </a:path>
                <a:path w="4739005" h="2555875">
                  <a:moveTo>
                    <a:pt x="4371487" y="685129"/>
                  </a:moveTo>
                  <a:lnTo>
                    <a:pt x="4363775" y="685129"/>
                  </a:lnTo>
                  <a:lnTo>
                    <a:pt x="4356155" y="685129"/>
                  </a:lnTo>
                  <a:lnTo>
                    <a:pt x="4348535" y="687994"/>
                  </a:lnTo>
                  <a:lnTo>
                    <a:pt x="4343399" y="690844"/>
                  </a:lnTo>
                  <a:lnTo>
                    <a:pt x="4330628" y="696559"/>
                  </a:lnTo>
                  <a:lnTo>
                    <a:pt x="4317872" y="707897"/>
                  </a:lnTo>
                  <a:lnTo>
                    <a:pt x="4310252" y="719236"/>
                  </a:lnTo>
                  <a:lnTo>
                    <a:pt x="4302541" y="733516"/>
                  </a:lnTo>
                  <a:lnTo>
                    <a:pt x="4299965" y="741989"/>
                  </a:lnTo>
                  <a:lnTo>
                    <a:pt x="4299965" y="750569"/>
                  </a:lnTo>
                  <a:lnTo>
                    <a:pt x="4297481" y="756193"/>
                  </a:lnTo>
                  <a:lnTo>
                    <a:pt x="4297481" y="764758"/>
                  </a:lnTo>
                  <a:lnTo>
                    <a:pt x="4297481" y="1100236"/>
                  </a:lnTo>
                  <a:lnTo>
                    <a:pt x="4297481" y="1108709"/>
                  </a:lnTo>
                  <a:lnTo>
                    <a:pt x="4299965" y="1117290"/>
                  </a:lnTo>
                  <a:lnTo>
                    <a:pt x="4299965" y="1125763"/>
                  </a:lnTo>
                  <a:lnTo>
                    <a:pt x="4302541" y="1131478"/>
                  </a:lnTo>
                  <a:lnTo>
                    <a:pt x="4310252" y="1145666"/>
                  </a:lnTo>
                  <a:lnTo>
                    <a:pt x="4317872" y="1159855"/>
                  </a:lnTo>
                  <a:lnTo>
                    <a:pt x="4330628" y="1168435"/>
                  </a:lnTo>
                  <a:lnTo>
                    <a:pt x="4343399" y="1176908"/>
                  </a:lnTo>
                  <a:lnTo>
                    <a:pt x="4348535" y="1179774"/>
                  </a:lnTo>
                  <a:lnTo>
                    <a:pt x="4356155" y="1179774"/>
                  </a:lnTo>
                  <a:lnTo>
                    <a:pt x="4363775" y="1182623"/>
                  </a:lnTo>
                  <a:lnTo>
                    <a:pt x="4371487" y="1182623"/>
                  </a:lnTo>
                  <a:lnTo>
                    <a:pt x="4664963" y="1182623"/>
                  </a:lnTo>
                  <a:lnTo>
                    <a:pt x="4672583" y="1182623"/>
                  </a:lnTo>
                  <a:lnTo>
                    <a:pt x="4680203" y="1179774"/>
                  </a:lnTo>
                  <a:lnTo>
                    <a:pt x="4687915" y="1179774"/>
                  </a:lnTo>
                  <a:lnTo>
                    <a:pt x="4692959" y="1176908"/>
                  </a:lnTo>
                  <a:lnTo>
                    <a:pt x="4726213" y="1145666"/>
                  </a:lnTo>
                  <a:lnTo>
                    <a:pt x="4736393" y="1125763"/>
                  </a:lnTo>
                  <a:lnTo>
                    <a:pt x="4736393" y="1117290"/>
                  </a:lnTo>
                  <a:lnTo>
                    <a:pt x="4738969" y="1108709"/>
                  </a:lnTo>
                  <a:lnTo>
                    <a:pt x="4738969" y="1100236"/>
                  </a:lnTo>
                  <a:lnTo>
                    <a:pt x="4738969" y="764758"/>
                  </a:lnTo>
                  <a:lnTo>
                    <a:pt x="4738969" y="756193"/>
                  </a:lnTo>
                  <a:lnTo>
                    <a:pt x="4736393" y="750569"/>
                  </a:lnTo>
                  <a:lnTo>
                    <a:pt x="4736393" y="741989"/>
                  </a:lnTo>
                  <a:lnTo>
                    <a:pt x="4733833" y="733516"/>
                  </a:lnTo>
                  <a:lnTo>
                    <a:pt x="4726213" y="719236"/>
                  </a:lnTo>
                  <a:lnTo>
                    <a:pt x="4716017" y="707897"/>
                  </a:lnTo>
                  <a:lnTo>
                    <a:pt x="4705730" y="696559"/>
                  </a:lnTo>
                  <a:lnTo>
                    <a:pt x="4692959" y="690844"/>
                  </a:lnTo>
                  <a:lnTo>
                    <a:pt x="4687915" y="687994"/>
                  </a:lnTo>
                  <a:lnTo>
                    <a:pt x="4680203" y="685129"/>
                  </a:lnTo>
                  <a:lnTo>
                    <a:pt x="4672583" y="685129"/>
                  </a:lnTo>
                  <a:lnTo>
                    <a:pt x="4664963" y="685129"/>
                  </a:lnTo>
                  <a:lnTo>
                    <a:pt x="4371487" y="685129"/>
                  </a:lnTo>
                </a:path>
                <a:path w="4739005" h="2555875">
                  <a:moveTo>
                    <a:pt x="81625" y="1353220"/>
                  </a:moveTo>
                  <a:lnTo>
                    <a:pt x="74005" y="1356070"/>
                  </a:lnTo>
                  <a:lnTo>
                    <a:pt x="66293" y="1356070"/>
                  </a:lnTo>
                  <a:lnTo>
                    <a:pt x="58673" y="1358935"/>
                  </a:lnTo>
                  <a:lnTo>
                    <a:pt x="20375" y="1390177"/>
                  </a:lnTo>
                  <a:lnTo>
                    <a:pt x="10195" y="1412946"/>
                  </a:lnTo>
                  <a:lnTo>
                    <a:pt x="7619" y="1418554"/>
                  </a:lnTo>
                  <a:lnTo>
                    <a:pt x="7619" y="1788124"/>
                  </a:lnTo>
                  <a:lnTo>
                    <a:pt x="10195" y="1796704"/>
                  </a:lnTo>
                  <a:lnTo>
                    <a:pt x="38191" y="1839269"/>
                  </a:lnTo>
                  <a:lnTo>
                    <a:pt x="50947" y="1847849"/>
                  </a:lnTo>
                  <a:lnTo>
                    <a:pt x="58673" y="1847849"/>
                  </a:lnTo>
                  <a:lnTo>
                    <a:pt x="66293" y="1850699"/>
                  </a:lnTo>
                  <a:lnTo>
                    <a:pt x="74005" y="1853564"/>
                  </a:lnTo>
                  <a:lnTo>
                    <a:pt x="81625" y="1853564"/>
                  </a:lnTo>
                  <a:lnTo>
                    <a:pt x="375086" y="1853564"/>
                  </a:lnTo>
                  <a:lnTo>
                    <a:pt x="382706" y="1853564"/>
                  </a:lnTo>
                  <a:lnTo>
                    <a:pt x="390418" y="1850699"/>
                  </a:lnTo>
                  <a:lnTo>
                    <a:pt x="395477" y="1847849"/>
                  </a:lnTo>
                  <a:lnTo>
                    <a:pt x="403189" y="1847849"/>
                  </a:lnTo>
                  <a:lnTo>
                    <a:pt x="415960" y="1839269"/>
                  </a:lnTo>
                  <a:lnTo>
                    <a:pt x="426140" y="1827946"/>
                  </a:lnTo>
                  <a:lnTo>
                    <a:pt x="436336" y="1816607"/>
                  </a:lnTo>
                  <a:lnTo>
                    <a:pt x="441472" y="1802328"/>
                  </a:lnTo>
                  <a:lnTo>
                    <a:pt x="443956" y="1796704"/>
                  </a:lnTo>
                  <a:lnTo>
                    <a:pt x="446531" y="1788124"/>
                  </a:lnTo>
                  <a:lnTo>
                    <a:pt x="446531" y="1779650"/>
                  </a:lnTo>
                  <a:lnTo>
                    <a:pt x="449092" y="1771086"/>
                  </a:lnTo>
                  <a:lnTo>
                    <a:pt x="449092" y="1435607"/>
                  </a:lnTo>
                  <a:lnTo>
                    <a:pt x="446531" y="1427134"/>
                  </a:lnTo>
                  <a:lnTo>
                    <a:pt x="446531" y="1418554"/>
                  </a:lnTo>
                  <a:lnTo>
                    <a:pt x="443956" y="1412946"/>
                  </a:lnTo>
                  <a:lnTo>
                    <a:pt x="426140" y="1378747"/>
                  </a:lnTo>
                  <a:lnTo>
                    <a:pt x="395477" y="1358935"/>
                  </a:lnTo>
                  <a:lnTo>
                    <a:pt x="390418" y="1356070"/>
                  </a:lnTo>
                  <a:lnTo>
                    <a:pt x="382706" y="1356070"/>
                  </a:lnTo>
                  <a:lnTo>
                    <a:pt x="375086" y="1353220"/>
                  </a:lnTo>
                  <a:lnTo>
                    <a:pt x="81625" y="1353220"/>
                  </a:lnTo>
                </a:path>
                <a:path w="4739005" h="2555875">
                  <a:moveTo>
                    <a:pt x="3161827" y="1356070"/>
                  </a:moveTo>
                  <a:lnTo>
                    <a:pt x="3154192" y="1356070"/>
                  </a:lnTo>
                  <a:lnTo>
                    <a:pt x="3146480" y="1358935"/>
                  </a:lnTo>
                  <a:lnTo>
                    <a:pt x="3138860" y="1361693"/>
                  </a:lnTo>
                  <a:lnTo>
                    <a:pt x="3131240" y="1361693"/>
                  </a:lnTo>
                  <a:lnTo>
                    <a:pt x="3120953" y="1370274"/>
                  </a:lnTo>
                  <a:lnTo>
                    <a:pt x="3092957" y="1407215"/>
                  </a:lnTo>
                  <a:lnTo>
                    <a:pt x="3087806" y="1421419"/>
                  </a:lnTo>
                  <a:lnTo>
                    <a:pt x="3087806" y="1429984"/>
                  </a:lnTo>
                  <a:lnTo>
                    <a:pt x="3087806" y="1438457"/>
                  </a:lnTo>
                  <a:lnTo>
                    <a:pt x="3087806" y="1773935"/>
                  </a:lnTo>
                  <a:lnTo>
                    <a:pt x="3087806" y="1782409"/>
                  </a:lnTo>
                  <a:lnTo>
                    <a:pt x="3087806" y="1790989"/>
                  </a:lnTo>
                  <a:lnTo>
                    <a:pt x="3090382" y="1799554"/>
                  </a:lnTo>
                  <a:lnTo>
                    <a:pt x="3092957" y="1805177"/>
                  </a:lnTo>
                  <a:lnTo>
                    <a:pt x="3100577" y="1819366"/>
                  </a:lnTo>
                  <a:lnTo>
                    <a:pt x="3108197" y="1833661"/>
                  </a:lnTo>
                  <a:lnTo>
                    <a:pt x="3120953" y="1842134"/>
                  </a:lnTo>
                  <a:lnTo>
                    <a:pt x="3131240" y="1850699"/>
                  </a:lnTo>
                  <a:lnTo>
                    <a:pt x="3138860" y="1853564"/>
                  </a:lnTo>
                  <a:lnTo>
                    <a:pt x="3146480" y="1853564"/>
                  </a:lnTo>
                  <a:lnTo>
                    <a:pt x="3154192" y="1856323"/>
                  </a:lnTo>
                  <a:lnTo>
                    <a:pt x="3161827" y="1856323"/>
                  </a:lnTo>
                  <a:lnTo>
                    <a:pt x="3455288" y="1856323"/>
                  </a:lnTo>
                  <a:lnTo>
                    <a:pt x="3463000" y="1856323"/>
                  </a:lnTo>
                  <a:lnTo>
                    <a:pt x="3470620" y="1853564"/>
                  </a:lnTo>
                  <a:lnTo>
                    <a:pt x="3475771" y="1853564"/>
                  </a:lnTo>
                  <a:lnTo>
                    <a:pt x="3483391" y="1850699"/>
                  </a:lnTo>
                  <a:lnTo>
                    <a:pt x="3496147" y="1842134"/>
                  </a:lnTo>
                  <a:lnTo>
                    <a:pt x="3506342" y="1833661"/>
                  </a:lnTo>
                  <a:lnTo>
                    <a:pt x="3516523" y="1819366"/>
                  </a:lnTo>
                  <a:lnTo>
                    <a:pt x="3521674" y="1805177"/>
                  </a:lnTo>
                  <a:lnTo>
                    <a:pt x="3524249" y="1799554"/>
                  </a:lnTo>
                  <a:lnTo>
                    <a:pt x="3526718" y="1790989"/>
                  </a:lnTo>
                  <a:lnTo>
                    <a:pt x="3529294" y="1782409"/>
                  </a:lnTo>
                  <a:lnTo>
                    <a:pt x="3529294" y="1773935"/>
                  </a:lnTo>
                  <a:lnTo>
                    <a:pt x="3529294" y="1438457"/>
                  </a:lnTo>
                  <a:lnTo>
                    <a:pt x="3529294" y="1429984"/>
                  </a:lnTo>
                  <a:lnTo>
                    <a:pt x="3526718" y="1421419"/>
                  </a:lnTo>
                  <a:lnTo>
                    <a:pt x="3524249" y="1412946"/>
                  </a:lnTo>
                  <a:lnTo>
                    <a:pt x="3521674" y="1407215"/>
                  </a:lnTo>
                  <a:lnTo>
                    <a:pt x="3516523" y="1393027"/>
                  </a:lnTo>
                  <a:lnTo>
                    <a:pt x="3506342" y="1381597"/>
                  </a:lnTo>
                  <a:lnTo>
                    <a:pt x="3496147" y="1370274"/>
                  </a:lnTo>
                  <a:lnTo>
                    <a:pt x="3483391" y="1361693"/>
                  </a:lnTo>
                  <a:lnTo>
                    <a:pt x="3475771" y="1361693"/>
                  </a:lnTo>
                  <a:lnTo>
                    <a:pt x="3470620" y="1358935"/>
                  </a:lnTo>
                  <a:lnTo>
                    <a:pt x="3463000" y="1356070"/>
                  </a:lnTo>
                  <a:lnTo>
                    <a:pt x="3455288" y="1356070"/>
                  </a:lnTo>
                  <a:lnTo>
                    <a:pt x="3161827" y="1356070"/>
                  </a:lnTo>
                </a:path>
                <a:path w="4739005" h="2555875">
                  <a:moveTo>
                    <a:pt x="3766657" y="1356070"/>
                  </a:moveTo>
                  <a:lnTo>
                    <a:pt x="3759037" y="1356070"/>
                  </a:lnTo>
                  <a:lnTo>
                    <a:pt x="3751325" y="1358935"/>
                  </a:lnTo>
                  <a:lnTo>
                    <a:pt x="3743705" y="1361693"/>
                  </a:lnTo>
                  <a:lnTo>
                    <a:pt x="3735979" y="1361693"/>
                  </a:lnTo>
                  <a:lnTo>
                    <a:pt x="3725798" y="1370274"/>
                  </a:lnTo>
                  <a:lnTo>
                    <a:pt x="3697696" y="1407215"/>
                  </a:lnTo>
                  <a:lnTo>
                    <a:pt x="3692651" y="1421419"/>
                  </a:lnTo>
                  <a:lnTo>
                    <a:pt x="3692651" y="1429984"/>
                  </a:lnTo>
                  <a:lnTo>
                    <a:pt x="3692651" y="1438457"/>
                  </a:lnTo>
                  <a:lnTo>
                    <a:pt x="3692651" y="1773935"/>
                  </a:lnTo>
                  <a:lnTo>
                    <a:pt x="3692651" y="1782409"/>
                  </a:lnTo>
                  <a:lnTo>
                    <a:pt x="3692651" y="1790989"/>
                  </a:lnTo>
                  <a:lnTo>
                    <a:pt x="3695227" y="1799554"/>
                  </a:lnTo>
                  <a:lnTo>
                    <a:pt x="3697696" y="1805177"/>
                  </a:lnTo>
                  <a:lnTo>
                    <a:pt x="3705407" y="1819366"/>
                  </a:lnTo>
                  <a:lnTo>
                    <a:pt x="3713027" y="1833661"/>
                  </a:lnTo>
                  <a:lnTo>
                    <a:pt x="3725798" y="1842134"/>
                  </a:lnTo>
                  <a:lnTo>
                    <a:pt x="3735979" y="1850699"/>
                  </a:lnTo>
                  <a:lnTo>
                    <a:pt x="3743705" y="1853564"/>
                  </a:lnTo>
                  <a:lnTo>
                    <a:pt x="3751325" y="1853564"/>
                  </a:lnTo>
                  <a:lnTo>
                    <a:pt x="3759037" y="1856323"/>
                  </a:lnTo>
                  <a:lnTo>
                    <a:pt x="3766657" y="1856323"/>
                  </a:lnTo>
                  <a:lnTo>
                    <a:pt x="4060118" y="1856323"/>
                  </a:lnTo>
                  <a:lnTo>
                    <a:pt x="4067738" y="1856323"/>
                  </a:lnTo>
                  <a:lnTo>
                    <a:pt x="4075465" y="1853564"/>
                  </a:lnTo>
                  <a:lnTo>
                    <a:pt x="4083085" y="1853564"/>
                  </a:lnTo>
                  <a:lnTo>
                    <a:pt x="4088221" y="1850699"/>
                  </a:lnTo>
                  <a:lnTo>
                    <a:pt x="4100977" y="1842134"/>
                  </a:lnTo>
                  <a:lnTo>
                    <a:pt x="4111172" y="1833661"/>
                  </a:lnTo>
                  <a:lnTo>
                    <a:pt x="4121368" y="1819366"/>
                  </a:lnTo>
                  <a:lnTo>
                    <a:pt x="4128988" y="1805177"/>
                  </a:lnTo>
                  <a:lnTo>
                    <a:pt x="4128988" y="1799554"/>
                  </a:lnTo>
                  <a:lnTo>
                    <a:pt x="4131563" y="1790989"/>
                  </a:lnTo>
                  <a:lnTo>
                    <a:pt x="4134139" y="1782409"/>
                  </a:lnTo>
                  <a:lnTo>
                    <a:pt x="4134139" y="1773935"/>
                  </a:lnTo>
                  <a:lnTo>
                    <a:pt x="4134139" y="1438457"/>
                  </a:lnTo>
                  <a:lnTo>
                    <a:pt x="4134139" y="1429984"/>
                  </a:lnTo>
                  <a:lnTo>
                    <a:pt x="4131563" y="1421419"/>
                  </a:lnTo>
                  <a:lnTo>
                    <a:pt x="4128988" y="1412946"/>
                  </a:lnTo>
                  <a:lnTo>
                    <a:pt x="4128988" y="1407215"/>
                  </a:lnTo>
                  <a:lnTo>
                    <a:pt x="4121368" y="1393027"/>
                  </a:lnTo>
                  <a:lnTo>
                    <a:pt x="4111172" y="1381597"/>
                  </a:lnTo>
                  <a:lnTo>
                    <a:pt x="4100977" y="1370274"/>
                  </a:lnTo>
                  <a:lnTo>
                    <a:pt x="4088221" y="1361693"/>
                  </a:lnTo>
                  <a:lnTo>
                    <a:pt x="4083085" y="1361693"/>
                  </a:lnTo>
                  <a:lnTo>
                    <a:pt x="4075465" y="1358935"/>
                  </a:lnTo>
                  <a:lnTo>
                    <a:pt x="4067738" y="1356070"/>
                  </a:lnTo>
                  <a:lnTo>
                    <a:pt x="4060118" y="1356070"/>
                  </a:lnTo>
                  <a:lnTo>
                    <a:pt x="3766657" y="1356070"/>
                  </a:lnTo>
                </a:path>
                <a:path w="4739005" h="2555875">
                  <a:moveTo>
                    <a:pt x="4371487" y="1353220"/>
                  </a:moveTo>
                  <a:lnTo>
                    <a:pt x="4363775" y="1356070"/>
                  </a:lnTo>
                  <a:lnTo>
                    <a:pt x="4356155" y="1356070"/>
                  </a:lnTo>
                  <a:lnTo>
                    <a:pt x="4348535" y="1358935"/>
                  </a:lnTo>
                  <a:lnTo>
                    <a:pt x="4343399" y="1361693"/>
                  </a:lnTo>
                  <a:lnTo>
                    <a:pt x="4330628" y="1367408"/>
                  </a:lnTo>
                  <a:lnTo>
                    <a:pt x="4317872" y="1378747"/>
                  </a:lnTo>
                  <a:lnTo>
                    <a:pt x="4310252" y="1390177"/>
                  </a:lnTo>
                  <a:lnTo>
                    <a:pt x="4302541" y="1404365"/>
                  </a:lnTo>
                  <a:lnTo>
                    <a:pt x="4299965" y="1412946"/>
                  </a:lnTo>
                  <a:lnTo>
                    <a:pt x="4299965" y="1418554"/>
                  </a:lnTo>
                  <a:lnTo>
                    <a:pt x="4297481" y="1427134"/>
                  </a:lnTo>
                  <a:lnTo>
                    <a:pt x="4297481" y="1435607"/>
                  </a:lnTo>
                  <a:lnTo>
                    <a:pt x="4297481" y="1771086"/>
                  </a:lnTo>
                  <a:lnTo>
                    <a:pt x="4297481" y="1779650"/>
                  </a:lnTo>
                  <a:lnTo>
                    <a:pt x="4299965" y="1788124"/>
                  </a:lnTo>
                  <a:lnTo>
                    <a:pt x="4299965" y="1796704"/>
                  </a:lnTo>
                  <a:lnTo>
                    <a:pt x="4302541" y="1802328"/>
                  </a:lnTo>
                  <a:lnTo>
                    <a:pt x="4310252" y="1816607"/>
                  </a:lnTo>
                  <a:lnTo>
                    <a:pt x="4317872" y="1827946"/>
                  </a:lnTo>
                  <a:lnTo>
                    <a:pt x="4330628" y="1839269"/>
                  </a:lnTo>
                  <a:lnTo>
                    <a:pt x="4343399" y="1847849"/>
                  </a:lnTo>
                  <a:lnTo>
                    <a:pt x="4348535" y="1847849"/>
                  </a:lnTo>
                  <a:lnTo>
                    <a:pt x="4356155" y="1850699"/>
                  </a:lnTo>
                  <a:lnTo>
                    <a:pt x="4363775" y="1853564"/>
                  </a:lnTo>
                  <a:lnTo>
                    <a:pt x="4371487" y="1853564"/>
                  </a:lnTo>
                  <a:lnTo>
                    <a:pt x="4664963" y="1853564"/>
                  </a:lnTo>
                  <a:lnTo>
                    <a:pt x="4672583" y="1853564"/>
                  </a:lnTo>
                  <a:lnTo>
                    <a:pt x="4680203" y="1850699"/>
                  </a:lnTo>
                  <a:lnTo>
                    <a:pt x="4687915" y="1847849"/>
                  </a:lnTo>
                  <a:lnTo>
                    <a:pt x="4692959" y="1847849"/>
                  </a:lnTo>
                  <a:lnTo>
                    <a:pt x="4705730" y="1839269"/>
                  </a:lnTo>
                  <a:lnTo>
                    <a:pt x="4716017" y="1827946"/>
                  </a:lnTo>
                  <a:lnTo>
                    <a:pt x="4726213" y="1816607"/>
                  </a:lnTo>
                  <a:lnTo>
                    <a:pt x="4733833" y="1802328"/>
                  </a:lnTo>
                  <a:lnTo>
                    <a:pt x="4736393" y="1796704"/>
                  </a:lnTo>
                  <a:lnTo>
                    <a:pt x="4736393" y="1788124"/>
                  </a:lnTo>
                  <a:lnTo>
                    <a:pt x="4738969" y="1779650"/>
                  </a:lnTo>
                  <a:lnTo>
                    <a:pt x="4738969" y="1771086"/>
                  </a:lnTo>
                  <a:lnTo>
                    <a:pt x="4738969" y="1435607"/>
                  </a:lnTo>
                  <a:lnTo>
                    <a:pt x="4738969" y="1427134"/>
                  </a:lnTo>
                  <a:lnTo>
                    <a:pt x="4736393" y="1418554"/>
                  </a:lnTo>
                  <a:lnTo>
                    <a:pt x="4736393" y="1412946"/>
                  </a:lnTo>
                  <a:lnTo>
                    <a:pt x="4733833" y="1404365"/>
                  </a:lnTo>
                  <a:lnTo>
                    <a:pt x="4726213" y="1390177"/>
                  </a:lnTo>
                  <a:lnTo>
                    <a:pt x="4716017" y="1378747"/>
                  </a:lnTo>
                  <a:lnTo>
                    <a:pt x="4705730" y="1367408"/>
                  </a:lnTo>
                  <a:lnTo>
                    <a:pt x="4692959" y="1361693"/>
                  </a:lnTo>
                  <a:lnTo>
                    <a:pt x="4687915" y="1358935"/>
                  </a:lnTo>
                  <a:lnTo>
                    <a:pt x="4680203" y="1356070"/>
                  </a:lnTo>
                  <a:lnTo>
                    <a:pt x="4672583" y="1356070"/>
                  </a:lnTo>
                  <a:lnTo>
                    <a:pt x="4664963" y="1353220"/>
                  </a:lnTo>
                  <a:lnTo>
                    <a:pt x="4371487" y="1353220"/>
                  </a:lnTo>
                </a:path>
                <a:path w="4739005" h="2555875">
                  <a:moveTo>
                    <a:pt x="74005" y="2055403"/>
                  </a:moveTo>
                  <a:lnTo>
                    <a:pt x="68869" y="2055403"/>
                  </a:lnTo>
                  <a:lnTo>
                    <a:pt x="61234" y="2058161"/>
                  </a:lnTo>
                  <a:lnTo>
                    <a:pt x="53522" y="2058161"/>
                  </a:lnTo>
                  <a:lnTo>
                    <a:pt x="15239" y="2092360"/>
                  </a:lnTo>
                  <a:lnTo>
                    <a:pt x="2468" y="2120737"/>
                  </a:lnTo>
                  <a:lnTo>
                    <a:pt x="2468" y="2129317"/>
                  </a:lnTo>
                  <a:lnTo>
                    <a:pt x="2468" y="2137790"/>
                  </a:lnTo>
                  <a:lnTo>
                    <a:pt x="2468" y="2473253"/>
                  </a:lnTo>
                  <a:lnTo>
                    <a:pt x="2468" y="2481742"/>
                  </a:lnTo>
                  <a:lnTo>
                    <a:pt x="2468" y="2490307"/>
                  </a:lnTo>
                  <a:lnTo>
                    <a:pt x="5044" y="2498887"/>
                  </a:lnTo>
                  <a:lnTo>
                    <a:pt x="33146" y="2541468"/>
                  </a:lnTo>
                  <a:lnTo>
                    <a:pt x="53522" y="2552898"/>
                  </a:lnTo>
                  <a:lnTo>
                    <a:pt x="61234" y="2552898"/>
                  </a:lnTo>
                  <a:lnTo>
                    <a:pt x="68869" y="2555656"/>
                  </a:lnTo>
                  <a:lnTo>
                    <a:pt x="74005" y="2555656"/>
                  </a:lnTo>
                  <a:lnTo>
                    <a:pt x="369950" y="2555656"/>
                  </a:lnTo>
                  <a:lnTo>
                    <a:pt x="377662" y="2555656"/>
                  </a:lnTo>
                  <a:lnTo>
                    <a:pt x="385282" y="2552898"/>
                  </a:lnTo>
                  <a:lnTo>
                    <a:pt x="390418" y="2552898"/>
                  </a:lnTo>
                  <a:lnTo>
                    <a:pt x="398038" y="2550032"/>
                  </a:lnTo>
                  <a:lnTo>
                    <a:pt x="410809" y="2541468"/>
                  </a:lnTo>
                  <a:lnTo>
                    <a:pt x="421004" y="2530129"/>
                  </a:lnTo>
                  <a:lnTo>
                    <a:pt x="431200" y="2518699"/>
                  </a:lnTo>
                  <a:lnTo>
                    <a:pt x="436336" y="2504495"/>
                  </a:lnTo>
                  <a:lnTo>
                    <a:pt x="438911" y="2498887"/>
                  </a:lnTo>
                  <a:lnTo>
                    <a:pt x="441472" y="2490307"/>
                  </a:lnTo>
                  <a:lnTo>
                    <a:pt x="441472" y="2481742"/>
                  </a:lnTo>
                  <a:lnTo>
                    <a:pt x="443956" y="2473253"/>
                  </a:lnTo>
                  <a:lnTo>
                    <a:pt x="443956" y="2137790"/>
                  </a:lnTo>
                  <a:lnTo>
                    <a:pt x="441472" y="2129317"/>
                  </a:lnTo>
                  <a:lnTo>
                    <a:pt x="441472" y="2120737"/>
                  </a:lnTo>
                  <a:lnTo>
                    <a:pt x="438911" y="2112263"/>
                  </a:lnTo>
                  <a:lnTo>
                    <a:pt x="436336" y="2106548"/>
                  </a:lnTo>
                  <a:lnTo>
                    <a:pt x="431200" y="2092360"/>
                  </a:lnTo>
                  <a:lnTo>
                    <a:pt x="421004" y="2078065"/>
                  </a:lnTo>
                  <a:lnTo>
                    <a:pt x="410809" y="2069591"/>
                  </a:lnTo>
                  <a:lnTo>
                    <a:pt x="398038" y="2061011"/>
                  </a:lnTo>
                  <a:lnTo>
                    <a:pt x="390418" y="2058161"/>
                  </a:lnTo>
                  <a:lnTo>
                    <a:pt x="385282" y="2058161"/>
                  </a:lnTo>
                  <a:lnTo>
                    <a:pt x="377662" y="2055403"/>
                  </a:lnTo>
                  <a:lnTo>
                    <a:pt x="369950" y="2055403"/>
                  </a:lnTo>
                  <a:lnTo>
                    <a:pt x="74005" y="2055403"/>
                  </a:lnTo>
                </a:path>
                <a:path w="4739005" h="2555875">
                  <a:moveTo>
                    <a:pt x="3154192" y="2055403"/>
                  </a:moveTo>
                  <a:lnTo>
                    <a:pt x="3146480" y="2055403"/>
                  </a:lnTo>
                  <a:lnTo>
                    <a:pt x="3138860" y="2058161"/>
                  </a:lnTo>
                  <a:lnTo>
                    <a:pt x="3133724" y="2058161"/>
                  </a:lnTo>
                  <a:lnTo>
                    <a:pt x="3092957" y="2092360"/>
                  </a:lnTo>
                  <a:lnTo>
                    <a:pt x="3087806" y="2106548"/>
                  </a:lnTo>
                  <a:lnTo>
                    <a:pt x="3085246" y="2112263"/>
                  </a:lnTo>
                  <a:lnTo>
                    <a:pt x="3082762" y="2120737"/>
                  </a:lnTo>
                  <a:lnTo>
                    <a:pt x="3080186" y="2129317"/>
                  </a:lnTo>
                  <a:lnTo>
                    <a:pt x="3080186" y="2137790"/>
                  </a:lnTo>
                  <a:lnTo>
                    <a:pt x="3080186" y="2473253"/>
                  </a:lnTo>
                  <a:lnTo>
                    <a:pt x="3080186" y="2481742"/>
                  </a:lnTo>
                  <a:lnTo>
                    <a:pt x="3082762" y="2490307"/>
                  </a:lnTo>
                  <a:lnTo>
                    <a:pt x="3085246" y="2498887"/>
                  </a:lnTo>
                  <a:lnTo>
                    <a:pt x="3087806" y="2504495"/>
                  </a:lnTo>
                  <a:lnTo>
                    <a:pt x="3092957" y="2518699"/>
                  </a:lnTo>
                  <a:lnTo>
                    <a:pt x="3103138" y="2530129"/>
                  </a:lnTo>
                  <a:lnTo>
                    <a:pt x="3113333" y="2541468"/>
                  </a:lnTo>
                  <a:lnTo>
                    <a:pt x="3126104" y="2550032"/>
                  </a:lnTo>
                  <a:lnTo>
                    <a:pt x="3133724" y="2552898"/>
                  </a:lnTo>
                  <a:lnTo>
                    <a:pt x="3138860" y="2552898"/>
                  </a:lnTo>
                  <a:lnTo>
                    <a:pt x="3146480" y="2555656"/>
                  </a:lnTo>
                  <a:lnTo>
                    <a:pt x="3154192" y="2555656"/>
                  </a:lnTo>
                  <a:lnTo>
                    <a:pt x="3447668" y="2555656"/>
                  </a:lnTo>
                  <a:lnTo>
                    <a:pt x="3455288" y="2555656"/>
                  </a:lnTo>
                  <a:lnTo>
                    <a:pt x="3463000" y="2552898"/>
                  </a:lnTo>
                  <a:lnTo>
                    <a:pt x="3470620" y="2552898"/>
                  </a:lnTo>
                  <a:lnTo>
                    <a:pt x="3478240" y="2550032"/>
                  </a:lnTo>
                  <a:lnTo>
                    <a:pt x="3508903" y="2518699"/>
                  </a:lnTo>
                  <a:lnTo>
                    <a:pt x="3521674" y="2490307"/>
                  </a:lnTo>
                  <a:lnTo>
                    <a:pt x="3521674" y="2481742"/>
                  </a:lnTo>
                  <a:lnTo>
                    <a:pt x="3521674" y="2473253"/>
                  </a:lnTo>
                  <a:lnTo>
                    <a:pt x="3521674" y="2137790"/>
                  </a:lnTo>
                  <a:lnTo>
                    <a:pt x="3521674" y="2129317"/>
                  </a:lnTo>
                  <a:lnTo>
                    <a:pt x="3521674" y="2120737"/>
                  </a:lnTo>
                  <a:lnTo>
                    <a:pt x="3519098" y="2112263"/>
                  </a:lnTo>
                  <a:lnTo>
                    <a:pt x="3501191" y="2078065"/>
                  </a:lnTo>
                  <a:lnTo>
                    <a:pt x="3470620" y="2058161"/>
                  </a:lnTo>
                  <a:lnTo>
                    <a:pt x="3463000" y="2058161"/>
                  </a:lnTo>
                  <a:lnTo>
                    <a:pt x="3455288" y="2055403"/>
                  </a:lnTo>
                  <a:lnTo>
                    <a:pt x="3447668" y="2055403"/>
                  </a:lnTo>
                  <a:lnTo>
                    <a:pt x="3154192" y="2055403"/>
                  </a:lnTo>
                </a:path>
                <a:path w="4739005" h="2555875">
                  <a:moveTo>
                    <a:pt x="3761521" y="2055403"/>
                  </a:moveTo>
                  <a:lnTo>
                    <a:pt x="3753901" y="2055403"/>
                  </a:lnTo>
                  <a:lnTo>
                    <a:pt x="3746281" y="2058161"/>
                  </a:lnTo>
                  <a:lnTo>
                    <a:pt x="3738554" y="2058161"/>
                  </a:lnTo>
                  <a:lnTo>
                    <a:pt x="3730934" y="2061011"/>
                  </a:lnTo>
                  <a:lnTo>
                    <a:pt x="3720754" y="2069591"/>
                  </a:lnTo>
                  <a:lnTo>
                    <a:pt x="3707983" y="2078065"/>
                  </a:lnTo>
                  <a:lnTo>
                    <a:pt x="3700271" y="2092360"/>
                  </a:lnTo>
                  <a:lnTo>
                    <a:pt x="3692651" y="2106548"/>
                  </a:lnTo>
                  <a:lnTo>
                    <a:pt x="3690076" y="2112263"/>
                  </a:lnTo>
                  <a:lnTo>
                    <a:pt x="3687500" y="2120737"/>
                  </a:lnTo>
                  <a:lnTo>
                    <a:pt x="3687500" y="2129317"/>
                  </a:lnTo>
                  <a:lnTo>
                    <a:pt x="3687500" y="2137790"/>
                  </a:lnTo>
                  <a:lnTo>
                    <a:pt x="3687500" y="2473253"/>
                  </a:lnTo>
                  <a:lnTo>
                    <a:pt x="3687500" y="2481742"/>
                  </a:lnTo>
                  <a:lnTo>
                    <a:pt x="3687500" y="2490307"/>
                  </a:lnTo>
                  <a:lnTo>
                    <a:pt x="3690076" y="2498887"/>
                  </a:lnTo>
                  <a:lnTo>
                    <a:pt x="3720754" y="2541468"/>
                  </a:lnTo>
                  <a:lnTo>
                    <a:pt x="3738554" y="2552898"/>
                  </a:lnTo>
                  <a:lnTo>
                    <a:pt x="3746281" y="2552898"/>
                  </a:lnTo>
                  <a:lnTo>
                    <a:pt x="3753901" y="2555656"/>
                  </a:lnTo>
                  <a:lnTo>
                    <a:pt x="3761521" y="2555656"/>
                  </a:lnTo>
                  <a:lnTo>
                    <a:pt x="4054982" y="2555656"/>
                  </a:lnTo>
                  <a:lnTo>
                    <a:pt x="4062694" y="2555656"/>
                  </a:lnTo>
                  <a:lnTo>
                    <a:pt x="4070314" y="2552898"/>
                  </a:lnTo>
                  <a:lnTo>
                    <a:pt x="4075465" y="2552898"/>
                  </a:lnTo>
                  <a:lnTo>
                    <a:pt x="4083085" y="2550032"/>
                  </a:lnTo>
                  <a:lnTo>
                    <a:pt x="4095841" y="2541468"/>
                  </a:lnTo>
                  <a:lnTo>
                    <a:pt x="4106036" y="2530129"/>
                  </a:lnTo>
                  <a:lnTo>
                    <a:pt x="4116232" y="2518699"/>
                  </a:lnTo>
                  <a:lnTo>
                    <a:pt x="4121368" y="2504495"/>
                  </a:lnTo>
                  <a:lnTo>
                    <a:pt x="4123943" y="2498887"/>
                  </a:lnTo>
                  <a:lnTo>
                    <a:pt x="4126519" y="2490307"/>
                  </a:lnTo>
                  <a:lnTo>
                    <a:pt x="4128988" y="2481742"/>
                  </a:lnTo>
                  <a:lnTo>
                    <a:pt x="4128988" y="2473253"/>
                  </a:lnTo>
                  <a:lnTo>
                    <a:pt x="4128988" y="2137790"/>
                  </a:lnTo>
                  <a:lnTo>
                    <a:pt x="4128988" y="2129317"/>
                  </a:lnTo>
                  <a:lnTo>
                    <a:pt x="4126519" y="2120737"/>
                  </a:lnTo>
                  <a:lnTo>
                    <a:pt x="4123943" y="2112263"/>
                  </a:lnTo>
                  <a:lnTo>
                    <a:pt x="4121368" y="2106548"/>
                  </a:lnTo>
                  <a:lnTo>
                    <a:pt x="4116232" y="2092360"/>
                  </a:lnTo>
                  <a:lnTo>
                    <a:pt x="4106036" y="2078065"/>
                  </a:lnTo>
                  <a:lnTo>
                    <a:pt x="4095841" y="2069591"/>
                  </a:lnTo>
                  <a:lnTo>
                    <a:pt x="4083085" y="2061011"/>
                  </a:lnTo>
                  <a:lnTo>
                    <a:pt x="4075465" y="2058161"/>
                  </a:lnTo>
                  <a:lnTo>
                    <a:pt x="4070314" y="2058161"/>
                  </a:lnTo>
                  <a:lnTo>
                    <a:pt x="4062694" y="2055403"/>
                  </a:lnTo>
                  <a:lnTo>
                    <a:pt x="4054982" y="2055403"/>
                  </a:lnTo>
                  <a:lnTo>
                    <a:pt x="3761521" y="2055403"/>
                  </a:lnTo>
                </a:path>
                <a:path w="4739005" h="2555875">
                  <a:moveTo>
                    <a:pt x="4366351" y="2055403"/>
                  </a:moveTo>
                  <a:lnTo>
                    <a:pt x="4358731" y="2055403"/>
                  </a:lnTo>
                  <a:lnTo>
                    <a:pt x="4351019" y="2058161"/>
                  </a:lnTo>
                  <a:lnTo>
                    <a:pt x="4343399" y="2058161"/>
                  </a:lnTo>
                  <a:lnTo>
                    <a:pt x="4335779" y="2061011"/>
                  </a:lnTo>
                  <a:lnTo>
                    <a:pt x="4325492" y="2069591"/>
                  </a:lnTo>
                  <a:lnTo>
                    <a:pt x="4312721" y="2078065"/>
                  </a:lnTo>
                  <a:lnTo>
                    <a:pt x="4305101" y="2092360"/>
                  </a:lnTo>
                  <a:lnTo>
                    <a:pt x="4297481" y="2106548"/>
                  </a:lnTo>
                  <a:lnTo>
                    <a:pt x="4294921" y="2112263"/>
                  </a:lnTo>
                  <a:lnTo>
                    <a:pt x="4292345" y="2120737"/>
                  </a:lnTo>
                  <a:lnTo>
                    <a:pt x="4292345" y="2129317"/>
                  </a:lnTo>
                  <a:lnTo>
                    <a:pt x="4292345" y="2137790"/>
                  </a:lnTo>
                  <a:lnTo>
                    <a:pt x="4292345" y="2473253"/>
                  </a:lnTo>
                  <a:lnTo>
                    <a:pt x="4292345" y="2481742"/>
                  </a:lnTo>
                  <a:lnTo>
                    <a:pt x="4292345" y="2490307"/>
                  </a:lnTo>
                  <a:lnTo>
                    <a:pt x="4294921" y="2498887"/>
                  </a:lnTo>
                  <a:lnTo>
                    <a:pt x="4325492" y="2541468"/>
                  </a:lnTo>
                  <a:lnTo>
                    <a:pt x="4343399" y="2552898"/>
                  </a:lnTo>
                  <a:lnTo>
                    <a:pt x="4351019" y="2552898"/>
                  </a:lnTo>
                  <a:lnTo>
                    <a:pt x="4358731" y="2555656"/>
                  </a:lnTo>
                  <a:lnTo>
                    <a:pt x="4366351" y="2555656"/>
                  </a:lnTo>
                  <a:lnTo>
                    <a:pt x="4659812" y="2555656"/>
                  </a:lnTo>
                  <a:lnTo>
                    <a:pt x="4667539" y="2555656"/>
                  </a:lnTo>
                  <a:lnTo>
                    <a:pt x="4675159" y="2552898"/>
                  </a:lnTo>
                  <a:lnTo>
                    <a:pt x="4682779" y="2552898"/>
                  </a:lnTo>
                  <a:lnTo>
                    <a:pt x="4687915" y="2550032"/>
                  </a:lnTo>
                  <a:lnTo>
                    <a:pt x="4700671" y="2541468"/>
                  </a:lnTo>
                  <a:lnTo>
                    <a:pt x="4710866" y="2530129"/>
                  </a:lnTo>
                  <a:lnTo>
                    <a:pt x="4721062" y="2518699"/>
                  </a:lnTo>
                  <a:lnTo>
                    <a:pt x="4728773" y="2504495"/>
                  </a:lnTo>
                  <a:lnTo>
                    <a:pt x="4728773" y="2498887"/>
                  </a:lnTo>
                  <a:lnTo>
                    <a:pt x="4731257" y="2490307"/>
                  </a:lnTo>
                  <a:lnTo>
                    <a:pt x="4733833" y="2481742"/>
                  </a:lnTo>
                  <a:lnTo>
                    <a:pt x="4733833" y="2473253"/>
                  </a:lnTo>
                  <a:lnTo>
                    <a:pt x="4733833" y="2137790"/>
                  </a:lnTo>
                  <a:lnTo>
                    <a:pt x="4733833" y="2129317"/>
                  </a:lnTo>
                  <a:lnTo>
                    <a:pt x="4731257" y="2120737"/>
                  </a:lnTo>
                  <a:lnTo>
                    <a:pt x="4728773" y="2112263"/>
                  </a:lnTo>
                  <a:lnTo>
                    <a:pt x="4728773" y="2106548"/>
                  </a:lnTo>
                  <a:lnTo>
                    <a:pt x="4721062" y="2092360"/>
                  </a:lnTo>
                  <a:lnTo>
                    <a:pt x="4710866" y="2078065"/>
                  </a:lnTo>
                  <a:lnTo>
                    <a:pt x="4700671" y="2069591"/>
                  </a:lnTo>
                  <a:lnTo>
                    <a:pt x="4687915" y="2061011"/>
                  </a:lnTo>
                  <a:lnTo>
                    <a:pt x="4682779" y="2058161"/>
                  </a:lnTo>
                  <a:lnTo>
                    <a:pt x="4675159" y="2058161"/>
                  </a:lnTo>
                  <a:lnTo>
                    <a:pt x="4667539" y="2055403"/>
                  </a:lnTo>
                  <a:lnTo>
                    <a:pt x="4659812" y="2055403"/>
                  </a:lnTo>
                  <a:lnTo>
                    <a:pt x="4366351" y="20554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2161" y="5662714"/>
              <a:ext cx="439420" cy="497840"/>
            </a:xfrm>
            <a:custGeom>
              <a:avLst/>
              <a:gdLst/>
              <a:ahLst/>
              <a:cxnLst/>
              <a:rect l="l" t="t" r="r" b="b"/>
              <a:pathLst>
                <a:path w="439420" h="497839">
                  <a:moveTo>
                    <a:pt x="380238" y="0"/>
                  </a:moveTo>
                  <a:lnTo>
                    <a:pt x="58674" y="0"/>
                  </a:lnTo>
                  <a:lnTo>
                    <a:pt x="43345" y="5613"/>
                  </a:lnTo>
                  <a:lnTo>
                    <a:pt x="10185" y="34099"/>
                  </a:lnTo>
                  <a:lnTo>
                    <a:pt x="0" y="65341"/>
                  </a:lnTo>
                  <a:lnTo>
                    <a:pt x="0" y="432054"/>
                  </a:lnTo>
                  <a:lnTo>
                    <a:pt x="20383" y="474726"/>
                  </a:lnTo>
                  <a:lnTo>
                    <a:pt x="58674" y="497484"/>
                  </a:lnTo>
                  <a:lnTo>
                    <a:pt x="380238" y="497484"/>
                  </a:lnTo>
                  <a:lnTo>
                    <a:pt x="418528" y="474726"/>
                  </a:lnTo>
                  <a:lnTo>
                    <a:pt x="438912" y="432054"/>
                  </a:lnTo>
                  <a:lnTo>
                    <a:pt x="438912" y="65341"/>
                  </a:lnTo>
                  <a:lnTo>
                    <a:pt x="418528" y="22758"/>
                  </a:lnTo>
                  <a:lnTo>
                    <a:pt x="395566" y="5613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12160" y="5662711"/>
              <a:ext cx="4731385" cy="500380"/>
            </a:xfrm>
            <a:custGeom>
              <a:avLst/>
              <a:gdLst/>
              <a:ahLst/>
              <a:cxnLst/>
              <a:rect l="l" t="t" r="r" b="b"/>
              <a:pathLst>
                <a:path w="4731384" h="500379">
                  <a:moveTo>
                    <a:pt x="71445" y="0"/>
                  </a:moveTo>
                  <a:lnTo>
                    <a:pt x="63809" y="0"/>
                  </a:lnTo>
                  <a:lnTo>
                    <a:pt x="58673" y="0"/>
                  </a:lnTo>
                  <a:lnTo>
                    <a:pt x="51053" y="2849"/>
                  </a:lnTo>
                  <a:lnTo>
                    <a:pt x="10195" y="34091"/>
                  </a:lnTo>
                  <a:lnTo>
                    <a:pt x="2575" y="56860"/>
                  </a:lnTo>
                  <a:lnTo>
                    <a:pt x="0" y="65333"/>
                  </a:lnTo>
                  <a:lnTo>
                    <a:pt x="0" y="432053"/>
                  </a:lnTo>
                  <a:lnTo>
                    <a:pt x="2575" y="440618"/>
                  </a:lnTo>
                  <a:lnTo>
                    <a:pt x="20375" y="474725"/>
                  </a:lnTo>
                  <a:lnTo>
                    <a:pt x="51053" y="494629"/>
                  </a:lnTo>
                  <a:lnTo>
                    <a:pt x="58673" y="497494"/>
                  </a:lnTo>
                  <a:lnTo>
                    <a:pt x="380237" y="497494"/>
                  </a:lnTo>
                  <a:lnTo>
                    <a:pt x="387857" y="494629"/>
                  </a:lnTo>
                  <a:lnTo>
                    <a:pt x="428716" y="460522"/>
                  </a:lnTo>
                  <a:lnTo>
                    <a:pt x="438911" y="432053"/>
                  </a:lnTo>
                  <a:lnTo>
                    <a:pt x="438911" y="423565"/>
                  </a:lnTo>
                  <a:lnTo>
                    <a:pt x="438911" y="415000"/>
                  </a:lnTo>
                  <a:lnTo>
                    <a:pt x="438911" y="82387"/>
                  </a:lnTo>
                  <a:lnTo>
                    <a:pt x="438911" y="73913"/>
                  </a:lnTo>
                  <a:lnTo>
                    <a:pt x="438911" y="65333"/>
                  </a:lnTo>
                  <a:lnTo>
                    <a:pt x="436336" y="56860"/>
                  </a:lnTo>
                  <a:lnTo>
                    <a:pt x="418536" y="22753"/>
                  </a:lnTo>
                  <a:lnTo>
                    <a:pt x="387857" y="2849"/>
                  </a:lnTo>
                  <a:lnTo>
                    <a:pt x="380237" y="0"/>
                  </a:lnTo>
                  <a:lnTo>
                    <a:pt x="375102" y="0"/>
                  </a:lnTo>
                  <a:lnTo>
                    <a:pt x="367482" y="0"/>
                  </a:lnTo>
                  <a:lnTo>
                    <a:pt x="71445" y="0"/>
                  </a:lnTo>
                </a:path>
                <a:path w="4731384" h="500379">
                  <a:moveTo>
                    <a:pt x="3151631" y="2849"/>
                  </a:moveTo>
                  <a:lnTo>
                    <a:pt x="3146587" y="2849"/>
                  </a:lnTo>
                  <a:lnTo>
                    <a:pt x="3138876" y="5623"/>
                  </a:lnTo>
                  <a:lnTo>
                    <a:pt x="3131256" y="5623"/>
                  </a:lnTo>
                  <a:lnTo>
                    <a:pt x="3123529" y="8473"/>
                  </a:lnTo>
                  <a:lnTo>
                    <a:pt x="3110773" y="17053"/>
                  </a:lnTo>
                  <a:lnTo>
                    <a:pt x="3100577" y="25526"/>
                  </a:lnTo>
                  <a:lnTo>
                    <a:pt x="3092957" y="39806"/>
                  </a:lnTo>
                  <a:lnTo>
                    <a:pt x="3085337" y="53995"/>
                  </a:lnTo>
                  <a:lnTo>
                    <a:pt x="3082762" y="59725"/>
                  </a:lnTo>
                  <a:lnTo>
                    <a:pt x="3080202" y="68198"/>
                  </a:lnTo>
                  <a:lnTo>
                    <a:pt x="3080202" y="76763"/>
                  </a:lnTo>
                  <a:lnTo>
                    <a:pt x="3080202" y="85237"/>
                  </a:lnTo>
                  <a:lnTo>
                    <a:pt x="3080202" y="420715"/>
                  </a:lnTo>
                  <a:lnTo>
                    <a:pt x="3080202" y="429188"/>
                  </a:lnTo>
                  <a:lnTo>
                    <a:pt x="3080202" y="434903"/>
                  </a:lnTo>
                  <a:lnTo>
                    <a:pt x="3082762" y="443483"/>
                  </a:lnTo>
                  <a:lnTo>
                    <a:pt x="3100577" y="477575"/>
                  </a:lnTo>
                  <a:lnTo>
                    <a:pt x="3131256" y="497494"/>
                  </a:lnTo>
                  <a:lnTo>
                    <a:pt x="3138876" y="500344"/>
                  </a:lnTo>
                  <a:lnTo>
                    <a:pt x="3463000" y="500344"/>
                  </a:lnTo>
                  <a:lnTo>
                    <a:pt x="3468044" y="497494"/>
                  </a:lnTo>
                  <a:lnTo>
                    <a:pt x="3508918" y="466145"/>
                  </a:lnTo>
                  <a:lnTo>
                    <a:pt x="3516538" y="443483"/>
                  </a:lnTo>
                  <a:lnTo>
                    <a:pt x="3519098" y="434903"/>
                  </a:lnTo>
                  <a:lnTo>
                    <a:pt x="3519098" y="429188"/>
                  </a:lnTo>
                  <a:lnTo>
                    <a:pt x="3521674" y="420715"/>
                  </a:lnTo>
                  <a:lnTo>
                    <a:pt x="3521674" y="85237"/>
                  </a:lnTo>
                  <a:lnTo>
                    <a:pt x="3519098" y="76763"/>
                  </a:lnTo>
                  <a:lnTo>
                    <a:pt x="3519098" y="68198"/>
                  </a:lnTo>
                  <a:lnTo>
                    <a:pt x="3516538" y="59725"/>
                  </a:lnTo>
                  <a:lnTo>
                    <a:pt x="3514054" y="53995"/>
                  </a:lnTo>
                  <a:lnTo>
                    <a:pt x="3508918" y="39806"/>
                  </a:lnTo>
                  <a:lnTo>
                    <a:pt x="3498722" y="25526"/>
                  </a:lnTo>
                  <a:lnTo>
                    <a:pt x="3488527" y="17053"/>
                  </a:lnTo>
                  <a:lnTo>
                    <a:pt x="3475771" y="8473"/>
                  </a:lnTo>
                  <a:lnTo>
                    <a:pt x="3468044" y="5623"/>
                  </a:lnTo>
                  <a:lnTo>
                    <a:pt x="3463000" y="5623"/>
                  </a:lnTo>
                  <a:lnTo>
                    <a:pt x="3455288" y="2849"/>
                  </a:lnTo>
                  <a:lnTo>
                    <a:pt x="3447668" y="2849"/>
                  </a:lnTo>
                  <a:lnTo>
                    <a:pt x="3151631" y="2849"/>
                  </a:lnTo>
                </a:path>
                <a:path w="4731384" h="500379">
                  <a:moveTo>
                    <a:pt x="3756477" y="2849"/>
                  </a:moveTo>
                  <a:lnTo>
                    <a:pt x="3748857" y="2849"/>
                  </a:lnTo>
                  <a:lnTo>
                    <a:pt x="3741130" y="5623"/>
                  </a:lnTo>
                  <a:lnTo>
                    <a:pt x="3736085" y="5623"/>
                  </a:lnTo>
                  <a:lnTo>
                    <a:pt x="3695227" y="39806"/>
                  </a:lnTo>
                  <a:lnTo>
                    <a:pt x="3690076" y="53995"/>
                  </a:lnTo>
                  <a:lnTo>
                    <a:pt x="3687607" y="59725"/>
                  </a:lnTo>
                  <a:lnTo>
                    <a:pt x="3685031" y="68198"/>
                  </a:lnTo>
                  <a:lnTo>
                    <a:pt x="3682456" y="76763"/>
                  </a:lnTo>
                  <a:lnTo>
                    <a:pt x="3682456" y="85237"/>
                  </a:lnTo>
                  <a:lnTo>
                    <a:pt x="3682456" y="420715"/>
                  </a:lnTo>
                  <a:lnTo>
                    <a:pt x="3682456" y="429188"/>
                  </a:lnTo>
                  <a:lnTo>
                    <a:pt x="3685031" y="434903"/>
                  </a:lnTo>
                  <a:lnTo>
                    <a:pt x="3687607" y="443483"/>
                  </a:lnTo>
                  <a:lnTo>
                    <a:pt x="3705423" y="477575"/>
                  </a:lnTo>
                  <a:lnTo>
                    <a:pt x="3736085" y="497494"/>
                  </a:lnTo>
                  <a:lnTo>
                    <a:pt x="3741130" y="500344"/>
                  </a:lnTo>
                  <a:lnTo>
                    <a:pt x="4065269" y="500344"/>
                  </a:lnTo>
                  <a:lnTo>
                    <a:pt x="4072889" y="497494"/>
                  </a:lnTo>
                  <a:lnTo>
                    <a:pt x="4111188" y="466145"/>
                  </a:lnTo>
                  <a:lnTo>
                    <a:pt x="4123943" y="434903"/>
                  </a:lnTo>
                  <a:lnTo>
                    <a:pt x="4123943" y="429188"/>
                  </a:lnTo>
                  <a:lnTo>
                    <a:pt x="4123943" y="420715"/>
                  </a:lnTo>
                  <a:lnTo>
                    <a:pt x="4123943" y="85237"/>
                  </a:lnTo>
                  <a:lnTo>
                    <a:pt x="4123943" y="76763"/>
                  </a:lnTo>
                  <a:lnTo>
                    <a:pt x="4123943" y="68198"/>
                  </a:lnTo>
                  <a:lnTo>
                    <a:pt x="4121368" y="59725"/>
                  </a:lnTo>
                  <a:lnTo>
                    <a:pt x="4118808" y="53995"/>
                  </a:lnTo>
                  <a:lnTo>
                    <a:pt x="4111188" y="39806"/>
                  </a:lnTo>
                  <a:lnTo>
                    <a:pt x="4103552" y="25526"/>
                  </a:lnTo>
                  <a:lnTo>
                    <a:pt x="4093281" y="17053"/>
                  </a:lnTo>
                  <a:lnTo>
                    <a:pt x="4080601" y="8473"/>
                  </a:lnTo>
                  <a:lnTo>
                    <a:pt x="4072889" y="5623"/>
                  </a:lnTo>
                  <a:lnTo>
                    <a:pt x="4065269" y="5623"/>
                  </a:lnTo>
                  <a:lnTo>
                    <a:pt x="4057558" y="2849"/>
                  </a:lnTo>
                  <a:lnTo>
                    <a:pt x="4049938" y="2849"/>
                  </a:lnTo>
                  <a:lnTo>
                    <a:pt x="3756477" y="2849"/>
                  </a:lnTo>
                </a:path>
                <a:path w="4731384" h="500379">
                  <a:moveTo>
                    <a:pt x="4363791" y="0"/>
                  </a:moveTo>
                  <a:lnTo>
                    <a:pt x="4356171" y="0"/>
                  </a:lnTo>
                  <a:lnTo>
                    <a:pt x="4348551" y="0"/>
                  </a:lnTo>
                  <a:lnTo>
                    <a:pt x="4340824" y="2849"/>
                  </a:lnTo>
                  <a:lnTo>
                    <a:pt x="4333204" y="5623"/>
                  </a:lnTo>
                  <a:lnTo>
                    <a:pt x="4323008" y="14188"/>
                  </a:lnTo>
                  <a:lnTo>
                    <a:pt x="4310252" y="22753"/>
                  </a:lnTo>
                  <a:lnTo>
                    <a:pt x="4302541" y="34091"/>
                  </a:lnTo>
                  <a:lnTo>
                    <a:pt x="4294921" y="48295"/>
                  </a:lnTo>
                  <a:lnTo>
                    <a:pt x="4292345" y="56860"/>
                  </a:lnTo>
                  <a:lnTo>
                    <a:pt x="4289770" y="65333"/>
                  </a:lnTo>
                  <a:lnTo>
                    <a:pt x="4289770" y="432053"/>
                  </a:lnTo>
                  <a:lnTo>
                    <a:pt x="4292345" y="440618"/>
                  </a:lnTo>
                  <a:lnTo>
                    <a:pt x="4294921" y="449107"/>
                  </a:lnTo>
                  <a:lnTo>
                    <a:pt x="4302541" y="460522"/>
                  </a:lnTo>
                  <a:lnTo>
                    <a:pt x="4310252" y="474725"/>
                  </a:lnTo>
                  <a:lnTo>
                    <a:pt x="4323008" y="483199"/>
                  </a:lnTo>
                  <a:lnTo>
                    <a:pt x="4333204" y="491779"/>
                  </a:lnTo>
                  <a:lnTo>
                    <a:pt x="4340824" y="494629"/>
                  </a:lnTo>
                  <a:lnTo>
                    <a:pt x="4348551" y="497494"/>
                  </a:lnTo>
                  <a:lnTo>
                    <a:pt x="4356171" y="497494"/>
                  </a:lnTo>
                  <a:lnTo>
                    <a:pt x="4363791" y="497494"/>
                  </a:lnTo>
                  <a:lnTo>
                    <a:pt x="4657343" y="497494"/>
                  </a:lnTo>
                  <a:lnTo>
                    <a:pt x="4664963" y="497494"/>
                  </a:lnTo>
                  <a:lnTo>
                    <a:pt x="4672583" y="497494"/>
                  </a:lnTo>
                  <a:lnTo>
                    <a:pt x="4677735" y="494629"/>
                  </a:lnTo>
                  <a:lnTo>
                    <a:pt x="4718593" y="460522"/>
                  </a:lnTo>
                  <a:lnTo>
                    <a:pt x="4728789" y="432053"/>
                  </a:lnTo>
                  <a:lnTo>
                    <a:pt x="4731349" y="423565"/>
                  </a:lnTo>
                  <a:lnTo>
                    <a:pt x="4731349" y="415000"/>
                  </a:lnTo>
                  <a:lnTo>
                    <a:pt x="4731349" y="82387"/>
                  </a:lnTo>
                  <a:lnTo>
                    <a:pt x="4731349" y="73913"/>
                  </a:lnTo>
                  <a:lnTo>
                    <a:pt x="4728789" y="65333"/>
                  </a:lnTo>
                  <a:lnTo>
                    <a:pt x="4726213" y="56860"/>
                  </a:lnTo>
                  <a:lnTo>
                    <a:pt x="4723637" y="48295"/>
                  </a:lnTo>
                  <a:lnTo>
                    <a:pt x="4718593" y="34091"/>
                  </a:lnTo>
                  <a:lnTo>
                    <a:pt x="4708306" y="22753"/>
                  </a:lnTo>
                  <a:lnTo>
                    <a:pt x="4698110" y="14188"/>
                  </a:lnTo>
                  <a:lnTo>
                    <a:pt x="4685355" y="5623"/>
                  </a:lnTo>
                  <a:lnTo>
                    <a:pt x="4677735" y="2849"/>
                  </a:lnTo>
                  <a:lnTo>
                    <a:pt x="4672583" y="0"/>
                  </a:lnTo>
                  <a:lnTo>
                    <a:pt x="4664963" y="0"/>
                  </a:lnTo>
                  <a:lnTo>
                    <a:pt x="4657343" y="0"/>
                  </a:lnTo>
                  <a:lnTo>
                    <a:pt x="4363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65691" y="5725198"/>
              <a:ext cx="309245" cy="375285"/>
            </a:xfrm>
            <a:custGeom>
              <a:avLst/>
              <a:gdLst/>
              <a:ahLst/>
              <a:cxnLst/>
              <a:rect l="l" t="t" r="r" b="b"/>
              <a:pathLst>
                <a:path w="309244" h="375285">
                  <a:moveTo>
                    <a:pt x="308800" y="0"/>
                  </a:moveTo>
                  <a:lnTo>
                    <a:pt x="0" y="0"/>
                  </a:lnTo>
                  <a:lnTo>
                    <a:pt x="0" y="375285"/>
                  </a:lnTo>
                  <a:lnTo>
                    <a:pt x="308800" y="375285"/>
                  </a:lnTo>
                  <a:lnTo>
                    <a:pt x="30880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12160" y="6410325"/>
              <a:ext cx="4731385" cy="500380"/>
            </a:xfrm>
            <a:custGeom>
              <a:avLst/>
              <a:gdLst/>
              <a:ahLst/>
              <a:cxnLst/>
              <a:rect l="l" t="t" r="r" b="b"/>
              <a:pathLst>
                <a:path w="4731384" h="500379">
                  <a:moveTo>
                    <a:pt x="71445" y="0"/>
                  </a:moveTo>
                  <a:lnTo>
                    <a:pt x="63809" y="0"/>
                  </a:lnTo>
                  <a:lnTo>
                    <a:pt x="58673" y="0"/>
                  </a:lnTo>
                  <a:lnTo>
                    <a:pt x="51053" y="2865"/>
                  </a:lnTo>
                  <a:lnTo>
                    <a:pt x="10195" y="34107"/>
                  </a:lnTo>
                  <a:lnTo>
                    <a:pt x="2575" y="56860"/>
                  </a:lnTo>
                  <a:lnTo>
                    <a:pt x="0" y="65440"/>
                  </a:lnTo>
                  <a:lnTo>
                    <a:pt x="0" y="432145"/>
                  </a:lnTo>
                  <a:lnTo>
                    <a:pt x="2575" y="440618"/>
                  </a:lnTo>
                  <a:lnTo>
                    <a:pt x="5044" y="446349"/>
                  </a:lnTo>
                  <a:lnTo>
                    <a:pt x="10195" y="460537"/>
                  </a:lnTo>
                  <a:lnTo>
                    <a:pt x="20375" y="474725"/>
                  </a:lnTo>
                  <a:lnTo>
                    <a:pt x="30571" y="483290"/>
                  </a:lnTo>
                  <a:lnTo>
                    <a:pt x="43342" y="491779"/>
                  </a:lnTo>
                  <a:lnTo>
                    <a:pt x="51053" y="494629"/>
                  </a:lnTo>
                  <a:lnTo>
                    <a:pt x="58673" y="494629"/>
                  </a:lnTo>
                  <a:lnTo>
                    <a:pt x="63809" y="497494"/>
                  </a:lnTo>
                  <a:lnTo>
                    <a:pt x="71445" y="497494"/>
                  </a:lnTo>
                  <a:lnTo>
                    <a:pt x="367482" y="497494"/>
                  </a:lnTo>
                  <a:lnTo>
                    <a:pt x="375102" y="497494"/>
                  </a:lnTo>
                  <a:lnTo>
                    <a:pt x="380237" y="494629"/>
                  </a:lnTo>
                  <a:lnTo>
                    <a:pt x="387857" y="494629"/>
                  </a:lnTo>
                  <a:lnTo>
                    <a:pt x="395569" y="491779"/>
                  </a:lnTo>
                  <a:lnTo>
                    <a:pt x="408340" y="483290"/>
                  </a:lnTo>
                  <a:lnTo>
                    <a:pt x="418536" y="474725"/>
                  </a:lnTo>
                  <a:lnTo>
                    <a:pt x="428716" y="460537"/>
                  </a:lnTo>
                  <a:lnTo>
                    <a:pt x="433776" y="446349"/>
                  </a:lnTo>
                  <a:lnTo>
                    <a:pt x="436336" y="440618"/>
                  </a:lnTo>
                  <a:lnTo>
                    <a:pt x="438911" y="432145"/>
                  </a:lnTo>
                  <a:lnTo>
                    <a:pt x="438911" y="423580"/>
                  </a:lnTo>
                  <a:lnTo>
                    <a:pt x="438911" y="415107"/>
                  </a:lnTo>
                  <a:lnTo>
                    <a:pt x="438911" y="79628"/>
                  </a:lnTo>
                  <a:lnTo>
                    <a:pt x="438911" y="73913"/>
                  </a:lnTo>
                  <a:lnTo>
                    <a:pt x="438911" y="65440"/>
                  </a:lnTo>
                  <a:lnTo>
                    <a:pt x="436336" y="56860"/>
                  </a:lnTo>
                  <a:lnTo>
                    <a:pt x="418536" y="22768"/>
                  </a:lnTo>
                  <a:lnTo>
                    <a:pt x="387857" y="2865"/>
                  </a:lnTo>
                  <a:lnTo>
                    <a:pt x="380237" y="0"/>
                  </a:lnTo>
                  <a:lnTo>
                    <a:pt x="375102" y="0"/>
                  </a:lnTo>
                  <a:lnTo>
                    <a:pt x="367482" y="0"/>
                  </a:lnTo>
                  <a:lnTo>
                    <a:pt x="71445" y="0"/>
                  </a:lnTo>
                </a:path>
                <a:path w="4731384" h="500379">
                  <a:moveTo>
                    <a:pt x="3151631" y="2865"/>
                  </a:moveTo>
                  <a:lnTo>
                    <a:pt x="3146587" y="2865"/>
                  </a:lnTo>
                  <a:lnTo>
                    <a:pt x="3138876" y="2865"/>
                  </a:lnTo>
                  <a:lnTo>
                    <a:pt x="3131256" y="5714"/>
                  </a:lnTo>
                  <a:lnTo>
                    <a:pt x="3123529" y="8564"/>
                  </a:lnTo>
                  <a:lnTo>
                    <a:pt x="3110773" y="17053"/>
                  </a:lnTo>
                  <a:lnTo>
                    <a:pt x="3100577" y="25618"/>
                  </a:lnTo>
                  <a:lnTo>
                    <a:pt x="3092957" y="39822"/>
                  </a:lnTo>
                  <a:lnTo>
                    <a:pt x="3085337" y="51145"/>
                  </a:lnTo>
                  <a:lnTo>
                    <a:pt x="3082762" y="59725"/>
                  </a:lnTo>
                  <a:lnTo>
                    <a:pt x="3080202" y="68198"/>
                  </a:lnTo>
                  <a:lnTo>
                    <a:pt x="3080202" y="76779"/>
                  </a:lnTo>
                  <a:lnTo>
                    <a:pt x="3080202" y="85252"/>
                  </a:lnTo>
                  <a:lnTo>
                    <a:pt x="3080202" y="417865"/>
                  </a:lnTo>
                  <a:lnTo>
                    <a:pt x="3080202" y="426430"/>
                  </a:lnTo>
                  <a:lnTo>
                    <a:pt x="3080202" y="434919"/>
                  </a:lnTo>
                  <a:lnTo>
                    <a:pt x="3082762" y="443483"/>
                  </a:lnTo>
                  <a:lnTo>
                    <a:pt x="3100577" y="477591"/>
                  </a:lnTo>
                  <a:lnTo>
                    <a:pt x="3131256" y="497494"/>
                  </a:lnTo>
                  <a:lnTo>
                    <a:pt x="3138876" y="500344"/>
                  </a:lnTo>
                  <a:lnTo>
                    <a:pt x="3463000" y="500344"/>
                  </a:lnTo>
                  <a:lnTo>
                    <a:pt x="3468044" y="497494"/>
                  </a:lnTo>
                  <a:lnTo>
                    <a:pt x="3508918" y="466252"/>
                  </a:lnTo>
                  <a:lnTo>
                    <a:pt x="3516538" y="443483"/>
                  </a:lnTo>
                  <a:lnTo>
                    <a:pt x="3519098" y="434919"/>
                  </a:lnTo>
                  <a:lnTo>
                    <a:pt x="3519098" y="426430"/>
                  </a:lnTo>
                  <a:lnTo>
                    <a:pt x="3521674" y="417865"/>
                  </a:lnTo>
                  <a:lnTo>
                    <a:pt x="3521674" y="85252"/>
                  </a:lnTo>
                  <a:lnTo>
                    <a:pt x="3519098" y="76779"/>
                  </a:lnTo>
                  <a:lnTo>
                    <a:pt x="3519098" y="68198"/>
                  </a:lnTo>
                  <a:lnTo>
                    <a:pt x="3516538" y="59725"/>
                  </a:lnTo>
                  <a:lnTo>
                    <a:pt x="3498722" y="25618"/>
                  </a:lnTo>
                  <a:lnTo>
                    <a:pt x="3468044" y="5714"/>
                  </a:lnTo>
                  <a:lnTo>
                    <a:pt x="3463000" y="2865"/>
                  </a:lnTo>
                  <a:lnTo>
                    <a:pt x="3455288" y="2865"/>
                  </a:lnTo>
                  <a:lnTo>
                    <a:pt x="3447668" y="2865"/>
                  </a:lnTo>
                  <a:lnTo>
                    <a:pt x="3151631" y="2865"/>
                  </a:lnTo>
                </a:path>
                <a:path w="4731384" h="500379">
                  <a:moveTo>
                    <a:pt x="3756477" y="2865"/>
                  </a:moveTo>
                  <a:lnTo>
                    <a:pt x="3748857" y="2865"/>
                  </a:lnTo>
                  <a:lnTo>
                    <a:pt x="3741130" y="2865"/>
                  </a:lnTo>
                  <a:lnTo>
                    <a:pt x="3736085" y="5714"/>
                  </a:lnTo>
                  <a:lnTo>
                    <a:pt x="3695227" y="39822"/>
                  </a:lnTo>
                  <a:lnTo>
                    <a:pt x="3687607" y="59725"/>
                  </a:lnTo>
                  <a:lnTo>
                    <a:pt x="3685031" y="68198"/>
                  </a:lnTo>
                  <a:lnTo>
                    <a:pt x="3682456" y="76779"/>
                  </a:lnTo>
                  <a:lnTo>
                    <a:pt x="3682456" y="85252"/>
                  </a:lnTo>
                  <a:lnTo>
                    <a:pt x="3682456" y="417865"/>
                  </a:lnTo>
                  <a:lnTo>
                    <a:pt x="3682456" y="426430"/>
                  </a:lnTo>
                  <a:lnTo>
                    <a:pt x="3685031" y="434919"/>
                  </a:lnTo>
                  <a:lnTo>
                    <a:pt x="3687607" y="443483"/>
                  </a:lnTo>
                  <a:lnTo>
                    <a:pt x="3705423" y="477591"/>
                  </a:lnTo>
                  <a:lnTo>
                    <a:pt x="3736085" y="497494"/>
                  </a:lnTo>
                  <a:lnTo>
                    <a:pt x="3741130" y="500344"/>
                  </a:lnTo>
                  <a:lnTo>
                    <a:pt x="4065269" y="500344"/>
                  </a:lnTo>
                  <a:lnTo>
                    <a:pt x="4072889" y="497494"/>
                  </a:lnTo>
                  <a:lnTo>
                    <a:pt x="4111188" y="466252"/>
                  </a:lnTo>
                  <a:lnTo>
                    <a:pt x="4121368" y="443483"/>
                  </a:lnTo>
                  <a:lnTo>
                    <a:pt x="4123943" y="434919"/>
                  </a:lnTo>
                  <a:lnTo>
                    <a:pt x="4123943" y="68198"/>
                  </a:lnTo>
                  <a:lnTo>
                    <a:pt x="4121368" y="59725"/>
                  </a:lnTo>
                  <a:lnTo>
                    <a:pt x="4118808" y="51145"/>
                  </a:lnTo>
                  <a:lnTo>
                    <a:pt x="4111188" y="39822"/>
                  </a:lnTo>
                  <a:lnTo>
                    <a:pt x="4103552" y="25618"/>
                  </a:lnTo>
                  <a:lnTo>
                    <a:pt x="4093281" y="17053"/>
                  </a:lnTo>
                  <a:lnTo>
                    <a:pt x="4080601" y="8564"/>
                  </a:lnTo>
                  <a:lnTo>
                    <a:pt x="4072889" y="5714"/>
                  </a:lnTo>
                  <a:lnTo>
                    <a:pt x="4065269" y="2865"/>
                  </a:lnTo>
                  <a:lnTo>
                    <a:pt x="4057558" y="2865"/>
                  </a:lnTo>
                  <a:lnTo>
                    <a:pt x="4049938" y="2865"/>
                  </a:lnTo>
                  <a:lnTo>
                    <a:pt x="3756477" y="2865"/>
                  </a:lnTo>
                </a:path>
                <a:path w="4731384" h="500379">
                  <a:moveTo>
                    <a:pt x="4363791" y="0"/>
                  </a:moveTo>
                  <a:lnTo>
                    <a:pt x="4356171" y="0"/>
                  </a:lnTo>
                  <a:lnTo>
                    <a:pt x="4348551" y="0"/>
                  </a:lnTo>
                  <a:lnTo>
                    <a:pt x="4340824" y="2865"/>
                  </a:lnTo>
                  <a:lnTo>
                    <a:pt x="4333204" y="5714"/>
                  </a:lnTo>
                  <a:lnTo>
                    <a:pt x="4323008" y="14188"/>
                  </a:lnTo>
                  <a:lnTo>
                    <a:pt x="4310252" y="22768"/>
                  </a:lnTo>
                  <a:lnTo>
                    <a:pt x="4302541" y="34107"/>
                  </a:lnTo>
                  <a:lnTo>
                    <a:pt x="4294921" y="48295"/>
                  </a:lnTo>
                  <a:lnTo>
                    <a:pt x="4292345" y="56860"/>
                  </a:lnTo>
                  <a:lnTo>
                    <a:pt x="4289770" y="65440"/>
                  </a:lnTo>
                  <a:lnTo>
                    <a:pt x="4289770" y="73913"/>
                  </a:lnTo>
                  <a:lnTo>
                    <a:pt x="4289770" y="79628"/>
                  </a:lnTo>
                  <a:lnTo>
                    <a:pt x="4289770" y="415107"/>
                  </a:lnTo>
                  <a:lnTo>
                    <a:pt x="4289770" y="423580"/>
                  </a:lnTo>
                  <a:lnTo>
                    <a:pt x="4289770" y="432145"/>
                  </a:lnTo>
                  <a:lnTo>
                    <a:pt x="4292345" y="440618"/>
                  </a:lnTo>
                  <a:lnTo>
                    <a:pt x="4294921" y="446349"/>
                  </a:lnTo>
                  <a:lnTo>
                    <a:pt x="4302541" y="460537"/>
                  </a:lnTo>
                  <a:lnTo>
                    <a:pt x="4310252" y="474725"/>
                  </a:lnTo>
                  <a:lnTo>
                    <a:pt x="4323008" y="483290"/>
                  </a:lnTo>
                  <a:lnTo>
                    <a:pt x="4333204" y="491779"/>
                  </a:lnTo>
                  <a:lnTo>
                    <a:pt x="4340824" y="494629"/>
                  </a:lnTo>
                  <a:lnTo>
                    <a:pt x="4348551" y="494629"/>
                  </a:lnTo>
                  <a:lnTo>
                    <a:pt x="4356171" y="497494"/>
                  </a:lnTo>
                  <a:lnTo>
                    <a:pt x="4363791" y="497494"/>
                  </a:lnTo>
                  <a:lnTo>
                    <a:pt x="4657343" y="497494"/>
                  </a:lnTo>
                  <a:lnTo>
                    <a:pt x="4664963" y="497494"/>
                  </a:lnTo>
                  <a:lnTo>
                    <a:pt x="4672583" y="494629"/>
                  </a:lnTo>
                  <a:lnTo>
                    <a:pt x="4677735" y="494629"/>
                  </a:lnTo>
                  <a:lnTo>
                    <a:pt x="4685355" y="491779"/>
                  </a:lnTo>
                  <a:lnTo>
                    <a:pt x="4698110" y="483290"/>
                  </a:lnTo>
                  <a:lnTo>
                    <a:pt x="4708306" y="474725"/>
                  </a:lnTo>
                  <a:lnTo>
                    <a:pt x="4718593" y="460537"/>
                  </a:lnTo>
                  <a:lnTo>
                    <a:pt x="4723637" y="446349"/>
                  </a:lnTo>
                  <a:lnTo>
                    <a:pt x="4726213" y="440618"/>
                  </a:lnTo>
                  <a:lnTo>
                    <a:pt x="4728789" y="432145"/>
                  </a:lnTo>
                  <a:lnTo>
                    <a:pt x="4731349" y="423580"/>
                  </a:lnTo>
                  <a:lnTo>
                    <a:pt x="4731349" y="415107"/>
                  </a:lnTo>
                  <a:lnTo>
                    <a:pt x="4731349" y="79628"/>
                  </a:lnTo>
                  <a:lnTo>
                    <a:pt x="4731349" y="73913"/>
                  </a:lnTo>
                  <a:lnTo>
                    <a:pt x="4728789" y="65440"/>
                  </a:lnTo>
                  <a:lnTo>
                    <a:pt x="4726213" y="56860"/>
                  </a:lnTo>
                  <a:lnTo>
                    <a:pt x="4708306" y="22768"/>
                  </a:lnTo>
                  <a:lnTo>
                    <a:pt x="4677735" y="2865"/>
                  </a:lnTo>
                  <a:lnTo>
                    <a:pt x="4672583" y="0"/>
                  </a:lnTo>
                  <a:lnTo>
                    <a:pt x="4664963" y="0"/>
                  </a:lnTo>
                  <a:lnTo>
                    <a:pt x="4657343" y="0"/>
                  </a:lnTo>
                  <a:lnTo>
                    <a:pt x="4363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47971"/>
              </p:ext>
            </p:extLst>
          </p:nvPr>
        </p:nvGraphicFramePr>
        <p:xfrm>
          <a:off x="2465832" y="1043940"/>
          <a:ext cx="5405629" cy="6171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2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6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6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36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6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1650" b="1" spc="-50" dirty="0" err="1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650" b="1" spc="-50" dirty="0">
                          <a:latin typeface="Arial"/>
                          <a:cs typeface="Arial"/>
                        </a:rPr>
                        <a:t>=0 j</a:t>
                      </a:r>
                      <a:r>
                        <a:rPr sz="1650" b="1" spc="-105" dirty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sz="1650" b="1" spc="-105" dirty="0">
                          <a:latin typeface="Arial"/>
                          <a:cs typeface="Arial"/>
                        </a:rPr>
                        <a:t>0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1650" b="1" spc="-35" dirty="0" err="1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650" b="1" spc="-35" dirty="0">
                          <a:latin typeface="Arial"/>
                          <a:cs typeface="Arial"/>
                        </a:rPr>
                        <a:t>=0 j</a:t>
                      </a:r>
                      <a:r>
                        <a:rPr sz="1650" b="1" spc="-35" dirty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sz="1650" b="1" spc="-35" dirty="0">
                          <a:latin typeface="Arial"/>
                          <a:cs typeface="Arial"/>
                        </a:rPr>
                        <a:t>1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1650" b="1" spc="-50" dirty="0" err="1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650" b="1" spc="-50" dirty="0">
                          <a:latin typeface="Arial"/>
                          <a:cs typeface="Arial"/>
                        </a:rPr>
                        <a:t>=0 j</a:t>
                      </a:r>
                      <a:r>
                        <a:rPr sz="1650" b="1" spc="-105" dirty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sz="1650" b="1" spc="-105" dirty="0">
                          <a:latin typeface="Arial"/>
                          <a:cs typeface="Arial"/>
                        </a:rPr>
                        <a:t>2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1650" b="1" spc="-35" dirty="0" err="1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650" b="1" spc="-35" dirty="0">
                          <a:latin typeface="Arial"/>
                          <a:cs typeface="Arial"/>
                        </a:rPr>
                        <a:t>=0 j</a:t>
                      </a:r>
                      <a:r>
                        <a:rPr sz="1650" b="1" spc="-35" dirty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sz="1650" b="1" spc="-35" dirty="0">
                          <a:latin typeface="Arial"/>
                          <a:cs typeface="Arial"/>
                        </a:rPr>
                        <a:t>3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1650" b="1" spc="-50" dirty="0" err="1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650" b="1" spc="-50" dirty="0">
                          <a:latin typeface="Arial"/>
                          <a:cs typeface="Arial"/>
                        </a:rPr>
                        <a:t>=0 j</a:t>
                      </a:r>
                      <a:r>
                        <a:rPr sz="1650" b="1" spc="-105" dirty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sz="1650" b="1" spc="-105" dirty="0">
                          <a:latin typeface="Arial"/>
                          <a:cs typeface="Arial"/>
                        </a:rPr>
                        <a:t>4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1650" b="1" spc="-35" dirty="0" err="1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650" b="1" spc="-35" dirty="0">
                          <a:latin typeface="Arial"/>
                          <a:cs typeface="Arial"/>
                        </a:rPr>
                        <a:t>=0 j</a:t>
                      </a:r>
                      <a:r>
                        <a:rPr sz="1650" b="1" spc="-35" dirty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sz="1650" b="1" spc="-35" dirty="0">
                          <a:latin typeface="Arial"/>
                          <a:cs typeface="Arial"/>
                        </a:rPr>
                        <a:t>5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650" b="1" spc="-35" dirty="0" err="1">
                          <a:latin typeface="Arial"/>
                          <a:cs typeface="Arial"/>
                        </a:rPr>
                        <a:t>i</a:t>
                      </a:r>
                      <a:r>
                        <a:rPr sz="1650" b="1" spc="-35" dirty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sz="1650" b="1" spc="-35" dirty="0">
                          <a:latin typeface="Arial"/>
                          <a:cs typeface="Arial"/>
                        </a:rPr>
                        <a:t>0  j=6</a:t>
                      </a:r>
                    </a:p>
                  </a:txBody>
                  <a:tcPr marL="0" marR="0" marT="11620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223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5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en-US" sz="1650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5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5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1082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5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239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5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5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5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5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058">
                <a:tc>
                  <a:txBody>
                    <a:bodyPr/>
                    <a:lstStyle/>
                    <a:p>
                      <a:pPr marR="200025" algn="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6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lang="en-US" sz="1650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5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1082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280" algn="ctr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1650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5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1082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1615" algn="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2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2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082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2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2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2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082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514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2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2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lang="en-US" sz="1650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5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13995" algn="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lang="en-US" sz="1650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5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2395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4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4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4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4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633"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4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1450" algn="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4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4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5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635"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5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67640" algn="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6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6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6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523"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8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1450" algn="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8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8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8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635"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lang="en-US" sz="1650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5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5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3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3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211">
                <a:tc>
                  <a:txBody>
                    <a:bodyPr/>
                    <a:lstStyle/>
                    <a:p>
                      <a:pPr marR="187960" algn="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3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3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3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10820" algn="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3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27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3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lang="en-US" sz="1650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5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lang="en-US" sz="1650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5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1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3266">
                <a:tc>
                  <a:txBody>
                    <a:bodyPr/>
                    <a:lstStyle/>
                    <a:p>
                      <a:pPr marR="192405" algn="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1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1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9431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760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1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943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13995" algn="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1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680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1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943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93040" algn="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1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lang="en-US" sz="1650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5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50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5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9113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44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R="192405" algn="r">
                        <a:lnSpc>
                          <a:spcPct val="100000"/>
                        </a:lnSpc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7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R="180340" algn="r">
                        <a:lnSpc>
                          <a:spcPct val="100000"/>
                        </a:lnSpc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7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11760" algn="ctr">
                        <a:lnSpc>
                          <a:spcPct val="100000"/>
                        </a:lnSpc>
                      </a:pPr>
                      <a:r>
                        <a:rPr sz="1650" b="1" dirty="0">
                          <a:latin typeface="Arial"/>
                          <a:cs typeface="Arial"/>
                        </a:rPr>
                        <a:t>7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R="213995" algn="r">
                        <a:lnSpc>
                          <a:spcPct val="100000"/>
                        </a:lnSpc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7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88265" algn="ctr">
                        <a:lnSpc>
                          <a:spcPct val="100000"/>
                        </a:lnSpc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7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R="193040" algn="r">
                        <a:lnSpc>
                          <a:spcPct val="100000"/>
                        </a:lnSpc>
                      </a:pPr>
                      <a:r>
                        <a:rPr lang="en-US" sz="1650" dirty="0">
                          <a:latin typeface="Arial"/>
                          <a:cs typeface="Arial"/>
                        </a:rPr>
                        <a:t>7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41910" algn="ctr">
                        <a:lnSpc>
                          <a:spcPct val="100000"/>
                        </a:lnSpc>
                      </a:pPr>
                      <a:r>
                        <a:rPr lang="en-US" sz="165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 dirty="0">
                        <a:solidFill>
                          <a:srgbClr val="00B05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sz="1650" b="1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5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АЛГОРИТМИ ЗА</a:t>
            </a:r>
            <a:r>
              <a:rPr sz="2800" spc="10" dirty="0"/>
              <a:t> </a:t>
            </a:r>
            <a:r>
              <a:rPr sz="2800" spc="-50" dirty="0"/>
              <a:t>СОРТИРАНЕ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461260" y="1039368"/>
            <a:ext cx="5410200" cy="6059805"/>
            <a:chOff x="2461260" y="1039368"/>
            <a:chExt cx="5410200" cy="6059805"/>
          </a:xfrm>
        </p:grpSpPr>
        <p:sp>
          <p:nvSpPr>
            <p:cNvPr id="4" name="object 4"/>
            <p:cNvSpPr/>
            <p:nvPr/>
          </p:nvSpPr>
          <p:spPr>
            <a:xfrm>
              <a:off x="2461260" y="1039368"/>
              <a:ext cx="5410200" cy="6059805"/>
            </a:xfrm>
            <a:custGeom>
              <a:avLst/>
              <a:gdLst/>
              <a:ahLst/>
              <a:cxnLst/>
              <a:rect l="l" t="t" r="r" b="b"/>
              <a:pathLst>
                <a:path w="5410200" h="6059805">
                  <a:moveTo>
                    <a:pt x="5410199" y="0"/>
                  </a:moveTo>
                  <a:lnTo>
                    <a:pt x="0" y="0"/>
                  </a:lnTo>
                  <a:lnTo>
                    <a:pt x="0" y="6059424"/>
                  </a:lnTo>
                  <a:lnTo>
                    <a:pt x="5410199" y="6059424"/>
                  </a:lnTo>
                  <a:lnTo>
                    <a:pt x="5410199" y="6053328"/>
                  </a:lnTo>
                  <a:lnTo>
                    <a:pt x="9143" y="6053328"/>
                  </a:lnTo>
                  <a:lnTo>
                    <a:pt x="4571" y="6048756"/>
                  </a:lnTo>
                  <a:lnTo>
                    <a:pt x="9143" y="6048756"/>
                  </a:lnTo>
                  <a:lnTo>
                    <a:pt x="9143" y="9144"/>
                  </a:lnTo>
                  <a:lnTo>
                    <a:pt x="4571" y="9144"/>
                  </a:lnTo>
                  <a:lnTo>
                    <a:pt x="9143" y="4572"/>
                  </a:lnTo>
                  <a:lnTo>
                    <a:pt x="5410199" y="4572"/>
                  </a:lnTo>
                  <a:lnTo>
                    <a:pt x="5410199" y="0"/>
                  </a:lnTo>
                  <a:close/>
                </a:path>
                <a:path w="5410200" h="6059805">
                  <a:moveTo>
                    <a:pt x="9143" y="6048756"/>
                  </a:moveTo>
                  <a:lnTo>
                    <a:pt x="4571" y="6048756"/>
                  </a:lnTo>
                  <a:lnTo>
                    <a:pt x="9143" y="6053328"/>
                  </a:lnTo>
                  <a:lnTo>
                    <a:pt x="9143" y="6048756"/>
                  </a:lnTo>
                  <a:close/>
                </a:path>
                <a:path w="5410200" h="6059805">
                  <a:moveTo>
                    <a:pt x="5401056" y="6048756"/>
                  </a:moveTo>
                  <a:lnTo>
                    <a:pt x="9143" y="6048756"/>
                  </a:lnTo>
                  <a:lnTo>
                    <a:pt x="9143" y="6053328"/>
                  </a:lnTo>
                  <a:lnTo>
                    <a:pt x="5401056" y="6053328"/>
                  </a:lnTo>
                  <a:lnTo>
                    <a:pt x="5401056" y="6048756"/>
                  </a:lnTo>
                  <a:close/>
                </a:path>
                <a:path w="5410200" h="6059805">
                  <a:moveTo>
                    <a:pt x="5401056" y="4572"/>
                  </a:moveTo>
                  <a:lnTo>
                    <a:pt x="5401056" y="6053328"/>
                  </a:lnTo>
                  <a:lnTo>
                    <a:pt x="5405628" y="6048756"/>
                  </a:lnTo>
                  <a:lnTo>
                    <a:pt x="5410199" y="6048756"/>
                  </a:lnTo>
                  <a:lnTo>
                    <a:pt x="5410199" y="9144"/>
                  </a:lnTo>
                  <a:lnTo>
                    <a:pt x="5405628" y="9144"/>
                  </a:lnTo>
                  <a:lnTo>
                    <a:pt x="5401056" y="4572"/>
                  </a:lnTo>
                  <a:close/>
                </a:path>
                <a:path w="5410200" h="6059805">
                  <a:moveTo>
                    <a:pt x="5410199" y="6048756"/>
                  </a:moveTo>
                  <a:lnTo>
                    <a:pt x="5405628" y="6048756"/>
                  </a:lnTo>
                  <a:lnTo>
                    <a:pt x="5401056" y="6053328"/>
                  </a:lnTo>
                  <a:lnTo>
                    <a:pt x="5410199" y="6053328"/>
                  </a:lnTo>
                  <a:lnTo>
                    <a:pt x="5410199" y="6048756"/>
                  </a:lnTo>
                  <a:close/>
                </a:path>
                <a:path w="5410200" h="6059805">
                  <a:moveTo>
                    <a:pt x="9143" y="4572"/>
                  </a:moveTo>
                  <a:lnTo>
                    <a:pt x="4571" y="9144"/>
                  </a:lnTo>
                  <a:lnTo>
                    <a:pt x="9143" y="9144"/>
                  </a:lnTo>
                  <a:lnTo>
                    <a:pt x="9143" y="4572"/>
                  </a:lnTo>
                  <a:close/>
                </a:path>
                <a:path w="5410200" h="6059805">
                  <a:moveTo>
                    <a:pt x="5401056" y="4572"/>
                  </a:moveTo>
                  <a:lnTo>
                    <a:pt x="9143" y="4572"/>
                  </a:lnTo>
                  <a:lnTo>
                    <a:pt x="9143" y="9144"/>
                  </a:lnTo>
                  <a:lnTo>
                    <a:pt x="5401056" y="9144"/>
                  </a:lnTo>
                  <a:lnTo>
                    <a:pt x="5401056" y="4572"/>
                  </a:lnTo>
                  <a:close/>
                </a:path>
                <a:path w="5410200" h="6059805">
                  <a:moveTo>
                    <a:pt x="5410199" y="4572"/>
                  </a:moveTo>
                  <a:lnTo>
                    <a:pt x="5401056" y="4572"/>
                  </a:lnTo>
                  <a:lnTo>
                    <a:pt x="5405628" y="9144"/>
                  </a:lnTo>
                  <a:lnTo>
                    <a:pt x="5410199" y="9144"/>
                  </a:lnTo>
                  <a:lnTo>
                    <a:pt x="5410199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253648" y="5938448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4">
                  <a:moveTo>
                    <a:pt x="0" y="0"/>
                  </a:moveTo>
                  <a:lnTo>
                    <a:pt x="459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296991" y="1810710"/>
              <a:ext cx="33655" cy="3175"/>
            </a:xfrm>
            <a:custGeom>
              <a:avLst/>
              <a:gdLst/>
              <a:ahLst/>
              <a:cxnLst/>
              <a:rect l="l" t="t" r="r" b="b"/>
              <a:pathLst>
                <a:path w="33654" h="3175">
                  <a:moveTo>
                    <a:pt x="-1348" y="1424"/>
                  </a:moveTo>
                  <a:lnTo>
                    <a:pt x="34587" y="1424"/>
                  </a:lnTo>
                </a:path>
              </a:pathLst>
            </a:custGeom>
            <a:ln w="5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814736" y="1560576"/>
              <a:ext cx="3519170" cy="500380"/>
            </a:xfrm>
            <a:custGeom>
              <a:avLst/>
              <a:gdLst/>
              <a:ahLst/>
              <a:cxnLst/>
              <a:rect l="l" t="t" r="r" b="b"/>
              <a:pathLst>
                <a:path w="3519170" h="500380">
                  <a:moveTo>
                    <a:pt x="512917" y="301279"/>
                  </a:moveTo>
                  <a:lnTo>
                    <a:pt x="517961" y="201838"/>
                  </a:lnTo>
                  <a:lnTo>
                    <a:pt x="602254" y="261548"/>
                  </a:lnTo>
                  <a:lnTo>
                    <a:pt x="512917" y="301279"/>
                  </a:lnTo>
                  <a:close/>
                </a:path>
                <a:path w="3519170" h="500380">
                  <a:moveTo>
                    <a:pt x="74005" y="0"/>
                  </a:moveTo>
                  <a:lnTo>
                    <a:pt x="66293" y="0"/>
                  </a:lnTo>
                  <a:lnTo>
                    <a:pt x="58673" y="2865"/>
                  </a:lnTo>
                  <a:lnTo>
                    <a:pt x="50947" y="5714"/>
                  </a:lnTo>
                  <a:lnTo>
                    <a:pt x="43342" y="5714"/>
                  </a:lnTo>
                  <a:lnTo>
                    <a:pt x="33146" y="14188"/>
                  </a:lnTo>
                  <a:lnTo>
                    <a:pt x="5044" y="51145"/>
                  </a:lnTo>
                  <a:lnTo>
                    <a:pt x="0" y="65349"/>
                  </a:lnTo>
                  <a:lnTo>
                    <a:pt x="0" y="73913"/>
                  </a:lnTo>
                  <a:lnTo>
                    <a:pt x="0" y="82387"/>
                  </a:lnTo>
                  <a:lnTo>
                    <a:pt x="0" y="417865"/>
                  </a:lnTo>
                  <a:lnTo>
                    <a:pt x="0" y="426430"/>
                  </a:lnTo>
                  <a:lnTo>
                    <a:pt x="0" y="434903"/>
                  </a:lnTo>
                  <a:lnTo>
                    <a:pt x="2468" y="443483"/>
                  </a:lnTo>
                  <a:lnTo>
                    <a:pt x="5044" y="449107"/>
                  </a:lnTo>
                  <a:lnTo>
                    <a:pt x="12755" y="463387"/>
                  </a:lnTo>
                  <a:lnTo>
                    <a:pt x="20375" y="477591"/>
                  </a:lnTo>
                  <a:lnTo>
                    <a:pt x="33146" y="486064"/>
                  </a:lnTo>
                  <a:lnTo>
                    <a:pt x="43342" y="494629"/>
                  </a:lnTo>
                  <a:lnTo>
                    <a:pt x="50947" y="497494"/>
                  </a:lnTo>
                  <a:lnTo>
                    <a:pt x="58673" y="497494"/>
                  </a:lnTo>
                  <a:lnTo>
                    <a:pt x="66293" y="500344"/>
                  </a:lnTo>
                  <a:lnTo>
                    <a:pt x="74005" y="500344"/>
                  </a:lnTo>
                  <a:lnTo>
                    <a:pt x="367466" y="500344"/>
                  </a:lnTo>
                  <a:lnTo>
                    <a:pt x="375086" y="500344"/>
                  </a:lnTo>
                  <a:lnTo>
                    <a:pt x="382706" y="497494"/>
                  </a:lnTo>
                  <a:lnTo>
                    <a:pt x="387857" y="497494"/>
                  </a:lnTo>
                  <a:lnTo>
                    <a:pt x="395477" y="494629"/>
                  </a:lnTo>
                  <a:lnTo>
                    <a:pt x="408233" y="486064"/>
                  </a:lnTo>
                  <a:lnTo>
                    <a:pt x="418429" y="477591"/>
                  </a:lnTo>
                  <a:lnTo>
                    <a:pt x="428716" y="463387"/>
                  </a:lnTo>
                  <a:lnTo>
                    <a:pt x="433760" y="449107"/>
                  </a:lnTo>
                  <a:lnTo>
                    <a:pt x="436336" y="443483"/>
                  </a:lnTo>
                  <a:lnTo>
                    <a:pt x="438911" y="434903"/>
                  </a:lnTo>
                  <a:lnTo>
                    <a:pt x="441472" y="426430"/>
                  </a:lnTo>
                  <a:lnTo>
                    <a:pt x="441472" y="417865"/>
                  </a:lnTo>
                  <a:lnTo>
                    <a:pt x="441472" y="82387"/>
                  </a:lnTo>
                  <a:lnTo>
                    <a:pt x="441472" y="73913"/>
                  </a:lnTo>
                  <a:lnTo>
                    <a:pt x="438911" y="65349"/>
                  </a:lnTo>
                  <a:lnTo>
                    <a:pt x="436336" y="56860"/>
                  </a:lnTo>
                  <a:lnTo>
                    <a:pt x="433760" y="51145"/>
                  </a:lnTo>
                  <a:lnTo>
                    <a:pt x="428716" y="36956"/>
                  </a:lnTo>
                  <a:lnTo>
                    <a:pt x="418429" y="25526"/>
                  </a:lnTo>
                  <a:lnTo>
                    <a:pt x="408233" y="14188"/>
                  </a:lnTo>
                  <a:lnTo>
                    <a:pt x="395477" y="5714"/>
                  </a:lnTo>
                  <a:lnTo>
                    <a:pt x="387857" y="5714"/>
                  </a:lnTo>
                  <a:lnTo>
                    <a:pt x="382706" y="2865"/>
                  </a:lnTo>
                  <a:lnTo>
                    <a:pt x="375086" y="0"/>
                  </a:lnTo>
                  <a:lnTo>
                    <a:pt x="367466" y="0"/>
                  </a:lnTo>
                  <a:lnTo>
                    <a:pt x="74005" y="0"/>
                  </a:lnTo>
                </a:path>
                <a:path w="3519170" h="500380">
                  <a:moveTo>
                    <a:pt x="2549362" y="0"/>
                  </a:moveTo>
                  <a:lnTo>
                    <a:pt x="2541742" y="0"/>
                  </a:lnTo>
                  <a:lnTo>
                    <a:pt x="2534030" y="2865"/>
                  </a:lnTo>
                  <a:lnTo>
                    <a:pt x="2526410" y="5714"/>
                  </a:lnTo>
                  <a:lnTo>
                    <a:pt x="2518684" y="5714"/>
                  </a:lnTo>
                  <a:lnTo>
                    <a:pt x="2488112" y="36956"/>
                  </a:lnTo>
                  <a:lnTo>
                    <a:pt x="2475356" y="65349"/>
                  </a:lnTo>
                  <a:lnTo>
                    <a:pt x="2475356" y="73913"/>
                  </a:lnTo>
                  <a:lnTo>
                    <a:pt x="2475356" y="82387"/>
                  </a:lnTo>
                  <a:lnTo>
                    <a:pt x="2475356" y="417865"/>
                  </a:lnTo>
                  <a:lnTo>
                    <a:pt x="2475356" y="426430"/>
                  </a:lnTo>
                  <a:lnTo>
                    <a:pt x="2475356" y="434903"/>
                  </a:lnTo>
                  <a:lnTo>
                    <a:pt x="2477932" y="443483"/>
                  </a:lnTo>
                  <a:lnTo>
                    <a:pt x="2480492" y="449107"/>
                  </a:lnTo>
                  <a:lnTo>
                    <a:pt x="2488112" y="463387"/>
                  </a:lnTo>
                  <a:lnTo>
                    <a:pt x="2495732" y="477591"/>
                  </a:lnTo>
                  <a:lnTo>
                    <a:pt x="2508503" y="486064"/>
                  </a:lnTo>
                  <a:lnTo>
                    <a:pt x="2518684" y="494629"/>
                  </a:lnTo>
                  <a:lnTo>
                    <a:pt x="2526410" y="497494"/>
                  </a:lnTo>
                  <a:lnTo>
                    <a:pt x="2534030" y="497494"/>
                  </a:lnTo>
                  <a:lnTo>
                    <a:pt x="2541742" y="500344"/>
                  </a:lnTo>
                  <a:lnTo>
                    <a:pt x="2549362" y="500344"/>
                  </a:lnTo>
                  <a:lnTo>
                    <a:pt x="2842823" y="500344"/>
                  </a:lnTo>
                  <a:lnTo>
                    <a:pt x="2850443" y="500344"/>
                  </a:lnTo>
                  <a:lnTo>
                    <a:pt x="2858170" y="497494"/>
                  </a:lnTo>
                  <a:lnTo>
                    <a:pt x="2863214" y="497494"/>
                  </a:lnTo>
                  <a:lnTo>
                    <a:pt x="2870926" y="494629"/>
                  </a:lnTo>
                  <a:lnTo>
                    <a:pt x="2883682" y="486064"/>
                  </a:lnTo>
                  <a:lnTo>
                    <a:pt x="2893877" y="477591"/>
                  </a:lnTo>
                  <a:lnTo>
                    <a:pt x="2904073" y="463387"/>
                  </a:lnTo>
                  <a:lnTo>
                    <a:pt x="2909224" y="449107"/>
                  </a:lnTo>
                  <a:lnTo>
                    <a:pt x="2911693" y="443483"/>
                  </a:lnTo>
                  <a:lnTo>
                    <a:pt x="2914268" y="434903"/>
                  </a:lnTo>
                  <a:lnTo>
                    <a:pt x="2916844" y="426430"/>
                  </a:lnTo>
                  <a:lnTo>
                    <a:pt x="2916844" y="417865"/>
                  </a:lnTo>
                  <a:lnTo>
                    <a:pt x="2916844" y="82387"/>
                  </a:lnTo>
                  <a:lnTo>
                    <a:pt x="2916844" y="73913"/>
                  </a:lnTo>
                  <a:lnTo>
                    <a:pt x="2914268" y="65349"/>
                  </a:lnTo>
                  <a:lnTo>
                    <a:pt x="2911693" y="56860"/>
                  </a:lnTo>
                  <a:lnTo>
                    <a:pt x="2909224" y="51145"/>
                  </a:lnTo>
                  <a:lnTo>
                    <a:pt x="2904073" y="36956"/>
                  </a:lnTo>
                  <a:lnTo>
                    <a:pt x="2893877" y="25526"/>
                  </a:lnTo>
                  <a:lnTo>
                    <a:pt x="2883682" y="14188"/>
                  </a:lnTo>
                  <a:lnTo>
                    <a:pt x="2870926" y="5714"/>
                  </a:lnTo>
                  <a:lnTo>
                    <a:pt x="2863214" y="5714"/>
                  </a:lnTo>
                  <a:lnTo>
                    <a:pt x="2858170" y="2865"/>
                  </a:lnTo>
                  <a:lnTo>
                    <a:pt x="2850443" y="0"/>
                  </a:lnTo>
                  <a:lnTo>
                    <a:pt x="2842823" y="0"/>
                  </a:lnTo>
                  <a:lnTo>
                    <a:pt x="2549362" y="0"/>
                  </a:lnTo>
                </a:path>
                <a:path w="3519170" h="500380">
                  <a:moveTo>
                    <a:pt x="1885858" y="0"/>
                  </a:moveTo>
                  <a:lnTo>
                    <a:pt x="1880707" y="0"/>
                  </a:lnTo>
                  <a:lnTo>
                    <a:pt x="1873087" y="2865"/>
                  </a:lnTo>
                  <a:lnTo>
                    <a:pt x="1865467" y="5714"/>
                  </a:lnTo>
                  <a:lnTo>
                    <a:pt x="1857755" y="5714"/>
                  </a:lnTo>
                  <a:lnTo>
                    <a:pt x="1844984" y="14188"/>
                  </a:lnTo>
                  <a:lnTo>
                    <a:pt x="1819457" y="51145"/>
                  </a:lnTo>
                  <a:lnTo>
                    <a:pt x="1814413" y="65349"/>
                  </a:lnTo>
                  <a:lnTo>
                    <a:pt x="1814413" y="73913"/>
                  </a:lnTo>
                  <a:lnTo>
                    <a:pt x="1814413" y="82387"/>
                  </a:lnTo>
                  <a:lnTo>
                    <a:pt x="1814413" y="417865"/>
                  </a:lnTo>
                  <a:lnTo>
                    <a:pt x="1814413" y="426430"/>
                  </a:lnTo>
                  <a:lnTo>
                    <a:pt x="1814413" y="434903"/>
                  </a:lnTo>
                  <a:lnTo>
                    <a:pt x="1816988" y="443483"/>
                  </a:lnTo>
                  <a:lnTo>
                    <a:pt x="1819457" y="449107"/>
                  </a:lnTo>
                  <a:lnTo>
                    <a:pt x="1827184" y="463387"/>
                  </a:lnTo>
                  <a:lnTo>
                    <a:pt x="1834804" y="477591"/>
                  </a:lnTo>
                  <a:lnTo>
                    <a:pt x="1844984" y="486064"/>
                  </a:lnTo>
                  <a:lnTo>
                    <a:pt x="1857755" y="494629"/>
                  </a:lnTo>
                  <a:lnTo>
                    <a:pt x="1865467" y="497494"/>
                  </a:lnTo>
                  <a:lnTo>
                    <a:pt x="1873087" y="497494"/>
                  </a:lnTo>
                  <a:lnTo>
                    <a:pt x="1880707" y="500344"/>
                  </a:lnTo>
                  <a:lnTo>
                    <a:pt x="1885858" y="500344"/>
                  </a:lnTo>
                  <a:lnTo>
                    <a:pt x="2181880" y="500344"/>
                  </a:lnTo>
                  <a:lnTo>
                    <a:pt x="2189500" y="500344"/>
                  </a:lnTo>
                  <a:lnTo>
                    <a:pt x="2197226" y="497494"/>
                  </a:lnTo>
                  <a:lnTo>
                    <a:pt x="2202271" y="497494"/>
                  </a:lnTo>
                  <a:lnTo>
                    <a:pt x="2209982" y="494629"/>
                  </a:lnTo>
                  <a:lnTo>
                    <a:pt x="2222753" y="486064"/>
                  </a:lnTo>
                  <a:lnTo>
                    <a:pt x="2232934" y="477591"/>
                  </a:lnTo>
                  <a:lnTo>
                    <a:pt x="2243129" y="463387"/>
                  </a:lnTo>
                  <a:lnTo>
                    <a:pt x="2248280" y="449107"/>
                  </a:lnTo>
                  <a:lnTo>
                    <a:pt x="2250749" y="443483"/>
                  </a:lnTo>
                  <a:lnTo>
                    <a:pt x="2253325" y="434903"/>
                  </a:lnTo>
                  <a:lnTo>
                    <a:pt x="2253325" y="426430"/>
                  </a:lnTo>
                  <a:lnTo>
                    <a:pt x="2255900" y="417865"/>
                  </a:lnTo>
                  <a:lnTo>
                    <a:pt x="2255900" y="82387"/>
                  </a:lnTo>
                  <a:lnTo>
                    <a:pt x="2253325" y="73913"/>
                  </a:lnTo>
                  <a:lnTo>
                    <a:pt x="2253325" y="65349"/>
                  </a:lnTo>
                  <a:lnTo>
                    <a:pt x="2250749" y="56860"/>
                  </a:lnTo>
                  <a:lnTo>
                    <a:pt x="2248280" y="51145"/>
                  </a:lnTo>
                  <a:lnTo>
                    <a:pt x="2243129" y="36956"/>
                  </a:lnTo>
                  <a:lnTo>
                    <a:pt x="2232934" y="25526"/>
                  </a:lnTo>
                  <a:lnTo>
                    <a:pt x="2222753" y="14188"/>
                  </a:lnTo>
                  <a:lnTo>
                    <a:pt x="2209982" y="5714"/>
                  </a:lnTo>
                  <a:lnTo>
                    <a:pt x="2202271" y="5714"/>
                  </a:lnTo>
                  <a:lnTo>
                    <a:pt x="2197226" y="2865"/>
                  </a:lnTo>
                  <a:lnTo>
                    <a:pt x="2189500" y="0"/>
                  </a:lnTo>
                  <a:lnTo>
                    <a:pt x="2181880" y="0"/>
                  </a:lnTo>
                  <a:lnTo>
                    <a:pt x="1885858" y="0"/>
                  </a:lnTo>
                </a:path>
                <a:path w="3519170" h="500380">
                  <a:moveTo>
                    <a:pt x="3151631" y="0"/>
                  </a:moveTo>
                  <a:lnTo>
                    <a:pt x="3144011" y="0"/>
                  </a:lnTo>
                  <a:lnTo>
                    <a:pt x="3136300" y="2865"/>
                  </a:lnTo>
                  <a:lnTo>
                    <a:pt x="3128680" y="5714"/>
                  </a:lnTo>
                  <a:lnTo>
                    <a:pt x="3123529" y="5714"/>
                  </a:lnTo>
                  <a:lnTo>
                    <a:pt x="3090382" y="36956"/>
                  </a:lnTo>
                  <a:lnTo>
                    <a:pt x="3080186" y="56860"/>
                  </a:lnTo>
                  <a:lnTo>
                    <a:pt x="3080186" y="65349"/>
                  </a:lnTo>
                  <a:lnTo>
                    <a:pt x="3077626" y="73913"/>
                  </a:lnTo>
                  <a:lnTo>
                    <a:pt x="3077626" y="82387"/>
                  </a:lnTo>
                  <a:lnTo>
                    <a:pt x="3077626" y="417865"/>
                  </a:lnTo>
                  <a:lnTo>
                    <a:pt x="3077626" y="426430"/>
                  </a:lnTo>
                  <a:lnTo>
                    <a:pt x="3080186" y="434903"/>
                  </a:lnTo>
                  <a:lnTo>
                    <a:pt x="3080186" y="443483"/>
                  </a:lnTo>
                  <a:lnTo>
                    <a:pt x="3082762" y="449107"/>
                  </a:lnTo>
                  <a:lnTo>
                    <a:pt x="3090382" y="463387"/>
                  </a:lnTo>
                  <a:lnTo>
                    <a:pt x="3098002" y="477591"/>
                  </a:lnTo>
                  <a:lnTo>
                    <a:pt x="3110758" y="486064"/>
                  </a:lnTo>
                  <a:lnTo>
                    <a:pt x="3123529" y="494629"/>
                  </a:lnTo>
                  <a:lnTo>
                    <a:pt x="3128680" y="497494"/>
                  </a:lnTo>
                  <a:lnTo>
                    <a:pt x="3136300" y="497494"/>
                  </a:lnTo>
                  <a:lnTo>
                    <a:pt x="3144011" y="500344"/>
                  </a:lnTo>
                  <a:lnTo>
                    <a:pt x="3151631" y="500344"/>
                  </a:lnTo>
                  <a:lnTo>
                    <a:pt x="3445093" y="500344"/>
                  </a:lnTo>
                  <a:lnTo>
                    <a:pt x="3452713" y="500344"/>
                  </a:lnTo>
                  <a:lnTo>
                    <a:pt x="3460424" y="497494"/>
                  </a:lnTo>
                  <a:lnTo>
                    <a:pt x="3468044" y="497494"/>
                  </a:lnTo>
                  <a:lnTo>
                    <a:pt x="3473195" y="494629"/>
                  </a:lnTo>
                  <a:lnTo>
                    <a:pt x="3485951" y="486064"/>
                  </a:lnTo>
                  <a:lnTo>
                    <a:pt x="3498722" y="477591"/>
                  </a:lnTo>
                  <a:lnTo>
                    <a:pt x="3506342" y="463387"/>
                  </a:lnTo>
                  <a:lnTo>
                    <a:pt x="3513962" y="449107"/>
                  </a:lnTo>
                  <a:lnTo>
                    <a:pt x="3516523" y="443483"/>
                  </a:lnTo>
                  <a:lnTo>
                    <a:pt x="3516523" y="434903"/>
                  </a:lnTo>
                  <a:lnTo>
                    <a:pt x="3519098" y="426430"/>
                  </a:lnTo>
                  <a:lnTo>
                    <a:pt x="3519098" y="417865"/>
                  </a:lnTo>
                  <a:lnTo>
                    <a:pt x="3519098" y="82387"/>
                  </a:lnTo>
                  <a:lnTo>
                    <a:pt x="3519098" y="73913"/>
                  </a:lnTo>
                  <a:lnTo>
                    <a:pt x="3516523" y="65349"/>
                  </a:lnTo>
                  <a:lnTo>
                    <a:pt x="3516523" y="56860"/>
                  </a:lnTo>
                  <a:lnTo>
                    <a:pt x="3513962" y="51145"/>
                  </a:lnTo>
                  <a:lnTo>
                    <a:pt x="3506342" y="36956"/>
                  </a:lnTo>
                  <a:lnTo>
                    <a:pt x="3498722" y="25526"/>
                  </a:lnTo>
                  <a:lnTo>
                    <a:pt x="3485951" y="14188"/>
                  </a:lnTo>
                  <a:lnTo>
                    <a:pt x="3473195" y="5714"/>
                  </a:lnTo>
                  <a:lnTo>
                    <a:pt x="3468044" y="5714"/>
                  </a:lnTo>
                  <a:lnTo>
                    <a:pt x="3460424" y="2865"/>
                  </a:lnTo>
                  <a:lnTo>
                    <a:pt x="3452713" y="0"/>
                  </a:lnTo>
                  <a:lnTo>
                    <a:pt x="3445093" y="0"/>
                  </a:lnTo>
                  <a:lnTo>
                    <a:pt x="3151631" y="0"/>
                  </a:lnTo>
                </a:path>
                <a:path w="3519170" h="500380">
                  <a:moveTo>
                    <a:pt x="1281013" y="0"/>
                  </a:moveTo>
                  <a:lnTo>
                    <a:pt x="1273393" y="0"/>
                  </a:lnTo>
                  <a:lnTo>
                    <a:pt x="1268242" y="2865"/>
                  </a:lnTo>
                  <a:lnTo>
                    <a:pt x="1260622" y="5714"/>
                  </a:lnTo>
                  <a:lnTo>
                    <a:pt x="1253017" y="5714"/>
                  </a:lnTo>
                  <a:lnTo>
                    <a:pt x="1240246" y="14188"/>
                  </a:lnTo>
                  <a:lnTo>
                    <a:pt x="1229959" y="25526"/>
                  </a:lnTo>
                  <a:lnTo>
                    <a:pt x="1219763" y="36956"/>
                  </a:lnTo>
                  <a:lnTo>
                    <a:pt x="1214719" y="51145"/>
                  </a:lnTo>
                  <a:lnTo>
                    <a:pt x="1212143" y="56860"/>
                  </a:lnTo>
                  <a:lnTo>
                    <a:pt x="1209568" y="65349"/>
                  </a:lnTo>
                  <a:lnTo>
                    <a:pt x="1209568" y="73913"/>
                  </a:lnTo>
                  <a:lnTo>
                    <a:pt x="1209568" y="82387"/>
                  </a:lnTo>
                  <a:lnTo>
                    <a:pt x="1209568" y="417865"/>
                  </a:lnTo>
                  <a:lnTo>
                    <a:pt x="1209568" y="426430"/>
                  </a:lnTo>
                  <a:lnTo>
                    <a:pt x="1209568" y="434903"/>
                  </a:lnTo>
                  <a:lnTo>
                    <a:pt x="1212143" y="443483"/>
                  </a:lnTo>
                  <a:lnTo>
                    <a:pt x="1214719" y="449107"/>
                  </a:lnTo>
                  <a:lnTo>
                    <a:pt x="1219763" y="463387"/>
                  </a:lnTo>
                  <a:lnTo>
                    <a:pt x="1229959" y="477591"/>
                  </a:lnTo>
                  <a:lnTo>
                    <a:pt x="1240246" y="486064"/>
                  </a:lnTo>
                  <a:lnTo>
                    <a:pt x="1253017" y="494629"/>
                  </a:lnTo>
                  <a:lnTo>
                    <a:pt x="1260622" y="497494"/>
                  </a:lnTo>
                  <a:lnTo>
                    <a:pt x="1268242" y="497494"/>
                  </a:lnTo>
                  <a:lnTo>
                    <a:pt x="1273393" y="500344"/>
                  </a:lnTo>
                  <a:lnTo>
                    <a:pt x="1281013" y="500344"/>
                  </a:lnTo>
                  <a:lnTo>
                    <a:pt x="1577050" y="500344"/>
                  </a:lnTo>
                  <a:lnTo>
                    <a:pt x="1584761" y="500344"/>
                  </a:lnTo>
                  <a:lnTo>
                    <a:pt x="1589806" y="497494"/>
                  </a:lnTo>
                  <a:lnTo>
                    <a:pt x="1597426" y="497494"/>
                  </a:lnTo>
                  <a:lnTo>
                    <a:pt x="1605152" y="494629"/>
                  </a:lnTo>
                  <a:lnTo>
                    <a:pt x="1617908" y="486064"/>
                  </a:lnTo>
                  <a:lnTo>
                    <a:pt x="1628104" y="477591"/>
                  </a:lnTo>
                  <a:lnTo>
                    <a:pt x="1638299" y="463387"/>
                  </a:lnTo>
                  <a:lnTo>
                    <a:pt x="1643435" y="449107"/>
                  </a:lnTo>
                  <a:lnTo>
                    <a:pt x="1646011" y="443483"/>
                  </a:lnTo>
                  <a:lnTo>
                    <a:pt x="1648480" y="434903"/>
                  </a:lnTo>
                  <a:lnTo>
                    <a:pt x="1648480" y="426430"/>
                  </a:lnTo>
                  <a:lnTo>
                    <a:pt x="1648480" y="417865"/>
                  </a:lnTo>
                  <a:lnTo>
                    <a:pt x="1648480" y="82387"/>
                  </a:lnTo>
                  <a:lnTo>
                    <a:pt x="1648480" y="73913"/>
                  </a:lnTo>
                  <a:lnTo>
                    <a:pt x="1648480" y="65349"/>
                  </a:lnTo>
                  <a:lnTo>
                    <a:pt x="1646011" y="56860"/>
                  </a:lnTo>
                  <a:lnTo>
                    <a:pt x="1643435" y="51145"/>
                  </a:lnTo>
                  <a:lnTo>
                    <a:pt x="1638299" y="36956"/>
                  </a:lnTo>
                  <a:lnTo>
                    <a:pt x="1628104" y="25526"/>
                  </a:lnTo>
                  <a:lnTo>
                    <a:pt x="1617908" y="14188"/>
                  </a:lnTo>
                  <a:lnTo>
                    <a:pt x="1605152" y="5714"/>
                  </a:lnTo>
                  <a:lnTo>
                    <a:pt x="1597426" y="5714"/>
                  </a:lnTo>
                  <a:lnTo>
                    <a:pt x="1589806" y="2865"/>
                  </a:lnTo>
                  <a:lnTo>
                    <a:pt x="1584761" y="0"/>
                  </a:lnTo>
                  <a:lnTo>
                    <a:pt x="1577050" y="0"/>
                  </a:lnTo>
                  <a:lnTo>
                    <a:pt x="128101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419475" y="1560576"/>
              <a:ext cx="441959" cy="500380"/>
            </a:xfrm>
            <a:custGeom>
              <a:avLst/>
              <a:gdLst/>
              <a:ahLst/>
              <a:cxnLst/>
              <a:rect l="l" t="t" r="r" b="b"/>
              <a:pathLst>
                <a:path w="441960" h="500380">
                  <a:moveTo>
                    <a:pt x="375196" y="0"/>
                  </a:moveTo>
                  <a:lnTo>
                    <a:pt x="66395" y="0"/>
                  </a:lnTo>
                  <a:lnTo>
                    <a:pt x="51053" y="5714"/>
                  </a:lnTo>
                  <a:lnTo>
                    <a:pt x="43434" y="5714"/>
                  </a:lnTo>
                  <a:lnTo>
                    <a:pt x="12763" y="36957"/>
                  </a:lnTo>
                  <a:lnTo>
                    <a:pt x="0" y="65341"/>
                  </a:lnTo>
                  <a:lnTo>
                    <a:pt x="0" y="434911"/>
                  </a:lnTo>
                  <a:lnTo>
                    <a:pt x="2565" y="443484"/>
                  </a:lnTo>
                  <a:lnTo>
                    <a:pt x="5143" y="449110"/>
                  </a:lnTo>
                  <a:lnTo>
                    <a:pt x="20485" y="477583"/>
                  </a:lnTo>
                  <a:lnTo>
                    <a:pt x="33248" y="486067"/>
                  </a:lnTo>
                  <a:lnTo>
                    <a:pt x="43434" y="494639"/>
                  </a:lnTo>
                  <a:lnTo>
                    <a:pt x="51053" y="497497"/>
                  </a:lnTo>
                  <a:lnTo>
                    <a:pt x="58775" y="497497"/>
                  </a:lnTo>
                  <a:lnTo>
                    <a:pt x="66395" y="500354"/>
                  </a:lnTo>
                  <a:lnTo>
                    <a:pt x="375196" y="500354"/>
                  </a:lnTo>
                  <a:lnTo>
                    <a:pt x="382803" y="497497"/>
                  </a:lnTo>
                  <a:lnTo>
                    <a:pt x="390525" y="497497"/>
                  </a:lnTo>
                  <a:lnTo>
                    <a:pt x="428713" y="463397"/>
                  </a:lnTo>
                  <a:lnTo>
                    <a:pt x="436435" y="449110"/>
                  </a:lnTo>
                  <a:lnTo>
                    <a:pt x="436435" y="443484"/>
                  </a:lnTo>
                  <a:lnTo>
                    <a:pt x="441477" y="426440"/>
                  </a:lnTo>
                  <a:lnTo>
                    <a:pt x="441477" y="73913"/>
                  </a:lnTo>
                  <a:lnTo>
                    <a:pt x="436435" y="56870"/>
                  </a:lnTo>
                  <a:lnTo>
                    <a:pt x="436435" y="51155"/>
                  </a:lnTo>
                  <a:lnTo>
                    <a:pt x="428713" y="36957"/>
                  </a:lnTo>
                  <a:lnTo>
                    <a:pt x="408330" y="14198"/>
                  </a:lnTo>
                  <a:lnTo>
                    <a:pt x="395566" y="5714"/>
                  </a:lnTo>
                  <a:lnTo>
                    <a:pt x="390525" y="571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801965" y="1560576"/>
              <a:ext cx="4744085" cy="1196975"/>
            </a:xfrm>
            <a:custGeom>
              <a:avLst/>
              <a:gdLst/>
              <a:ahLst/>
              <a:cxnLst/>
              <a:rect l="l" t="t" r="r" b="b"/>
              <a:pathLst>
                <a:path w="4744084" h="1196975">
                  <a:moveTo>
                    <a:pt x="691514" y="0"/>
                  </a:moveTo>
                  <a:lnTo>
                    <a:pt x="683894" y="0"/>
                  </a:lnTo>
                  <a:lnTo>
                    <a:pt x="676274" y="2865"/>
                  </a:lnTo>
                  <a:lnTo>
                    <a:pt x="668563" y="5714"/>
                  </a:lnTo>
                  <a:lnTo>
                    <a:pt x="660943" y="5714"/>
                  </a:lnTo>
                  <a:lnTo>
                    <a:pt x="650747" y="14188"/>
                  </a:lnTo>
                  <a:lnTo>
                    <a:pt x="622645" y="51145"/>
                  </a:lnTo>
                  <a:lnTo>
                    <a:pt x="617509" y="65349"/>
                  </a:lnTo>
                  <a:lnTo>
                    <a:pt x="617509" y="73913"/>
                  </a:lnTo>
                  <a:lnTo>
                    <a:pt x="617509" y="82387"/>
                  </a:lnTo>
                  <a:lnTo>
                    <a:pt x="617509" y="417865"/>
                  </a:lnTo>
                  <a:lnTo>
                    <a:pt x="617509" y="426430"/>
                  </a:lnTo>
                  <a:lnTo>
                    <a:pt x="617509" y="434903"/>
                  </a:lnTo>
                  <a:lnTo>
                    <a:pt x="620085" y="443483"/>
                  </a:lnTo>
                  <a:lnTo>
                    <a:pt x="622645" y="449107"/>
                  </a:lnTo>
                  <a:lnTo>
                    <a:pt x="630265" y="463387"/>
                  </a:lnTo>
                  <a:lnTo>
                    <a:pt x="637992" y="477591"/>
                  </a:lnTo>
                  <a:lnTo>
                    <a:pt x="650747" y="486064"/>
                  </a:lnTo>
                  <a:lnTo>
                    <a:pt x="660943" y="494629"/>
                  </a:lnTo>
                  <a:lnTo>
                    <a:pt x="668563" y="497494"/>
                  </a:lnTo>
                  <a:lnTo>
                    <a:pt x="676274" y="497494"/>
                  </a:lnTo>
                  <a:lnTo>
                    <a:pt x="683894" y="500344"/>
                  </a:lnTo>
                  <a:lnTo>
                    <a:pt x="691514" y="500344"/>
                  </a:lnTo>
                  <a:lnTo>
                    <a:pt x="984991" y="500344"/>
                  </a:lnTo>
                  <a:lnTo>
                    <a:pt x="992703" y="500344"/>
                  </a:lnTo>
                  <a:lnTo>
                    <a:pt x="1000323" y="497494"/>
                  </a:lnTo>
                  <a:lnTo>
                    <a:pt x="1008034" y="497494"/>
                  </a:lnTo>
                  <a:lnTo>
                    <a:pt x="1013078" y="494629"/>
                  </a:lnTo>
                  <a:lnTo>
                    <a:pt x="1025850" y="486064"/>
                  </a:lnTo>
                  <a:lnTo>
                    <a:pt x="1036045" y="477591"/>
                  </a:lnTo>
                  <a:lnTo>
                    <a:pt x="1046225" y="463387"/>
                  </a:lnTo>
                  <a:lnTo>
                    <a:pt x="1053937" y="449107"/>
                  </a:lnTo>
                  <a:lnTo>
                    <a:pt x="1053937" y="443483"/>
                  </a:lnTo>
                  <a:lnTo>
                    <a:pt x="1056512" y="434903"/>
                  </a:lnTo>
                  <a:lnTo>
                    <a:pt x="1058997" y="426430"/>
                  </a:lnTo>
                  <a:lnTo>
                    <a:pt x="1058997" y="417865"/>
                  </a:lnTo>
                  <a:lnTo>
                    <a:pt x="1058997" y="82387"/>
                  </a:lnTo>
                  <a:lnTo>
                    <a:pt x="1058997" y="73913"/>
                  </a:lnTo>
                  <a:lnTo>
                    <a:pt x="1056512" y="65349"/>
                  </a:lnTo>
                  <a:lnTo>
                    <a:pt x="1053937" y="56860"/>
                  </a:lnTo>
                  <a:lnTo>
                    <a:pt x="1053937" y="51145"/>
                  </a:lnTo>
                  <a:lnTo>
                    <a:pt x="1046225" y="36956"/>
                  </a:lnTo>
                  <a:lnTo>
                    <a:pt x="1036045" y="25526"/>
                  </a:lnTo>
                  <a:lnTo>
                    <a:pt x="1025850" y="14188"/>
                  </a:lnTo>
                  <a:lnTo>
                    <a:pt x="1013078" y="5714"/>
                  </a:lnTo>
                  <a:lnTo>
                    <a:pt x="1008034" y="5714"/>
                  </a:lnTo>
                  <a:lnTo>
                    <a:pt x="1000323" y="2865"/>
                  </a:lnTo>
                  <a:lnTo>
                    <a:pt x="992703" y="0"/>
                  </a:lnTo>
                  <a:lnTo>
                    <a:pt x="984991" y="0"/>
                  </a:lnTo>
                  <a:lnTo>
                    <a:pt x="691514" y="0"/>
                  </a:lnTo>
                </a:path>
                <a:path w="4744084" h="1196975">
                  <a:moveTo>
                    <a:pt x="3769232" y="0"/>
                  </a:moveTo>
                  <a:lnTo>
                    <a:pt x="3761521" y="0"/>
                  </a:lnTo>
                  <a:lnTo>
                    <a:pt x="3756477" y="2865"/>
                  </a:lnTo>
                  <a:lnTo>
                    <a:pt x="3748750" y="5714"/>
                  </a:lnTo>
                  <a:lnTo>
                    <a:pt x="3741130" y="5714"/>
                  </a:lnTo>
                  <a:lnTo>
                    <a:pt x="3728374" y="14188"/>
                  </a:lnTo>
                  <a:lnTo>
                    <a:pt x="3718178" y="25526"/>
                  </a:lnTo>
                  <a:lnTo>
                    <a:pt x="3707998" y="36956"/>
                  </a:lnTo>
                  <a:lnTo>
                    <a:pt x="3702847" y="51145"/>
                  </a:lnTo>
                  <a:lnTo>
                    <a:pt x="3700271" y="56860"/>
                  </a:lnTo>
                  <a:lnTo>
                    <a:pt x="3697803" y="65349"/>
                  </a:lnTo>
                  <a:lnTo>
                    <a:pt x="3697803" y="73913"/>
                  </a:lnTo>
                  <a:lnTo>
                    <a:pt x="3697803" y="82387"/>
                  </a:lnTo>
                  <a:lnTo>
                    <a:pt x="3697803" y="417865"/>
                  </a:lnTo>
                  <a:lnTo>
                    <a:pt x="3697803" y="426430"/>
                  </a:lnTo>
                  <a:lnTo>
                    <a:pt x="3697803" y="434903"/>
                  </a:lnTo>
                  <a:lnTo>
                    <a:pt x="3700271" y="443483"/>
                  </a:lnTo>
                  <a:lnTo>
                    <a:pt x="3702847" y="449107"/>
                  </a:lnTo>
                  <a:lnTo>
                    <a:pt x="3707998" y="463387"/>
                  </a:lnTo>
                  <a:lnTo>
                    <a:pt x="3718178" y="477591"/>
                  </a:lnTo>
                  <a:lnTo>
                    <a:pt x="3728374" y="486064"/>
                  </a:lnTo>
                  <a:lnTo>
                    <a:pt x="3741130" y="494629"/>
                  </a:lnTo>
                  <a:lnTo>
                    <a:pt x="3748750" y="497494"/>
                  </a:lnTo>
                  <a:lnTo>
                    <a:pt x="3756477" y="497494"/>
                  </a:lnTo>
                  <a:lnTo>
                    <a:pt x="3761521" y="500344"/>
                  </a:lnTo>
                  <a:lnTo>
                    <a:pt x="3769232" y="500344"/>
                  </a:lnTo>
                  <a:lnTo>
                    <a:pt x="4065269" y="500344"/>
                  </a:lnTo>
                  <a:lnTo>
                    <a:pt x="4072889" y="500344"/>
                  </a:lnTo>
                  <a:lnTo>
                    <a:pt x="4078041" y="497494"/>
                  </a:lnTo>
                  <a:lnTo>
                    <a:pt x="4085661" y="497494"/>
                  </a:lnTo>
                  <a:lnTo>
                    <a:pt x="4093281" y="494629"/>
                  </a:lnTo>
                  <a:lnTo>
                    <a:pt x="4106036" y="486064"/>
                  </a:lnTo>
                  <a:lnTo>
                    <a:pt x="4116232" y="477591"/>
                  </a:lnTo>
                  <a:lnTo>
                    <a:pt x="4126519" y="463387"/>
                  </a:lnTo>
                  <a:lnTo>
                    <a:pt x="4131563" y="449107"/>
                  </a:lnTo>
                  <a:lnTo>
                    <a:pt x="4134139" y="443483"/>
                  </a:lnTo>
                  <a:lnTo>
                    <a:pt x="4136715" y="434903"/>
                  </a:lnTo>
                  <a:lnTo>
                    <a:pt x="4136715" y="426430"/>
                  </a:lnTo>
                  <a:lnTo>
                    <a:pt x="4136715" y="417865"/>
                  </a:lnTo>
                  <a:lnTo>
                    <a:pt x="4136715" y="82387"/>
                  </a:lnTo>
                  <a:lnTo>
                    <a:pt x="4136715" y="73913"/>
                  </a:lnTo>
                  <a:lnTo>
                    <a:pt x="4136715" y="65349"/>
                  </a:lnTo>
                  <a:lnTo>
                    <a:pt x="4134139" y="56860"/>
                  </a:lnTo>
                  <a:lnTo>
                    <a:pt x="4131563" y="51145"/>
                  </a:lnTo>
                  <a:lnTo>
                    <a:pt x="4126519" y="36956"/>
                  </a:lnTo>
                  <a:lnTo>
                    <a:pt x="4116232" y="25526"/>
                  </a:lnTo>
                  <a:lnTo>
                    <a:pt x="4106036" y="14188"/>
                  </a:lnTo>
                  <a:lnTo>
                    <a:pt x="4093281" y="5714"/>
                  </a:lnTo>
                  <a:lnTo>
                    <a:pt x="4085661" y="5714"/>
                  </a:lnTo>
                  <a:lnTo>
                    <a:pt x="4078041" y="2865"/>
                  </a:lnTo>
                  <a:lnTo>
                    <a:pt x="4072889" y="0"/>
                  </a:lnTo>
                  <a:lnTo>
                    <a:pt x="4065269" y="0"/>
                  </a:lnTo>
                  <a:lnTo>
                    <a:pt x="3769232" y="0"/>
                  </a:lnTo>
                </a:path>
                <a:path w="4744084" h="1196975">
                  <a:moveTo>
                    <a:pt x="4373986" y="0"/>
                  </a:moveTo>
                  <a:lnTo>
                    <a:pt x="4368926" y="0"/>
                  </a:lnTo>
                  <a:lnTo>
                    <a:pt x="4361306" y="2865"/>
                  </a:lnTo>
                  <a:lnTo>
                    <a:pt x="4353595" y="5714"/>
                  </a:lnTo>
                  <a:lnTo>
                    <a:pt x="4345975" y="5714"/>
                  </a:lnTo>
                  <a:lnTo>
                    <a:pt x="4333204" y="14188"/>
                  </a:lnTo>
                  <a:lnTo>
                    <a:pt x="4307692" y="51145"/>
                  </a:lnTo>
                  <a:lnTo>
                    <a:pt x="4302541" y="65349"/>
                  </a:lnTo>
                  <a:lnTo>
                    <a:pt x="4302541" y="73913"/>
                  </a:lnTo>
                  <a:lnTo>
                    <a:pt x="4302541" y="82387"/>
                  </a:lnTo>
                  <a:lnTo>
                    <a:pt x="4302541" y="417865"/>
                  </a:lnTo>
                  <a:lnTo>
                    <a:pt x="4302541" y="426430"/>
                  </a:lnTo>
                  <a:lnTo>
                    <a:pt x="4302541" y="434903"/>
                  </a:lnTo>
                  <a:lnTo>
                    <a:pt x="4305117" y="443483"/>
                  </a:lnTo>
                  <a:lnTo>
                    <a:pt x="4323024" y="477591"/>
                  </a:lnTo>
                  <a:lnTo>
                    <a:pt x="4353595" y="497494"/>
                  </a:lnTo>
                  <a:lnTo>
                    <a:pt x="4361306" y="497494"/>
                  </a:lnTo>
                  <a:lnTo>
                    <a:pt x="4368926" y="500344"/>
                  </a:lnTo>
                  <a:lnTo>
                    <a:pt x="4373986" y="500344"/>
                  </a:lnTo>
                  <a:lnTo>
                    <a:pt x="4670008" y="500344"/>
                  </a:lnTo>
                  <a:lnTo>
                    <a:pt x="4677735" y="500344"/>
                  </a:lnTo>
                  <a:lnTo>
                    <a:pt x="4685355" y="497494"/>
                  </a:lnTo>
                  <a:lnTo>
                    <a:pt x="4690490" y="497494"/>
                  </a:lnTo>
                  <a:lnTo>
                    <a:pt x="4698110" y="494629"/>
                  </a:lnTo>
                  <a:lnTo>
                    <a:pt x="4710882" y="486064"/>
                  </a:lnTo>
                  <a:lnTo>
                    <a:pt x="4721062" y="477591"/>
                  </a:lnTo>
                  <a:lnTo>
                    <a:pt x="4731257" y="463387"/>
                  </a:lnTo>
                  <a:lnTo>
                    <a:pt x="4736409" y="449107"/>
                  </a:lnTo>
                  <a:lnTo>
                    <a:pt x="4738984" y="443483"/>
                  </a:lnTo>
                  <a:lnTo>
                    <a:pt x="4741544" y="434903"/>
                  </a:lnTo>
                  <a:lnTo>
                    <a:pt x="4741544" y="426430"/>
                  </a:lnTo>
                  <a:lnTo>
                    <a:pt x="4744029" y="417865"/>
                  </a:lnTo>
                  <a:lnTo>
                    <a:pt x="4744029" y="82387"/>
                  </a:lnTo>
                  <a:lnTo>
                    <a:pt x="4741544" y="73913"/>
                  </a:lnTo>
                  <a:lnTo>
                    <a:pt x="4741544" y="65349"/>
                  </a:lnTo>
                  <a:lnTo>
                    <a:pt x="4738984" y="56860"/>
                  </a:lnTo>
                  <a:lnTo>
                    <a:pt x="4736409" y="51145"/>
                  </a:lnTo>
                  <a:lnTo>
                    <a:pt x="4731257" y="36956"/>
                  </a:lnTo>
                  <a:lnTo>
                    <a:pt x="4721062" y="25526"/>
                  </a:lnTo>
                  <a:lnTo>
                    <a:pt x="4710882" y="14188"/>
                  </a:lnTo>
                  <a:lnTo>
                    <a:pt x="4698110" y="5714"/>
                  </a:lnTo>
                  <a:lnTo>
                    <a:pt x="4690490" y="5714"/>
                  </a:lnTo>
                  <a:lnTo>
                    <a:pt x="4685355" y="2865"/>
                  </a:lnTo>
                  <a:lnTo>
                    <a:pt x="4677735" y="0"/>
                  </a:lnTo>
                  <a:lnTo>
                    <a:pt x="4670008" y="0"/>
                  </a:lnTo>
                  <a:lnTo>
                    <a:pt x="4373986" y="0"/>
                  </a:lnTo>
                </a:path>
                <a:path w="4744084" h="1196975">
                  <a:moveTo>
                    <a:pt x="74005" y="696467"/>
                  </a:moveTo>
                  <a:lnTo>
                    <a:pt x="66293" y="696467"/>
                  </a:lnTo>
                  <a:lnTo>
                    <a:pt x="58673" y="696467"/>
                  </a:lnTo>
                  <a:lnTo>
                    <a:pt x="50962" y="699317"/>
                  </a:lnTo>
                  <a:lnTo>
                    <a:pt x="12771" y="733424"/>
                  </a:lnTo>
                  <a:lnTo>
                    <a:pt x="5044" y="744763"/>
                  </a:lnTo>
                  <a:lnTo>
                    <a:pt x="5044" y="753328"/>
                  </a:lnTo>
                  <a:lnTo>
                    <a:pt x="2484" y="761817"/>
                  </a:lnTo>
                  <a:lnTo>
                    <a:pt x="0" y="770381"/>
                  </a:lnTo>
                  <a:lnTo>
                    <a:pt x="0" y="778962"/>
                  </a:lnTo>
                  <a:lnTo>
                    <a:pt x="0" y="1111468"/>
                  </a:lnTo>
                  <a:lnTo>
                    <a:pt x="0" y="1120048"/>
                  </a:lnTo>
                  <a:lnTo>
                    <a:pt x="2484" y="1128521"/>
                  </a:lnTo>
                  <a:lnTo>
                    <a:pt x="5044" y="1137086"/>
                  </a:lnTo>
                  <a:lnTo>
                    <a:pt x="5044" y="1145666"/>
                  </a:lnTo>
                  <a:lnTo>
                    <a:pt x="33146" y="1179774"/>
                  </a:lnTo>
                  <a:lnTo>
                    <a:pt x="58673" y="1193962"/>
                  </a:lnTo>
                  <a:lnTo>
                    <a:pt x="66293" y="1193962"/>
                  </a:lnTo>
                  <a:lnTo>
                    <a:pt x="74005" y="1193962"/>
                  </a:lnTo>
                  <a:lnTo>
                    <a:pt x="367482" y="1193962"/>
                  </a:lnTo>
                  <a:lnTo>
                    <a:pt x="375102" y="1193962"/>
                  </a:lnTo>
                  <a:lnTo>
                    <a:pt x="382722" y="1193962"/>
                  </a:lnTo>
                  <a:lnTo>
                    <a:pt x="390433" y="1191097"/>
                  </a:lnTo>
                  <a:lnTo>
                    <a:pt x="398053" y="1188247"/>
                  </a:lnTo>
                  <a:lnTo>
                    <a:pt x="408249" y="1179774"/>
                  </a:lnTo>
                  <a:lnTo>
                    <a:pt x="421004" y="1171193"/>
                  </a:lnTo>
                  <a:lnTo>
                    <a:pt x="428731" y="1159855"/>
                  </a:lnTo>
                  <a:lnTo>
                    <a:pt x="436351" y="1145666"/>
                  </a:lnTo>
                  <a:lnTo>
                    <a:pt x="438911" y="1137086"/>
                  </a:lnTo>
                  <a:lnTo>
                    <a:pt x="441487" y="1128521"/>
                  </a:lnTo>
                  <a:lnTo>
                    <a:pt x="441487" y="761817"/>
                  </a:lnTo>
                  <a:lnTo>
                    <a:pt x="438911" y="753328"/>
                  </a:lnTo>
                  <a:lnTo>
                    <a:pt x="436351" y="744763"/>
                  </a:lnTo>
                  <a:lnTo>
                    <a:pt x="428731" y="733424"/>
                  </a:lnTo>
                  <a:lnTo>
                    <a:pt x="421004" y="719236"/>
                  </a:lnTo>
                  <a:lnTo>
                    <a:pt x="408249" y="710656"/>
                  </a:lnTo>
                  <a:lnTo>
                    <a:pt x="398053" y="702182"/>
                  </a:lnTo>
                  <a:lnTo>
                    <a:pt x="390433" y="699317"/>
                  </a:lnTo>
                  <a:lnTo>
                    <a:pt x="382722" y="696467"/>
                  </a:lnTo>
                  <a:lnTo>
                    <a:pt x="375102" y="696467"/>
                  </a:lnTo>
                  <a:lnTo>
                    <a:pt x="367482" y="696467"/>
                  </a:lnTo>
                  <a:lnTo>
                    <a:pt x="74005" y="696467"/>
                  </a:lnTo>
                </a:path>
                <a:path w="4744084" h="1196975">
                  <a:moveTo>
                    <a:pt x="2549377" y="699317"/>
                  </a:moveTo>
                  <a:lnTo>
                    <a:pt x="2541757" y="699317"/>
                  </a:lnTo>
                  <a:lnTo>
                    <a:pt x="2534030" y="702182"/>
                  </a:lnTo>
                  <a:lnTo>
                    <a:pt x="2526410" y="702182"/>
                  </a:lnTo>
                  <a:lnTo>
                    <a:pt x="2488128" y="736290"/>
                  </a:lnTo>
                  <a:lnTo>
                    <a:pt x="2480508" y="750478"/>
                  </a:lnTo>
                  <a:lnTo>
                    <a:pt x="2480508" y="756193"/>
                  </a:lnTo>
                  <a:lnTo>
                    <a:pt x="2477932" y="764666"/>
                  </a:lnTo>
                  <a:lnTo>
                    <a:pt x="2475356" y="773231"/>
                  </a:lnTo>
                  <a:lnTo>
                    <a:pt x="2475356" y="781720"/>
                  </a:lnTo>
                  <a:lnTo>
                    <a:pt x="2475356" y="1117183"/>
                  </a:lnTo>
                  <a:lnTo>
                    <a:pt x="2475356" y="1125763"/>
                  </a:lnTo>
                  <a:lnTo>
                    <a:pt x="2477932" y="1134236"/>
                  </a:lnTo>
                  <a:lnTo>
                    <a:pt x="2480508" y="1139951"/>
                  </a:lnTo>
                  <a:lnTo>
                    <a:pt x="2480508" y="1148425"/>
                  </a:lnTo>
                  <a:lnTo>
                    <a:pt x="2488128" y="1162720"/>
                  </a:lnTo>
                  <a:lnTo>
                    <a:pt x="2498323" y="1174059"/>
                  </a:lnTo>
                  <a:lnTo>
                    <a:pt x="2508503" y="1185382"/>
                  </a:lnTo>
                  <a:lnTo>
                    <a:pt x="2521275" y="1191097"/>
                  </a:lnTo>
                  <a:lnTo>
                    <a:pt x="2526410" y="1193962"/>
                  </a:lnTo>
                  <a:lnTo>
                    <a:pt x="2534030" y="1196812"/>
                  </a:lnTo>
                  <a:lnTo>
                    <a:pt x="2858170" y="1196812"/>
                  </a:lnTo>
                  <a:lnTo>
                    <a:pt x="2865790" y="1193962"/>
                  </a:lnTo>
                  <a:lnTo>
                    <a:pt x="2870941" y="1191097"/>
                  </a:lnTo>
                  <a:lnTo>
                    <a:pt x="2883697" y="1185382"/>
                  </a:lnTo>
                  <a:lnTo>
                    <a:pt x="2893893" y="1174059"/>
                  </a:lnTo>
                  <a:lnTo>
                    <a:pt x="2904073" y="1162720"/>
                  </a:lnTo>
                  <a:lnTo>
                    <a:pt x="2909224" y="1148425"/>
                  </a:lnTo>
                  <a:lnTo>
                    <a:pt x="2911800" y="1139951"/>
                  </a:lnTo>
                  <a:lnTo>
                    <a:pt x="2914268" y="1134236"/>
                  </a:lnTo>
                  <a:lnTo>
                    <a:pt x="2916844" y="1125763"/>
                  </a:lnTo>
                  <a:lnTo>
                    <a:pt x="2916844" y="1117183"/>
                  </a:lnTo>
                  <a:lnTo>
                    <a:pt x="2916844" y="781720"/>
                  </a:lnTo>
                  <a:lnTo>
                    <a:pt x="2916844" y="773231"/>
                  </a:lnTo>
                  <a:lnTo>
                    <a:pt x="2914268" y="764666"/>
                  </a:lnTo>
                  <a:lnTo>
                    <a:pt x="2911800" y="756193"/>
                  </a:lnTo>
                  <a:lnTo>
                    <a:pt x="2909224" y="750478"/>
                  </a:lnTo>
                  <a:lnTo>
                    <a:pt x="2904073" y="736290"/>
                  </a:lnTo>
                  <a:lnTo>
                    <a:pt x="2893893" y="722086"/>
                  </a:lnTo>
                  <a:lnTo>
                    <a:pt x="2883697" y="713521"/>
                  </a:lnTo>
                  <a:lnTo>
                    <a:pt x="2870941" y="705048"/>
                  </a:lnTo>
                  <a:lnTo>
                    <a:pt x="2865790" y="702182"/>
                  </a:lnTo>
                  <a:lnTo>
                    <a:pt x="2858170" y="702182"/>
                  </a:lnTo>
                  <a:lnTo>
                    <a:pt x="2850550" y="699317"/>
                  </a:lnTo>
                  <a:lnTo>
                    <a:pt x="2842839" y="699317"/>
                  </a:lnTo>
                  <a:lnTo>
                    <a:pt x="2549377" y="699317"/>
                  </a:lnTo>
                </a:path>
                <a:path w="4744084" h="1196975">
                  <a:moveTo>
                    <a:pt x="1891009" y="696467"/>
                  </a:moveTo>
                  <a:lnTo>
                    <a:pt x="1883282" y="696467"/>
                  </a:lnTo>
                  <a:lnTo>
                    <a:pt x="1875662" y="696467"/>
                  </a:lnTo>
                  <a:lnTo>
                    <a:pt x="1868042" y="699317"/>
                  </a:lnTo>
                  <a:lnTo>
                    <a:pt x="1860331" y="702182"/>
                  </a:lnTo>
                  <a:lnTo>
                    <a:pt x="1850135" y="710656"/>
                  </a:lnTo>
                  <a:lnTo>
                    <a:pt x="1837380" y="719236"/>
                  </a:lnTo>
                  <a:lnTo>
                    <a:pt x="1829760" y="733424"/>
                  </a:lnTo>
                  <a:lnTo>
                    <a:pt x="1822033" y="744763"/>
                  </a:lnTo>
                  <a:lnTo>
                    <a:pt x="1819473" y="753328"/>
                  </a:lnTo>
                  <a:lnTo>
                    <a:pt x="1816988" y="761817"/>
                  </a:lnTo>
                  <a:lnTo>
                    <a:pt x="1816988" y="770381"/>
                  </a:lnTo>
                  <a:lnTo>
                    <a:pt x="1816988" y="778962"/>
                  </a:lnTo>
                  <a:lnTo>
                    <a:pt x="1816988" y="1111468"/>
                  </a:lnTo>
                  <a:lnTo>
                    <a:pt x="1816988" y="1120048"/>
                  </a:lnTo>
                  <a:lnTo>
                    <a:pt x="1816988" y="1128521"/>
                  </a:lnTo>
                  <a:lnTo>
                    <a:pt x="1819473" y="1137086"/>
                  </a:lnTo>
                  <a:lnTo>
                    <a:pt x="1822033" y="1145666"/>
                  </a:lnTo>
                  <a:lnTo>
                    <a:pt x="1829760" y="1159855"/>
                  </a:lnTo>
                  <a:lnTo>
                    <a:pt x="1837380" y="1171193"/>
                  </a:lnTo>
                  <a:lnTo>
                    <a:pt x="1850135" y="1179774"/>
                  </a:lnTo>
                  <a:lnTo>
                    <a:pt x="1860331" y="1188247"/>
                  </a:lnTo>
                  <a:lnTo>
                    <a:pt x="1868042" y="1191097"/>
                  </a:lnTo>
                  <a:lnTo>
                    <a:pt x="1875662" y="1193962"/>
                  </a:lnTo>
                  <a:lnTo>
                    <a:pt x="1883282" y="1193962"/>
                  </a:lnTo>
                  <a:lnTo>
                    <a:pt x="1891009" y="1193962"/>
                  </a:lnTo>
                  <a:lnTo>
                    <a:pt x="2184471" y="1193962"/>
                  </a:lnTo>
                  <a:lnTo>
                    <a:pt x="2192091" y="1193962"/>
                  </a:lnTo>
                  <a:lnTo>
                    <a:pt x="2199711" y="1193962"/>
                  </a:lnTo>
                  <a:lnTo>
                    <a:pt x="2207422" y="1191097"/>
                  </a:lnTo>
                  <a:lnTo>
                    <a:pt x="2245705" y="1159855"/>
                  </a:lnTo>
                  <a:lnTo>
                    <a:pt x="2253325" y="1145666"/>
                  </a:lnTo>
                  <a:lnTo>
                    <a:pt x="2253325" y="1137086"/>
                  </a:lnTo>
                  <a:lnTo>
                    <a:pt x="2255900" y="1128521"/>
                  </a:lnTo>
                  <a:lnTo>
                    <a:pt x="2258476" y="1120048"/>
                  </a:lnTo>
                  <a:lnTo>
                    <a:pt x="2258476" y="1111468"/>
                  </a:lnTo>
                  <a:lnTo>
                    <a:pt x="2258476" y="778962"/>
                  </a:lnTo>
                  <a:lnTo>
                    <a:pt x="2258476" y="770381"/>
                  </a:lnTo>
                  <a:lnTo>
                    <a:pt x="2255900" y="761817"/>
                  </a:lnTo>
                  <a:lnTo>
                    <a:pt x="2253325" y="753328"/>
                  </a:lnTo>
                  <a:lnTo>
                    <a:pt x="2253325" y="744763"/>
                  </a:lnTo>
                  <a:lnTo>
                    <a:pt x="2225238" y="710656"/>
                  </a:lnTo>
                  <a:lnTo>
                    <a:pt x="2199711" y="696467"/>
                  </a:lnTo>
                  <a:lnTo>
                    <a:pt x="2192091" y="696467"/>
                  </a:lnTo>
                  <a:lnTo>
                    <a:pt x="2184471" y="696467"/>
                  </a:lnTo>
                  <a:lnTo>
                    <a:pt x="1891009" y="696467"/>
                  </a:lnTo>
                </a:path>
                <a:path w="4744084" h="1196975">
                  <a:moveTo>
                    <a:pt x="3154207" y="699317"/>
                  </a:moveTo>
                  <a:lnTo>
                    <a:pt x="3146496" y="699317"/>
                  </a:lnTo>
                  <a:lnTo>
                    <a:pt x="3138876" y="702182"/>
                  </a:lnTo>
                  <a:lnTo>
                    <a:pt x="3133724" y="702182"/>
                  </a:lnTo>
                  <a:lnTo>
                    <a:pt x="3092957" y="736290"/>
                  </a:lnTo>
                  <a:lnTo>
                    <a:pt x="3087822" y="750478"/>
                  </a:lnTo>
                  <a:lnTo>
                    <a:pt x="3085246" y="756193"/>
                  </a:lnTo>
                  <a:lnTo>
                    <a:pt x="3082777" y="764666"/>
                  </a:lnTo>
                  <a:lnTo>
                    <a:pt x="3080202" y="773231"/>
                  </a:lnTo>
                  <a:lnTo>
                    <a:pt x="3080202" y="781720"/>
                  </a:lnTo>
                  <a:lnTo>
                    <a:pt x="3080202" y="1117183"/>
                  </a:lnTo>
                  <a:lnTo>
                    <a:pt x="3080202" y="1125763"/>
                  </a:lnTo>
                  <a:lnTo>
                    <a:pt x="3082777" y="1131387"/>
                  </a:lnTo>
                  <a:lnTo>
                    <a:pt x="3103153" y="1174059"/>
                  </a:lnTo>
                  <a:lnTo>
                    <a:pt x="3133724" y="1193962"/>
                  </a:lnTo>
                  <a:lnTo>
                    <a:pt x="3138876" y="1196812"/>
                  </a:lnTo>
                  <a:lnTo>
                    <a:pt x="3463000" y="1196812"/>
                  </a:lnTo>
                  <a:lnTo>
                    <a:pt x="3470620" y="1193962"/>
                  </a:lnTo>
                  <a:lnTo>
                    <a:pt x="3508918" y="1162720"/>
                  </a:lnTo>
                  <a:lnTo>
                    <a:pt x="3521674" y="1131387"/>
                  </a:lnTo>
                  <a:lnTo>
                    <a:pt x="3521674" y="1125763"/>
                  </a:lnTo>
                  <a:lnTo>
                    <a:pt x="3521674" y="1117183"/>
                  </a:lnTo>
                  <a:lnTo>
                    <a:pt x="3521674" y="781720"/>
                  </a:lnTo>
                  <a:lnTo>
                    <a:pt x="3521674" y="773231"/>
                  </a:lnTo>
                  <a:lnTo>
                    <a:pt x="3521674" y="764666"/>
                  </a:lnTo>
                  <a:lnTo>
                    <a:pt x="3519114" y="756193"/>
                  </a:lnTo>
                  <a:lnTo>
                    <a:pt x="3516538" y="750478"/>
                  </a:lnTo>
                  <a:lnTo>
                    <a:pt x="3508918" y="736290"/>
                  </a:lnTo>
                  <a:lnTo>
                    <a:pt x="3501298" y="722086"/>
                  </a:lnTo>
                  <a:lnTo>
                    <a:pt x="3491011" y="713521"/>
                  </a:lnTo>
                  <a:lnTo>
                    <a:pt x="3478240" y="705048"/>
                  </a:lnTo>
                  <a:lnTo>
                    <a:pt x="3470620" y="702182"/>
                  </a:lnTo>
                  <a:lnTo>
                    <a:pt x="3463000" y="702182"/>
                  </a:lnTo>
                  <a:lnTo>
                    <a:pt x="3455288" y="699317"/>
                  </a:lnTo>
                  <a:lnTo>
                    <a:pt x="3447668" y="699317"/>
                  </a:lnTo>
                  <a:lnTo>
                    <a:pt x="3154207" y="699317"/>
                  </a:lnTo>
                </a:path>
                <a:path w="4744084" h="1196975">
                  <a:moveTo>
                    <a:pt x="3759052" y="699317"/>
                  </a:moveTo>
                  <a:lnTo>
                    <a:pt x="3751325" y="699317"/>
                  </a:lnTo>
                  <a:lnTo>
                    <a:pt x="3743705" y="702182"/>
                  </a:lnTo>
                  <a:lnTo>
                    <a:pt x="3738570" y="702182"/>
                  </a:lnTo>
                  <a:lnTo>
                    <a:pt x="3697803" y="736290"/>
                  </a:lnTo>
                  <a:lnTo>
                    <a:pt x="3692651" y="750478"/>
                  </a:lnTo>
                  <a:lnTo>
                    <a:pt x="3690076" y="756193"/>
                  </a:lnTo>
                  <a:lnTo>
                    <a:pt x="3687516" y="764666"/>
                  </a:lnTo>
                  <a:lnTo>
                    <a:pt x="3687516" y="773231"/>
                  </a:lnTo>
                  <a:lnTo>
                    <a:pt x="3685031" y="781720"/>
                  </a:lnTo>
                  <a:lnTo>
                    <a:pt x="3685031" y="1117183"/>
                  </a:lnTo>
                  <a:lnTo>
                    <a:pt x="3687516" y="1125763"/>
                  </a:lnTo>
                  <a:lnTo>
                    <a:pt x="3687516" y="1131387"/>
                  </a:lnTo>
                  <a:lnTo>
                    <a:pt x="3690076" y="1139951"/>
                  </a:lnTo>
                  <a:lnTo>
                    <a:pt x="3692651" y="1148425"/>
                  </a:lnTo>
                  <a:lnTo>
                    <a:pt x="3697803" y="1162720"/>
                  </a:lnTo>
                  <a:lnTo>
                    <a:pt x="3707998" y="1174059"/>
                  </a:lnTo>
                  <a:lnTo>
                    <a:pt x="3718178" y="1185382"/>
                  </a:lnTo>
                  <a:lnTo>
                    <a:pt x="3730950" y="1191097"/>
                  </a:lnTo>
                  <a:lnTo>
                    <a:pt x="3738570" y="1193962"/>
                  </a:lnTo>
                  <a:lnTo>
                    <a:pt x="3743705" y="1196812"/>
                  </a:lnTo>
                  <a:lnTo>
                    <a:pt x="4067754" y="1196812"/>
                  </a:lnTo>
                  <a:lnTo>
                    <a:pt x="4075465" y="1193962"/>
                  </a:lnTo>
                  <a:lnTo>
                    <a:pt x="4113748" y="1162720"/>
                  </a:lnTo>
                  <a:lnTo>
                    <a:pt x="4126519" y="1131387"/>
                  </a:lnTo>
                  <a:lnTo>
                    <a:pt x="4126519" y="1125763"/>
                  </a:lnTo>
                  <a:lnTo>
                    <a:pt x="4126519" y="1117183"/>
                  </a:lnTo>
                  <a:lnTo>
                    <a:pt x="4126519" y="781720"/>
                  </a:lnTo>
                  <a:lnTo>
                    <a:pt x="4126519" y="773231"/>
                  </a:lnTo>
                  <a:lnTo>
                    <a:pt x="4126519" y="764666"/>
                  </a:lnTo>
                  <a:lnTo>
                    <a:pt x="4123943" y="756193"/>
                  </a:lnTo>
                  <a:lnTo>
                    <a:pt x="4106036" y="722086"/>
                  </a:lnTo>
                  <a:lnTo>
                    <a:pt x="4075465" y="702182"/>
                  </a:lnTo>
                  <a:lnTo>
                    <a:pt x="4067754" y="702182"/>
                  </a:lnTo>
                  <a:lnTo>
                    <a:pt x="4060134" y="699317"/>
                  </a:lnTo>
                  <a:lnTo>
                    <a:pt x="4052514" y="699317"/>
                  </a:lnTo>
                  <a:lnTo>
                    <a:pt x="3759052" y="699317"/>
                  </a:lnTo>
                </a:path>
                <a:path w="4744084" h="1196975">
                  <a:moveTo>
                    <a:pt x="4363791" y="696467"/>
                  </a:moveTo>
                  <a:lnTo>
                    <a:pt x="4356171" y="696467"/>
                  </a:lnTo>
                  <a:lnTo>
                    <a:pt x="4348551" y="696467"/>
                  </a:lnTo>
                  <a:lnTo>
                    <a:pt x="4343399" y="699317"/>
                  </a:lnTo>
                  <a:lnTo>
                    <a:pt x="4302541" y="733424"/>
                  </a:lnTo>
                  <a:lnTo>
                    <a:pt x="4294921" y="753328"/>
                  </a:lnTo>
                  <a:lnTo>
                    <a:pt x="4292345" y="761817"/>
                  </a:lnTo>
                  <a:lnTo>
                    <a:pt x="4292345" y="770381"/>
                  </a:lnTo>
                  <a:lnTo>
                    <a:pt x="4289770" y="778962"/>
                  </a:lnTo>
                  <a:lnTo>
                    <a:pt x="4289770" y="1111468"/>
                  </a:lnTo>
                  <a:lnTo>
                    <a:pt x="4292345" y="1120048"/>
                  </a:lnTo>
                  <a:lnTo>
                    <a:pt x="4292345" y="1128521"/>
                  </a:lnTo>
                  <a:lnTo>
                    <a:pt x="4294921" y="1137086"/>
                  </a:lnTo>
                  <a:lnTo>
                    <a:pt x="4312737" y="1171193"/>
                  </a:lnTo>
                  <a:lnTo>
                    <a:pt x="4343399" y="1191097"/>
                  </a:lnTo>
                  <a:lnTo>
                    <a:pt x="4348551" y="1193962"/>
                  </a:lnTo>
                  <a:lnTo>
                    <a:pt x="4672583" y="1193962"/>
                  </a:lnTo>
                  <a:lnTo>
                    <a:pt x="4680310" y="1191097"/>
                  </a:lnTo>
                  <a:lnTo>
                    <a:pt x="4718502" y="1159855"/>
                  </a:lnTo>
                  <a:lnTo>
                    <a:pt x="4731257" y="1128521"/>
                  </a:lnTo>
                  <a:lnTo>
                    <a:pt x="4731257" y="1120048"/>
                  </a:lnTo>
                  <a:lnTo>
                    <a:pt x="4731257" y="1111468"/>
                  </a:lnTo>
                  <a:lnTo>
                    <a:pt x="4731257" y="778962"/>
                  </a:lnTo>
                  <a:lnTo>
                    <a:pt x="4731257" y="770381"/>
                  </a:lnTo>
                  <a:lnTo>
                    <a:pt x="4731257" y="761817"/>
                  </a:lnTo>
                  <a:lnTo>
                    <a:pt x="4728789" y="753328"/>
                  </a:lnTo>
                  <a:lnTo>
                    <a:pt x="4726213" y="744763"/>
                  </a:lnTo>
                  <a:lnTo>
                    <a:pt x="4718502" y="733424"/>
                  </a:lnTo>
                  <a:lnTo>
                    <a:pt x="4710882" y="719236"/>
                  </a:lnTo>
                  <a:lnTo>
                    <a:pt x="4700686" y="710656"/>
                  </a:lnTo>
                  <a:lnTo>
                    <a:pt x="4687930" y="702182"/>
                  </a:lnTo>
                  <a:lnTo>
                    <a:pt x="4680310" y="699317"/>
                  </a:lnTo>
                  <a:lnTo>
                    <a:pt x="4672583" y="696467"/>
                  </a:lnTo>
                  <a:lnTo>
                    <a:pt x="4667539" y="696467"/>
                  </a:lnTo>
                  <a:lnTo>
                    <a:pt x="4659828" y="696467"/>
                  </a:lnTo>
                  <a:lnTo>
                    <a:pt x="4363791" y="6964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05370" y="2255695"/>
              <a:ext cx="2330119" cy="46563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814736" y="2947796"/>
              <a:ext cx="4739005" cy="2555875"/>
            </a:xfrm>
            <a:custGeom>
              <a:avLst/>
              <a:gdLst/>
              <a:ahLst/>
              <a:cxnLst/>
              <a:rect l="l" t="t" r="r" b="b"/>
              <a:pathLst>
                <a:path w="4739005" h="2555875">
                  <a:moveTo>
                    <a:pt x="74005" y="0"/>
                  </a:moveTo>
                  <a:lnTo>
                    <a:pt x="66293" y="0"/>
                  </a:lnTo>
                  <a:lnTo>
                    <a:pt x="58673" y="2865"/>
                  </a:lnTo>
                  <a:lnTo>
                    <a:pt x="50947" y="2865"/>
                  </a:lnTo>
                  <a:lnTo>
                    <a:pt x="20375" y="25618"/>
                  </a:lnTo>
                  <a:lnTo>
                    <a:pt x="0" y="65440"/>
                  </a:lnTo>
                  <a:lnTo>
                    <a:pt x="0" y="73913"/>
                  </a:lnTo>
                  <a:lnTo>
                    <a:pt x="0" y="82494"/>
                  </a:lnTo>
                  <a:lnTo>
                    <a:pt x="0" y="417956"/>
                  </a:lnTo>
                  <a:lnTo>
                    <a:pt x="0" y="426430"/>
                  </a:lnTo>
                  <a:lnTo>
                    <a:pt x="0" y="435010"/>
                  </a:lnTo>
                  <a:lnTo>
                    <a:pt x="2468" y="443483"/>
                  </a:lnTo>
                  <a:lnTo>
                    <a:pt x="5044" y="449198"/>
                  </a:lnTo>
                  <a:lnTo>
                    <a:pt x="12755" y="463387"/>
                  </a:lnTo>
                  <a:lnTo>
                    <a:pt x="20375" y="477591"/>
                  </a:lnTo>
                  <a:lnTo>
                    <a:pt x="33146" y="486155"/>
                  </a:lnTo>
                  <a:lnTo>
                    <a:pt x="43342" y="494736"/>
                  </a:lnTo>
                  <a:lnTo>
                    <a:pt x="50947" y="497494"/>
                  </a:lnTo>
                  <a:lnTo>
                    <a:pt x="58673" y="497494"/>
                  </a:lnTo>
                  <a:lnTo>
                    <a:pt x="66293" y="500344"/>
                  </a:lnTo>
                  <a:lnTo>
                    <a:pt x="74005" y="500344"/>
                  </a:lnTo>
                  <a:lnTo>
                    <a:pt x="367466" y="500344"/>
                  </a:lnTo>
                  <a:lnTo>
                    <a:pt x="375086" y="500344"/>
                  </a:lnTo>
                  <a:lnTo>
                    <a:pt x="382706" y="497494"/>
                  </a:lnTo>
                  <a:lnTo>
                    <a:pt x="387857" y="497494"/>
                  </a:lnTo>
                  <a:lnTo>
                    <a:pt x="395477" y="494736"/>
                  </a:lnTo>
                  <a:lnTo>
                    <a:pt x="408233" y="486155"/>
                  </a:lnTo>
                  <a:lnTo>
                    <a:pt x="418429" y="477591"/>
                  </a:lnTo>
                  <a:lnTo>
                    <a:pt x="428716" y="463387"/>
                  </a:lnTo>
                  <a:lnTo>
                    <a:pt x="433760" y="449198"/>
                  </a:lnTo>
                  <a:lnTo>
                    <a:pt x="436336" y="443483"/>
                  </a:lnTo>
                  <a:lnTo>
                    <a:pt x="438911" y="435010"/>
                  </a:lnTo>
                  <a:lnTo>
                    <a:pt x="441472" y="426430"/>
                  </a:lnTo>
                  <a:lnTo>
                    <a:pt x="441472" y="417956"/>
                  </a:lnTo>
                  <a:lnTo>
                    <a:pt x="441472" y="82494"/>
                  </a:lnTo>
                  <a:lnTo>
                    <a:pt x="441472" y="73913"/>
                  </a:lnTo>
                  <a:lnTo>
                    <a:pt x="438911" y="65440"/>
                  </a:lnTo>
                  <a:lnTo>
                    <a:pt x="436336" y="56860"/>
                  </a:lnTo>
                  <a:lnTo>
                    <a:pt x="433760" y="51252"/>
                  </a:lnTo>
                  <a:lnTo>
                    <a:pt x="428716" y="36956"/>
                  </a:lnTo>
                  <a:lnTo>
                    <a:pt x="418429" y="25618"/>
                  </a:lnTo>
                  <a:lnTo>
                    <a:pt x="408233" y="14279"/>
                  </a:lnTo>
                  <a:lnTo>
                    <a:pt x="395477" y="5714"/>
                  </a:lnTo>
                  <a:lnTo>
                    <a:pt x="387857" y="2865"/>
                  </a:lnTo>
                  <a:lnTo>
                    <a:pt x="382706" y="2865"/>
                  </a:lnTo>
                  <a:lnTo>
                    <a:pt x="375086" y="0"/>
                  </a:lnTo>
                  <a:lnTo>
                    <a:pt x="367466" y="0"/>
                  </a:lnTo>
                  <a:lnTo>
                    <a:pt x="74005" y="0"/>
                  </a:lnTo>
                </a:path>
                <a:path w="4739005" h="2555875">
                  <a:moveTo>
                    <a:pt x="2544226" y="5714"/>
                  </a:moveTo>
                  <a:lnTo>
                    <a:pt x="2536606" y="5714"/>
                  </a:lnTo>
                  <a:lnTo>
                    <a:pt x="2531455" y="8580"/>
                  </a:lnTo>
                  <a:lnTo>
                    <a:pt x="2523835" y="11429"/>
                  </a:lnTo>
                  <a:lnTo>
                    <a:pt x="2516215" y="11429"/>
                  </a:lnTo>
                  <a:lnTo>
                    <a:pt x="2503459" y="19903"/>
                  </a:lnTo>
                  <a:lnTo>
                    <a:pt x="2493263" y="31333"/>
                  </a:lnTo>
                  <a:lnTo>
                    <a:pt x="2482976" y="42671"/>
                  </a:lnTo>
                  <a:lnTo>
                    <a:pt x="2477932" y="56860"/>
                  </a:lnTo>
                  <a:lnTo>
                    <a:pt x="2475356" y="62575"/>
                  </a:lnTo>
                  <a:lnTo>
                    <a:pt x="2472781" y="71155"/>
                  </a:lnTo>
                  <a:lnTo>
                    <a:pt x="2472781" y="440634"/>
                  </a:lnTo>
                  <a:lnTo>
                    <a:pt x="2475356" y="449198"/>
                  </a:lnTo>
                  <a:lnTo>
                    <a:pt x="2477932" y="454913"/>
                  </a:lnTo>
                  <a:lnTo>
                    <a:pt x="2482976" y="469102"/>
                  </a:lnTo>
                  <a:lnTo>
                    <a:pt x="2493263" y="483306"/>
                  </a:lnTo>
                  <a:lnTo>
                    <a:pt x="2503459" y="491870"/>
                  </a:lnTo>
                  <a:lnTo>
                    <a:pt x="2516215" y="500344"/>
                  </a:lnTo>
                  <a:lnTo>
                    <a:pt x="2523835" y="503209"/>
                  </a:lnTo>
                  <a:lnTo>
                    <a:pt x="2531455" y="503209"/>
                  </a:lnTo>
                  <a:lnTo>
                    <a:pt x="2536606" y="506059"/>
                  </a:lnTo>
                  <a:lnTo>
                    <a:pt x="2544226" y="506059"/>
                  </a:lnTo>
                  <a:lnTo>
                    <a:pt x="2840248" y="506059"/>
                  </a:lnTo>
                  <a:lnTo>
                    <a:pt x="2847974" y="506059"/>
                  </a:lnTo>
                  <a:lnTo>
                    <a:pt x="2853019" y="503209"/>
                  </a:lnTo>
                  <a:lnTo>
                    <a:pt x="2860730" y="503209"/>
                  </a:lnTo>
                  <a:lnTo>
                    <a:pt x="2868350" y="500344"/>
                  </a:lnTo>
                  <a:lnTo>
                    <a:pt x="2881121" y="491870"/>
                  </a:lnTo>
                  <a:lnTo>
                    <a:pt x="2891302" y="483306"/>
                  </a:lnTo>
                  <a:lnTo>
                    <a:pt x="2901497" y="469102"/>
                  </a:lnTo>
                  <a:lnTo>
                    <a:pt x="2906648" y="454913"/>
                  </a:lnTo>
                  <a:lnTo>
                    <a:pt x="2909224" y="449198"/>
                  </a:lnTo>
                  <a:lnTo>
                    <a:pt x="2911693" y="440634"/>
                  </a:lnTo>
                  <a:lnTo>
                    <a:pt x="2911693" y="432145"/>
                  </a:lnTo>
                  <a:lnTo>
                    <a:pt x="2911693" y="423580"/>
                  </a:lnTo>
                  <a:lnTo>
                    <a:pt x="2911693" y="88193"/>
                  </a:lnTo>
                  <a:lnTo>
                    <a:pt x="2911693" y="79628"/>
                  </a:lnTo>
                  <a:lnTo>
                    <a:pt x="2911693" y="71155"/>
                  </a:lnTo>
                  <a:lnTo>
                    <a:pt x="2909224" y="62575"/>
                  </a:lnTo>
                  <a:lnTo>
                    <a:pt x="2906648" y="56860"/>
                  </a:lnTo>
                  <a:lnTo>
                    <a:pt x="2901497" y="42671"/>
                  </a:lnTo>
                  <a:lnTo>
                    <a:pt x="2891302" y="31333"/>
                  </a:lnTo>
                  <a:lnTo>
                    <a:pt x="2881121" y="19903"/>
                  </a:lnTo>
                  <a:lnTo>
                    <a:pt x="2868350" y="11429"/>
                  </a:lnTo>
                  <a:lnTo>
                    <a:pt x="2860730" y="11429"/>
                  </a:lnTo>
                  <a:lnTo>
                    <a:pt x="2853019" y="8580"/>
                  </a:lnTo>
                  <a:lnTo>
                    <a:pt x="2847974" y="5714"/>
                  </a:lnTo>
                  <a:lnTo>
                    <a:pt x="2840248" y="5714"/>
                  </a:lnTo>
                  <a:lnTo>
                    <a:pt x="2544226" y="5714"/>
                  </a:lnTo>
                </a:path>
                <a:path w="4739005" h="2555875">
                  <a:moveTo>
                    <a:pt x="3151631" y="5714"/>
                  </a:moveTo>
                  <a:lnTo>
                    <a:pt x="3144011" y="5714"/>
                  </a:lnTo>
                  <a:lnTo>
                    <a:pt x="3136300" y="8580"/>
                  </a:lnTo>
                  <a:lnTo>
                    <a:pt x="3128680" y="11429"/>
                  </a:lnTo>
                  <a:lnTo>
                    <a:pt x="3123529" y="11429"/>
                  </a:lnTo>
                  <a:lnTo>
                    <a:pt x="3090382" y="42671"/>
                  </a:lnTo>
                  <a:lnTo>
                    <a:pt x="3080186" y="62575"/>
                  </a:lnTo>
                  <a:lnTo>
                    <a:pt x="3080186" y="71155"/>
                  </a:lnTo>
                  <a:lnTo>
                    <a:pt x="3077626" y="79628"/>
                  </a:lnTo>
                  <a:lnTo>
                    <a:pt x="3077626" y="88193"/>
                  </a:lnTo>
                  <a:lnTo>
                    <a:pt x="3077626" y="423580"/>
                  </a:lnTo>
                  <a:lnTo>
                    <a:pt x="3077626" y="432145"/>
                  </a:lnTo>
                  <a:lnTo>
                    <a:pt x="3080186" y="440634"/>
                  </a:lnTo>
                  <a:lnTo>
                    <a:pt x="3080186" y="449198"/>
                  </a:lnTo>
                  <a:lnTo>
                    <a:pt x="3082762" y="454913"/>
                  </a:lnTo>
                  <a:lnTo>
                    <a:pt x="3090382" y="469102"/>
                  </a:lnTo>
                  <a:lnTo>
                    <a:pt x="3098002" y="483306"/>
                  </a:lnTo>
                  <a:lnTo>
                    <a:pt x="3110758" y="491870"/>
                  </a:lnTo>
                  <a:lnTo>
                    <a:pt x="3123529" y="500344"/>
                  </a:lnTo>
                  <a:lnTo>
                    <a:pt x="3128680" y="503209"/>
                  </a:lnTo>
                  <a:lnTo>
                    <a:pt x="3136300" y="503209"/>
                  </a:lnTo>
                  <a:lnTo>
                    <a:pt x="3144011" y="506059"/>
                  </a:lnTo>
                  <a:lnTo>
                    <a:pt x="3151631" y="506059"/>
                  </a:lnTo>
                  <a:lnTo>
                    <a:pt x="3445093" y="506059"/>
                  </a:lnTo>
                  <a:lnTo>
                    <a:pt x="3452713" y="506059"/>
                  </a:lnTo>
                  <a:lnTo>
                    <a:pt x="3460424" y="503209"/>
                  </a:lnTo>
                  <a:lnTo>
                    <a:pt x="3468044" y="503209"/>
                  </a:lnTo>
                  <a:lnTo>
                    <a:pt x="3473195" y="500344"/>
                  </a:lnTo>
                  <a:lnTo>
                    <a:pt x="3485951" y="491870"/>
                  </a:lnTo>
                  <a:lnTo>
                    <a:pt x="3498722" y="483306"/>
                  </a:lnTo>
                  <a:lnTo>
                    <a:pt x="3506342" y="469102"/>
                  </a:lnTo>
                  <a:lnTo>
                    <a:pt x="3513962" y="454913"/>
                  </a:lnTo>
                  <a:lnTo>
                    <a:pt x="3516523" y="449198"/>
                  </a:lnTo>
                  <a:lnTo>
                    <a:pt x="3516523" y="440634"/>
                  </a:lnTo>
                  <a:lnTo>
                    <a:pt x="3519098" y="432145"/>
                  </a:lnTo>
                  <a:lnTo>
                    <a:pt x="3519098" y="423580"/>
                  </a:lnTo>
                  <a:lnTo>
                    <a:pt x="3519098" y="88193"/>
                  </a:lnTo>
                  <a:lnTo>
                    <a:pt x="3519098" y="79628"/>
                  </a:lnTo>
                  <a:lnTo>
                    <a:pt x="3516523" y="71155"/>
                  </a:lnTo>
                  <a:lnTo>
                    <a:pt x="3516523" y="62575"/>
                  </a:lnTo>
                  <a:lnTo>
                    <a:pt x="3513962" y="56860"/>
                  </a:lnTo>
                  <a:lnTo>
                    <a:pt x="3506342" y="42671"/>
                  </a:lnTo>
                  <a:lnTo>
                    <a:pt x="3498722" y="31333"/>
                  </a:lnTo>
                  <a:lnTo>
                    <a:pt x="3485951" y="19903"/>
                  </a:lnTo>
                  <a:lnTo>
                    <a:pt x="3473195" y="11429"/>
                  </a:lnTo>
                  <a:lnTo>
                    <a:pt x="3468044" y="11429"/>
                  </a:lnTo>
                  <a:lnTo>
                    <a:pt x="3460424" y="8580"/>
                  </a:lnTo>
                  <a:lnTo>
                    <a:pt x="3452713" y="5714"/>
                  </a:lnTo>
                  <a:lnTo>
                    <a:pt x="3445093" y="5714"/>
                  </a:lnTo>
                  <a:lnTo>
                    <a:pt x="3151631" y="5714"/>
                  </a:lnTo>
                </a:path>
                <a:path w="4739005" h="2555875">
                  <a:moveTo>
                    <a:pt x="3756461" y="5714"/>
                  </a:moveTo>
                  <a:lnTo>
                    <a:pt x="3748750" y="5714"/>
                  </a:lnTo>
                  <a:lnTo>
                    <a:pt x="3743705" y="8580"/>
                  </a:lnTo>
                  <a:lnTo>
                    <a:pt x="3735979" y="11429"/>
                  </a:lnTo>
                  <a:lnTo>
                    <a:pt x="3728359" y="11429"/>
                  </a:lnTo>
                  <a:lnTo>
                    <a:pt x="3715603" y="19903"/>
                  </a:lnTo>
                  <a:lnTo>
                    <a:pt x="3705407" y="31333"/>
                  </a:lnTo>
                  <a:lnTo>
                    <a:pt x="3695227" y="42671"/>
                  </a:lnTo>
                  <a:lnTo>
                    <a:pt x="3690076" y="56860"/>
                  </a:lnTo>
                  <a:lnTo>
                    <a:pt x="3687500" y="62575"/>
                  </a:lnTo>
                  <a:lnTo>
                    <a:pt x="3685031" y="71155"/>
                  </a:lnTo>
                  <a:lnTo>
                    <a:pt x="3685031" y="440634"/>
                  </a:lnTo>
                  <a:lnTo>
                    <a:pt x="3687500" y="449198"/>
                  </a:lnTo>
                  <a:lnTo>
                    <a:pt x="3690076" y="454913"/>
                  </a:lnTo>
                  <a:lnTo>
                    <a:pt x="3695227" y="469102"/>
                  </a:lnTo>
                  <a:lnTo>
                    <a:pt x="3705407" y="483306"/>
                  </a:lnTo>
                  <a:lnTo>
                    <a:pt x="3715603" y="491870"/>
                  </a:lnTo>
                  <a:lnTo>
                    <a:pt x="3728359" y="500344"/>
                  </a:lnTo>
                  <a:lnTo>
                    <a:pt x="3735979" y="503209"/>
                  </a:lnTo>
                  <a:lnTo>
                    <a:pt x="3743705" y="503209"/>
                  </a:lnTo>
                  <a:lnTo>
                    <a:pt x="3748750" y="506059"/>
                  </a:lnTo>
                  <a:lnTo>
                    <a:pt x="3756461" y="506059"/>
                  </a:lnTo>
                  <a:lnTo>
                    <a:pt x="4052498" y="506059"/>
                  </a:lnTo>
                  <a:lnTo>
                    <a:pt x="4060118" y="506059"/>
                  </a:lnTo>
                  <a:lnTo>
                    <a:pt x="4065269" y="503209"/>
                  </a:lnTo>
                  <a:lnTo>
                    <a:pt x="4072889" y="503209"/>
                  </a:lnTo>
                  <a:lnTo>
                    <a:pt x="4080509" y="500344"/>
                  </a:lnTo>
                  <a:lnTo>
                    <a:pt x="4093265" y="491870"/>
                  </a:lnTo>
                  <a:lnTo>
                    <a:pt x="4103461" y="483306"/>
                  </a:lnTo>
                  <a:lnTo>
                    <a:pt x="4113748" y="469102"/>
                  </a:lnTo>
                  <a:lnTo>
                    <a:pt x="4118792" y="454913"/>
                  </a:lnTo>
                  <a:lnTo>
                    <a:pt x="4121368" y="449198"/>
                  </a:lnTo>
                  <a:lnTo>
                    <a:pt x="4123943" y="440634"/>
                  </a:lnTo>
                  <a:lnTo>
                    <a:pt x="4123943" y="432145"/>
                  </a:lnTo>
                  <a:lnTo>
                    <a:pt x="4123943" y="423580"/>
                  </a:lnTo>
                  <a:lnTo>
                    <a:pt x="4123943" y="88193"/>
                  </a:lnTo>
                  <a:lnTo>
                    <a:pt x="4123943" y="79628"/>
                  </a:lnTo>
                  <a:lnTo>
                    <a:pt x="4123943" y="71155"/>
                  </a:lnTo>
                  <a:lnTo>
                    <a:pt x="4121368" y="62575"/>
                  </a:lnTo>
                  <a:lnTo>
                    <a:pt x="4118792" y="56860"/>
                  </a:lnTo>
                  <a:lnTo>
                    <a:pt x="4113748" y="42671"/>
                  </a:lnTo>
                  <a:lnTo>
                    <a:pt x="4103461" y="31333"/>
                  </a:lnTo>
                  <a:lnTo>
                    <a:pt x="4093265" y="19903"/>
                  </a:lnTo>
                  <a:lnTo>
                    <a:pt x="4080509" y="11429"/>
                  </a:lnTo>
                  <a:lnTo>
                    <a:pt x="4072889" y="11429"/>
                  </a:lnTo>
                  <a:lnTo>
                    <a:pt x="4065269" y="8580"/>
                  </a:lnTo>
                  <a:lnTo>
                    <a:pt x="4060118" y="5714"/>
                  </a:lnTo>
                  <a:lnTo>
                    <a:pt x="4052498" y="5714"/>
                  </a:lnTo>
                  <a:lnTo>
                    <a:pt x="3756461" y="5714"/>
                  </a:lnTo>
                </a:path>
                <a:path w="4739005" h="2555875">
                  <a:moveTo>
                    <a:pt x="4361215" y="0"/>
                  </a:moveTo>
                  <a:lnTo>
                    <a:pt x="4356155" y="0"/>
                  </a:lnTo>
                  <a:lnTo>
                    <a:pt x="4348535" y="2865"/>
                  </a:lnTo>
                  <a:lnTo>
                    <a:pt x="4340824" y="2865"/>
                  </a:lnTo>
                  <a:lnTo>
                    <a:pt x="4310252" y="25618"/>
                  </a:lnTo>
                  <a:lnTo>
                    <a:pt x="4289770" y="65440"/>
                  </a:lnTo>
                  <a:lnTo>
                    <a:pt x="4289770" y="73913"/>
                  </a:lnTo>
                  <a:lnTo>
                    <a:pt x="4289770" y="82494"/>
                  </a:lnTo>
                  <a:lnTo>
                    <a:pt x="4289770" y="417956"/>
                  </a:lnTo>
                  <a:lnTo>
                    <a:pt x="4289770" y="426430"/>
                  </a:lnTo>
                  <a:lnTo>
                    <a:pt x="4289770" y="435010"/>
                  </a:lnTo>
                  <a:lnTo>
                    <a:pt x="4292345" y="443483"/>
                  </a:lnTo>
                  <a:lnTo>
                    <a:pt x="4310252" y="477591"/>
                  </a:lnTo>
                  <a:lnTo>
                    <a:pt x="4340824" y="497494"/>
                  </a:lnTo>
                  <a:lnTo>
                    <a:pt x="4348535" y="497494"/>
                  </a:lnTo>
                  <a:lnTo>
                    <a:pt x="4356155" y="500344"/>
                  </a:lnTo>
                  <a:lnTo>
                    <a:pt x="4361215" y="500344"/>
                  </a:lnTo>
                  <a:lnTo>
                    <a:pt x="4657237" y="500344"/>
                  </a:lnTo>
                  <a:lnTo>
                    <a:pt x="4664963" y="500344"/>
                  </a:lnTo>
                  <a:lnTo>
                    <a:pt x="4672583" y="497494"/>
                  </a:lnTo>
                  <a:lnTo>
                    <a:pt x="4677719" y="497494"/>
                  </a:lnTo>
                  <a:lnTo>
                    <a:pt x="4685339" y="494736"/>
                  </a:lnTo>
                  <a:lnTo>
                    <a:pt x="4698110" y="486155"/>
                  </a:lnTo>
                  <a:lnTo>
                    <a:pt x="4708291" y="477591"/>
                  </a:lnTo>
                  <a:lnTo>
                    <a:pt x="4718486" y="463387"/>
                  </a:lnTo>
                  <a:lnTo>
                    <a:pt x="4723637" y="449198"/>
                  </a:lnTo>
                  <a:lnTo>
                    <a:pt x="4726213" y="443483"/>
                  </a:lnTo>
                  <a:lnTo>
                    <a:pt x="4728773" y="435010"/>
                  </a:lnTo>
                  <a:lnTo>
                    <a:pt x="4728773" y="426430"/>
                  </a:lnTo>
                  <a:lnTo>
                    <a:pt x="4731257" y="417956"/>
                  </a:lnTo>
                  <a:lnTo>
                    <a:pt x="4731257" y="82494"/>
                  </a:lnTo>
                  <a:lnTo>
                    <a:pt x="4728773" y="73913"/>
                  </a:lnTo>
                  <a:lnTo>
                    <a:pt x="4728773" y="65440"/>
                  </a:lnTo>
                  <a:lnTo>
                    <a:pt x="4726213" y="56860"/>
                  </a:lnTo>
                  <a:lnTo>
                    <a:pt x="4723637" y="51252"/>
                  </a:lnTo>
                  <a:lnTo>
                    <a:pt x="4718486" y="36956"/>
                  </a:lnTo>
                  <a:lnTo>
                    <a:pt x="4708291" y="25618"/>
                  </a:lnTo>
                  <a:lnTo>
                    <a:pt x="4698110" y="14279"/>
                  </a:lnTo>
                  <a:lnTo>
                    <a:pt x="4685339" y="5714"/>
                  </a:lnTo>
                  <a:lnTo>
                    <a:pt x="4677719" y="2865"/>
                  </a:lnTo>
                  <a:lnTo>
                    <a:pt x="4672583" y="2865"/>
                  </a:lnTo>
                  <a:lnTo>
                    <a:pt x="4664963" y="0"/>
                  </a:lnTo>
                  <a:lnTo>
                    <a:pt x="4657237" y="0"/>
                  </a:lnTo>
                  <a:lnTo>
                    <a:pt x="4361215" y="0"/>
                  </a:lnTo>
                </a:path>
                <a:path w="4739005" h="2555875">
                  <a:moveTo>
                    <a:pt x="81625" y="685129"/>
                  </a:moveTo>
                  <a:lnTo>
                    <a:pt x="74005" y="685129"/>
                  </a:lnTo>
                  <a:lnTo>
                    <a:pt x="66293" y="685129"/>
                  </a:lnTo>
                  <a:lnTo>
                    <a:pt x="58673" y="687994"/>
                  </a:lnTo>
                  <a:lnTo>
                    <a:pt x="20375" y="719236"/>
                  </a:lnTo>
                  <a:lnTo>
                    <a:pt x="7619" y="750569"/>
                  </a:lnTo>
                  <a:lnTo>
                    <a:pt x="7619" y="756193"/>
                  </a:lnTo>
                  <a:lnTo>
                    <a:pt x="7619" y="764758"/>
                  </a:lnTo>
                  <a:lnTo>
                    <a:pt x="7619" y="1100236"/>
                  </a:lnTo>
                  <a:lnTo>
                    <a:pt x="7619" y="1108709"/>
                  </a:lnTo>
                  <a:lnTo>
                    <a:pt x="7619" y="1117290"/>
                  </a:lnTo>
                  <a:lnTo>
                    <a:pt x="10195" y="1125763"/>
                  </a:lnTo>
                  <a:lnTo>
                    <a:pt x="12755" y="1131478"/>
                  </a:lnTo>
                  <a:lnTo>
                    <a:pt x="20375" y="1145666"/>
                  </a:lnTo>
                  <a:lnTo>
                    <a:pt x="27995" y="1159855"/>
                  </a:lnTo>
                  <a:lnTo>
                    <a:pt x="38191" y="1168435"/>
                  </a:lnTo>
                  <a:lnTo>
                    <a:pt x="50947" y="1176908"/>
                  </a:lnTo>
                  <a:lnTo>
                    <a:pt x="58673" y="1179774"/>
                  </a:lnTo>
                  <a:lnTo>
                    <a:pt x="66293" y="1179774"/>
                  </a:lnTo>
                  <a:lnTo>
                    <a:pt x="74005" y="1182623"/>
                  </a:lnTo>
                  <a:lnTo>
                    <a:pt x="81625" y="1182623"/>
                  </a:lnTo>
                  <a:lnTo>
                    <a:pt x="375086" y="1182623"/>
                  </a:lnTo>
                  <a:lnTo>
                    <a:pt x="382706" y="1182623"/>
                  </a:lnTo>
                  <a:lnTo>
                    <a:pt x="390418" y="1179774"/>
                  </a:lnTo>
                  <a:lnTo>
                    <a:pt x="395477" y="1179774"/>
                  </a:lnTo>
                  <a:lnTo>
                    <a:pt x="403189" y="1176908"/>
                  </a:lnTo>
                  <a:lnTo>
                    <a:pt x="415960" y="1168435"/>
                  </a:lnTo>
                  <a:lnTo>
                    <a:pt x="426140" y="1159855"/>
                  </a:lnTo>
                  <a:lnTo>
                    <a:pt x="436336" y="1145666"/>
                  </a:lnTo>
                  <a:lnTo>
                    <a:pt x="441472" y="1131478"/>
                  </a:lnTo>
                  <a:lnTo>
                    <a:pt x="443956" y="1125763"/>
                  </a:lnTo>
                  <a:lnTo>
                    <a:pt x="446531" y="1117290"/>
                  </a:lnTo>
                  <a:lnTo>
                    <a:pt x="446531" y="1108709"/>
                  </a:lnTo>
                  <a:lnTo>
                    <a:pt x="449092" y="1100236"/>
                  </a:lnTo>
                  <a:lnTo>
                    <a:pt x="449092" y="764758"/>
                  </a:lnTo>
                  <a:lnTo>
                    <a:pt x="446531" y="756193"/>
                  </a:lnTo>
                  <a:lnTo>
                    <a:pt x="446531" y="750569"/>
                  </a:lnTo>
                  <a:lnTo>
                    <a:pt x="443956" y="741989"/>
                  </a:lnTo>
                  <a:lnTo>
                    <a:pt x="441472" y="733516"/>
                  </a:lnTo>
                  <a:lnTo>
                    <a:pt x="436336" y="719236"/>
                  </a:lnTo>
                  <a:lnTo>
                    <a:pt x="426140" y="707897"/>
                  </a:lnTo>
                  <a:lnTo>
                    <a:pt x="415960" y="696559"/>
                  </a:lnTo>
                  <a:lnTo>
                    <a:pt x="403189" y="690844"/>
                  </a:lnTo>
                  <a:lnTo>
                    <a:pt x="395477" y="687994"/>
                  </a:lnTo>
                  <a:lnTo>
                    <a:pt x="390418" y="685129"/>
                  </a:lnTo>
                  <a:lnTo>
                    <a:pt x="382706" y="685129"/>
                  </a:lnTo>
                  <a:lnTo>
                    <a:pt x="375086" y="685129"/>
                  </a:lnTo>
                  <a:lnTo>
                    <a:pt x="81625" y="685129"/>
                  </a:lnTo>
                </a:path>
                <a:path w="4739005" h="2555875">
                  <a:moveTo>
                    <a:pt x="3161827" y="685129"/>
                  </a:moveTo>
                  <a:lnTo>
                    <a:pt x="3154192" y="685129"/>
                  </a:lnTo>
                  <a:lnTo>
                    <a:pt x="3146480" y="685129"/>
                  </a:lnTo>
                  <a:lnTo>
                    <a:pt x="3138860" y="687994"/>
                  </a:lnTo>
                  <a:lnTo>
                    <a:pt x="3100577" y="719236"/>
                  </a:lnTo>
                  <a:lnTo>
                    <a:pt x="3087806" y="750569"/>
                  </a:lnTo>
                  <a:lnTo>
                    <a:pt x="3087806" y="756193"/>
                  </a:lnTo>
                  <a:lnTo>
                    <a:pt x="3087806" y="764758"/>
                  </a:lnTo>
                  <a:lnTo>
                    <a:pt x="3087806" y="1100236"/>
                  </a:lnTo>
                  <a:lnTo>
                    <a:pt x="3087806" y="1108709"/>
                  </a:lnTo>
                  <a:lnTo>
                    <a:pt x="3087806" y="1117290"/>
                  </a:lnTo>
                  <a:lnTo>
                    <a:pt x="3090382" y="1125763"/>
                  </a:lnTo>
                  <a:lnTo>
                    <a:pt x="3092957" y="1131478"/>
                  </a:lnTo>
                  <a:lnTo>
                    <a:pt x="3100577" y="1145666"/>
                  </a:lnTo>
                  <a:lnTo>
                    <a:pt x="3108197" y="1159855"/>
                  </a:lnTo>
                  <a:lnTo>
                    <a:pt x="3120953" y="1168435"/>
                  </a:lnTo>
                  <a:lnTo>
                    <a:pt x="3131240" y="1176908"/>
                  </a:lnTo>
                  <a:lnTo>
                    <a:pt x="3138860" y="1179774"/>
                  </a:lnTo>
                  <a:lnTo>
                    <a:pt x="3146480" y="1179774"/>
                  </a:lnTo>
                  <a:lnTo>
                    <a:pt x="3154192" y="1182623"/>
                  </a:lnTo>
                  <a:lnTo>
                    <a:pt x="3161827" y="1182623"/>
                  </a:lnTo>
                  <a:lnTo>
                    <a:pt x="3455288" y="1182623"/>
                  </a:lnTo>
                  <a:lnTo>
                    <a:pt x="3463000" y="1182623"/>
                  </a:lnTo>
                  <a:lnTo>
                    <a:pt x="3470620" y="1179774"/>
                  </a:lnTo>
                  <a:lnTo>
                    <a:pt x="3475771" y="1179774"/>
                  </a:lnTo>
                  <a:lnTo>
                    <a:pt x="3483391" y="1176908"/>
                  </a:lnTo>
                  <a:lnTo>
                    <a:pt x="3496147" y="1168435"/>
                  </a:lnTo>
                  <a:lnTo>
                    <a:pt x="3506342" y="1159855"/>
                  </a:lnTo>
                  <a:lnTo>
                    <a:pt x="3516523" y="1145666"/>
                  </a:lnTo>
                  <a:lnTo>
                    <a:pt x="3521674" y="1131478"/>
                  </a:lnTo>
                  <a:lnTo>
                    <a:pt x="3524249" y="1125763"/>
                  </a:lnTo>
                  <a:lnTo>
                    <a:pt x="3526718" y="1117290"/>
                  </a:lnTo>
                  <a:lnTo>
                    <a:pt x="3529294" y="1108709"/>
                  </a:lnTo>
                  <a:lnTo>
                    <a:pt x="3529294" y="1100236"/>
                  </a:lnTo>
                  <a:lnTo>
                    <a:pt x="3529294" y="764758"/>
                  </a:lnTo>
                  <a:lnTo>
                    <a:pt x="3529294" y="756193"/>
                  </a:lnTo>
                  <a:lnTo>
                    <a:pt x="3526718" y="750569"/>
                  </a:lnTo>
                  <a:lnTo>
                    <a:pt x="3506342" y="707897"/>
                  </a:lnTo>
                  <a:lnTo>
                    <a:pt x="3475771" y="687994"/>
                  </a:lnTo>
                  <a:lnTo>
                    <a:pt x="3470620" y="685129"/>
                  </a:lnTo>
                  <a:lnTo>
                    <a:pt x="3463000" y="685129"/>
                  </a:lnTo>
                  <a:lnTo>
                    <a:pt x="3455288" y="685129"/>
                  </a:lnTo>
                  <a:lnTo>
                    <a:pt x="3161827" y="685129"/>
                  </a:lnTo>
                </a:path>
                <a:path w="4739005" h="2555875">
                  <a:moveTo>
                    <a:pt x="3766657" y="685129"/>
                  </a:moveTo>
                  <a:lnTo>
                    <a:pt x="3759037" y="685129"/>
                  </a:lnTo>
                  <a:lnTo>
                    <a:pt x="3751325" y="685129"/>
                  </a:lnTo>
                  <a:lnTo>
                    <a:pt x="3743705" y="687994"/>
                  </a:lnTo>
                  <a:lnTo>
                    <a:pt x="3705407" y="719236"/>
                  </a:lnTo>
                  <a:lnTo>
                    <a:pt x="3695227" y="741989"/>
                  </a:lnTo>
                  <a:lnTo>
                    <a:pt x="3692651" y="750569"/>
                  </a:lnTo>
                  <a:lnTo>
                    <a:pt x="3692651" y="1117290"/>
                  </a:lnTo>
                  <a:lnTo>
                    <a:pt x="3695227" y="1125763"/>
                  </a:lnTo>
                  <a:lnTo>
                    <a:pt x="3697696" y="1131478"/>
                  </a:lnTo>
                  <a:lnTo>
                    <a:pt x="3705407" y="1145666"/>
                  </a:lnTo>
                  <a:lnTo>
                    <a:pt x="3713027" y="1159855"/>
                  </a:lnTo>
                  <a:lnTo>
                    <a:pt x="3725798" y="1168435"/>
                  </a:lnTo>
                  <a:lnTo>
                    <a:pt x="3735979" y="1176908"/>
                  </a:lnTo>
                  <a:lnTo>
                    <a:pt x="3743705" y="1179774"/>
                  </a:lnTo>
                  <a:lnTo>
                    <a:pt x="3751325" y="1179774"/>
                  </a:lnTo>
                  <a:lnTo>
                    <a:pt x="3759037" y="1182623"/>
                  </a:lnTo>
                  <a:lnTo>
                    <a:pt x="3766657" y="1182623"/>
                  </a:lnTo>
                  <a:lnTo>
                    <a:pt x="4060118" y="1182623"/>
                  </a:lnTo>
                  <a:lnTo>
                    <a:pt x="4067738" y="1182623"/>
                  </a:lnTo>
                  <a:lnTo>
                    <a:pt x="4075465" y="1179774"/>
                  </a:lnTo>
                  <a:lnTo>
                    <a:pt x="4083085" y="1179774"/>
                  </a:lnTo>
                  <a:lnTo>
                    <a:pt x="4088221" y="1176908"/>
                  </a:lnTo>
                  <a:lnTo>
                    <a:pt x="4100977" y="1168435"/>
                  </a:lnTo>
                  <a:lnTo>
                    <a:pt x="4111172" y="1159855"/>
                  </a:lnTo>
                  <a:lnTo>
                    <a:pt x="4121368" y="1145666"/>
                  </a:lnTo>
                  <a:lnTo>
                    <a:pt x="4128988" y="1131478"/>
                  </a:lnTo>
                  <a:lnTo>
                    <a:pt x="4128988" y="1125763"/>
                  </a:lnTo>
                  <a:lnTo>
                    <a:pt x="4131563" y="1117290"/>
                  </a:lnTo>
                  <a:lnTo>
                    <a:pt x="4134139" y="1108709"/>
                  </a:lnTo>
                  <a:lnTo>
                    <a:pt x="4134139" y="1100236"/>
                  </a:lnTo>
                  <a:lnTo>
                    <a:pt x="4134139" y="764758"/>
                  </a:lnTo>
                  <a:lnTo>
                    <a:pt x="4134139" y="756193"/>
                  </a:lnTo>
                  <a:lnTo>
                    <a:pt x="4131563" y="750569"/>
                  </a:lnTo>
                  <a:lnTo>
                    <a:pt x="4128988" y="741989"/>
                  </a:lnTo>
                  <a:lnTo>
                    <a:pt x="4128988" y="733516"/>
                  </a:lnTo>
                  <a:lnTo>
                    <a:pt x="4121368" y="719236"/>
                  </a:lnTo>
                  <a:lnTo>
                    <a:pt x="4111172" y="707897"/>
                  </a:lnTo>
                  <a:lnTo>
                    <a:pt x="4100977" y="696559"/>
                  </a:lnTo>
                  <a:lnTo>
                    <a:pt x="4088221" y="690844"/>
                  </a:lnTo>
                  <a:lnTo>
                    <a:pt x="4083085" y="687994"/>
                  </a:lnTo>
                  <a:lnTo>
                    <a:pt x="4075465" y="685129"/>
                  </a:lnTo>
                  <a:lnTo>
                    <a:pt x="4067738" y="685129"/>
                  </a:lnTo>
                  <a:lnTo>
                    <a:pt x="4060118" y="685129"/>
                  </a:lnTo>
                  <a:lnTo>
                    <a:pt x="3766657" y="685129"/>
                  </a:lnTo>
                </a:path>
                <a:path w="4739005" h="2555875">
                  <a:moveTo>
                    <a:pt x="4371487" y="685129"/>
                  </a:moveTo>
                  <a:lnTo>
                    <a:pt x="4363775" y="685129"/>
                  </a:lnTo>
                  <a:lnTo>
                    <a:pt x="4356155" y="685129"/>
                  </a:lnTo>
                  <a:lnTo>
                    <a:pt x="4348535" y="687994"/>
                  </a:lnTo>
                  <a:lnTo>
                    <a:pt x="4343399" y="690844"/>
                  </a:lnTo>
                  <a:lnTo>
                    <a:pt x="4330628" y="696559"/>
                  </a:lnTo>
                  <a:lnTo>
                    <a:pt x="4317872" y="707897"/>
                  </a:lnTo>
                  <a:lnTo>
                    <a:pt x="4310252" y="719236"/>
                  </a:lnTo>
                  <a:lnTo>
                    <a:pt x="4302541" y="733516"/>
                  </a:lnTo>
                  <a:lnTo>
                    <a:pt x="4299965" y="741989"/>
                  </a:lnTo>
                  <a:lnTo>
                    <a:pt x="4299965" y="750569"/>
                  </a:lnTo>
                  <a:lnTo>
                    <a:pt x="4297481" y="756193"/>
                  </a:lnTo>
                  <a:lnTo>
                    <a:pt x="4297481" y="764758"/>
                  </a:lnTo>
                  <a:lnTo>
                    <a:pt x="4297481" y="1100236"/>
                  </a:lnTo>
                  <a:lnTo>
                    <a:pt x="4297481" y="1108709"/>
                  </a:lnTo>
                  <a:lnTo>
                    <a:pt x="4299965" y="1117290"/>
                  </a:lnTo>
                  <a:lnTo>
                    <a:pt x="4299965" y="1125763"/>
                  </a:lnTo>
                  <a:lnTo>
                    <a:pt x="4302541" y="1131478"/>
                  </a:lnTo>
                  <a:lnTo>
                    <a:pt x="4310252" y="1145666"/>
                  </a:lnTo>
                  <a:lnTo>
                    <a:pt x="4317872" y="1159855"/>
                  </a:lnTo>
                  <a:lnTo>
                    <a:pt x="4330628" y="1168435"/>
                  </a:lnTo>
                  <a:lnTo>
                    <a:pt x="4343399" y="1176908"/>
                  </a:lnTo>
                  <a:lnTo>
                    <a:pt x="4348535" y="1179774"/>
                  </a:lnTo>
                  <a:lnTo>
                    <a:pt x="4356155" y="1179774"/>
                  </a:lnTo>
                  <a:lnTo>
                    <a:pt x="4363775" y="1182623"/>
                  </a:lnTo>
                  <a:lnTo>
                    <a:pt x="4371487" y="1182623"/>
                  </a:lnTo>
                  <a:lnTo>
                    <a:pt x="4664963" y="1182623"/>
                  </a:lnTo>
                  <a:lnTo>
                    <a:pt x="4672583" y="1182623"/>
                  </a:lnTo>
                  <a:lnTo>
                    <a:pt x="4680203" y="1179774"/>
                  </a:lnTo>
                  <a:lnTo>
                    <a:pt x="4687915" y="1179774"/>
                  </a:lnTo>
                  <a:lnTo>
                    <a:pt x="4692959" y="1176908"/>
                  </a:lnTo>
                  <a:lnTo>
                    <a:pt x="4726213" y="1145666"/>
                  </a:lnTo>
                  <a:lnTo>
                    <a:pt x="4736393" y="1125763"/>
                  </a:lnTo>
                  <a:lnTo>
                    <a:pt x="4736393" y="1117290"/>
                  </a:lnTo>
                  <a:lnTo>
                    <a:pt x="4738969" y="1108709"/>
                  </a:lnTo>
                  <a:lnTo>
                    <a:pt x="4738969" y="1100236"/>
                  </a:lnTo>
                  <a:lnTo>
                    <a:pt x="4738969" y="764758"/>
                  </a:lnTo>
                  <a:lnTo>
                    <a:pt x="4738969" y="756193"/>
                  </a:lnTo>
                  <a:lnTo>
                    <a:pt x="4736393" y="750569"/>
                  </a:lnTo>
                  <a:lnTo>
                    <a:pt x="4736393" y="741989"/>
                  </a:lnTo>
                  <a:lnTo>
                    <a:pt x="4733833" y="733516"/>
                  </a:lnTo>
                  <a:lnTo>
                    <a:pt x="4726213" y="719236"/>
                  </a:lnTo>
                  <a:lnTo>
                    <a:pt x="4716017" y="707897"/>
                  </a:lnTo>
                  <a:lnTo>
                    <a:pt x="4705730" y="696559"/>
                  </a:lnTo>
                  <a:lnTo>
                    <a:pt x="4692959" y="690844"/>
                  </a:lnTo>
                  <a:lnTo>
                    <a:pt x="4687915" y="687994"/>
                  </a:lnTo>
                  <a:lnTo>
                    <a:pt x="4680203" y="685129"/>
                  </a:lnTo>
                  <a:lnTo>
                    <a:pt x="4672583" y="685129"/>
                  </a:lnTo>
                  <a:lnTo>
                    <a:pt x="4664963" y="685129"/>
                  </a:lnTo>
                  <a:lnTo>
                    <a:pt x="4371487" y="685129"/>
                  </a:lnTo>
                </a:path>
                <a:path w="4739005" h="2555875">
                  <a:moveTo>
                    <a:pt x="81625" y="1353220"/>
                  </a:moveTo>
                  <a:lnTo>
                    <a:pt x="74005" y="1356070"/>
                  </a:lnTo>
                  <a:lnTo>
                    <a:pt x="66293" y="1356070"/>
                  </a:lnTo>
                  <a:lnTo>
                    <a:pt x="58673" y="1358935"/>
                  </a:lnTo>
                  <a:lnTo>
                    <a:pt x="20375" y="1390177"/>
                  </a:lnTo>
                  <a:lnTo>
                    <a:pt x="10195" y="1412946"/>
                  </a:lnTo>
                  <a:lnTo>
                    <a:pt x="7619" y="1418554"/>
                  </a:lnTo>
                  <a:lnTo>
                    <a:pt x="7619" y="1788124"/>
                  </a:lnTo>
                  <a:lnTo>
                    <a:pt x="10195" y="1796704"/>
                  </a:lnTo>
                  <a:lnTo>
                    <a:pt x="38191" y="1839269"/>
                  </a:lnTo>
                  <a:lnTo>
                    <a:pt x="50947" y="1847849"/>
                  </a:lnTo>
                  <a:lnTo>
                    <a:pt x="58673" y="1847849"/>
                  </a:lnTo>
                  <a:lnTo>
                    <a:pt x="66293" y="1850699"/>
                  </a:lnTo>
                  <a:lnTo>
                    <a:pt x="74005" y="1853564"/>
                  </a:lnTo>
                  <a:lnTo>
                    <a:pt x="81625" y="1853564"/>
                  </a:lnTo>
                  <a:lnTo>
                    <a:pt x="375086" y="1853564"/>
                  </a:lnTo>
                  <a:lnTo>
                    <a:pt x="382706" y="1853564"/>
                  </a:lnTo>
                  <a:lnTo>
                    <a:pt x="390418" y="1850699"/>
                  </a:lnTo>
                  <a:lnTo>
                    <a:pt x="395477" y="1847849"/>
                  </a:lnTo>
                  <a:lnTo>
                    <a:pt x="403189" y="1847849"/>
                  </a:lnTo>
                  <a:lnTo>
                    <a:pt x="415960" y="1839269"/>
                  </a:lnTo>
                  <a:lnTo>
                    <a:pt x="426140" y="1827946"/>
                  </a:lnTo>
                  <a:lnTo>
                    <a:pt x="436336" y="1816607"/>
                  </a:lnTo>
                  <a:lnTo>
                    <a:pt x="441472" y="1802328"/>
                  </a:lnTo>
                  <a:lnTo>
                    <a:pt x="443956" y="1796704"/>
                  </a:lnTo>
                  <a:lnTo>
                    <a:pt x="446531" y="1788124"/>
                  </a:lnTo>
                  <a:lnTo>
                    <a:pt x="446531" y="1779650"/>
                  </a:lnTo>
                  <a:lnTo>
                    <a:pt x="449092" y="1771086"/>
                  </a:lnTo>
                  <a:lnTo>
                    <a:pt x="449092" y="1435607"/>
                  </a:lnTo>
                  <a:lnTo>
                    <a:pt x="446531" y="1427134"/>
                  </a:lnTo>
                  <a:lnTo>
                    <a:pt x="446531" y="1418554"/>
                  </a:lnTo>
                  <a:lnTo>
                    <a:pt x="443956" y="1412946"/>
                  </a:lnTo>
                  <a:lnTo>
                    <a:pt x="426140" y="1378747"/>
                  </a:lnTo>
                  <a:lnTo>
                    <a:pt x="395477" y="1358935"/>
                  </a:lnTo>
                  <a:lnTo>
                    <a:pt x="390418" y="1356070"/>
                  </a:lnTo>
                  <a:lnTo>
                    <a:pt x="382706" y="1356070"/>
                  </a:lnTo>
                  <a:lnTo>
                    <a:pt x="375086" y="1353220"/>
                  </a:lnTo>
                  <a:lnTo>
                    <a:pt x="81625" y="1353220"/>
                  </a:lnTo>
                </a:path>
                <a:path w="4739005" h="2555875">
                  <a:moveTo>
                    <a:pt x="3161827" y="1356070"/>
                  </a:moveTo>
                  <a:lnTo>
                    <a:pt x="3154192" y="1356070"/>
                  </a:lnTo>
                  <a:lnTo>
                    <a:pt x="3146480" y="1358935"/>
                  </a:lnTo>
                  <a:lnTo>
                    <a:pt x="3138860" y="1361693"/>
                  </a:lnTo>
                  <a:lnTo>
                    <a:pt x="3131240" y="1361693"/>
                  </a:lnTo>
                  <a:lnTo>
                    <a:pt x="3120953" y="1370274"/>
                  </a:lnTo>
                  <a:lnTo>
                    <a:pt x="3092957" y="1407215"/>
                  </a:lnTo>
                  <a:lnTo>
                    <a:pt x="3087806" y="1421419"/>
                  </a:lnTo>
                  <a:lnTo>
                    <a:pt x="3087806" y="1429984"/>
                  </a:lnTo>
                  <a:lnTo>
                    <a:pt x="3087806" y="1438457"/>
                  </a:lnTo>
                  <a:lnTo>
                    <a:pt x="3087806" y="1773935"/>
                  </a:lnTo>
                  <a:lnTo>
                    <a:pt x="3087806" y="1782409"/>
                  </a:lnTo>
                  <a:lnTo>
                    <a:pt x="3087806" y="1790989"/>
                  </a:lnTo>
                  <a:lnTo>
                    <a:pt x="3090382" y="1799554"/>
                  </a:lnTo>
                  <a:lnTo>
                    <a:pt x="3092957" y="1805177"/>
                  </a:lnTo>
                  <a:lnTo>
                    <a:pt x="3100577" y="1819366"/>
                  </a:lnTo>
                  <a:lnTo>
                    <a:pt x="3108197" y="1833661"/>
                  </a:lnTo>
                  <a:lnTo>
                    <a:pt x="3120953" y="1842134"/>
                  </a:lnTo>
                  <a:lnTo>
                    <a:pt x="3131240" y="1850699"/>
                  </a:lnTo>
                  <a:lnTo>
                    <a:pt x="3138860" y="1853564"/>
                  </a:lnTo>
                  <a:lnTo>
                    <a:pt x="3146480" y="1853564"/>
                  </a:lnTo>
                  <a:lnTo>
                    <a:pt x="3154192" y="1856323"/>
                  </a:lnTo>
                  <a:lnTo>
                    <a:pt x="3161827" y="1856323"/>
                  </a:lnTo>
                  <a:lnTo>
                    <a:pt x="3455288" y="1856323"/>
                  </a:lnTo>
                  <a:lnTo>
                    <a:pt x="3463000" y="1856323"/>
                  </a:lnTo>
                  <a:lnTo>
                    <a:pt x="3470620" y="1853564"/>
                  </a:lnTo>
                  <a:lnTo>
                    <a:pt x="3475771" y="1853564"/>
                  </a:lnTo>
                  <a:lnTo>
                    <a:pt x="3483391" y="1850699"/>
                  </a:lnTo>
                  <a:lnTo>
                    <a:pt x="3496147" y="1842134"/>
                  </a:lnTo>
                  <a:lnTo>
                    <a:pt x="3506342" y="1833661"/>
                  </a:lnTo>
                  <a:lnTo>
                    <a:pt x="3516523" y="1819366"/>
                  </a:lnTo>
                  <a:lnTo>
                    <a:pt x="3521674" y="1805177"/>
                  </a:lnTo>
                  <a:lnTo>
                    <a:pt x="3524249" y="1799554"/>
                  </a:lnTo>
                  <a:lnTo>
                    <a:pt x="3526718" y="1790989"/>
                  </a:lnTo>
                  <a:lnTo>
                    <a:pt x="3529294" y="1782409"/>
                  </a:lnTo>
                  <a:lnTo>
                    <a:pt x="3529294" y="1773935"/>
                  </a:lnTo>
                  <a:lnTo>
                    <a:pt x="3529294" y="1438457"/>
                  </a:lnTo>
                  <a:lnTo>
                    <a:pt x="3529294" y="1429984"/>
                  </a:lnTo>
                  <a:lnTo>
                    <a:pt x="3526718" y="1421419"/>
                  </a:lnTo>
                  <a:lnTo>
                    <a:pt x="3524249" y="1412946"/>
                  </a:lnTo>
                  <a:lnTo>
                    <a:pt x="3521674" y="1407215"/>
                  </a:lnTo>
                  <a:lnTo>
                    <a:pt x="3516523" y="1393027"/>
                  </a:lnTo>
                  <a:lnTo>
                    <a:pt x="3506342" y="1381597"/>
                  </a:lnTo>
                  <a:lnTo>
                    <a:pt x="3496147" y="1370274"/>
                  </a:lnTo>
                  <a:lnTo>
                    <a:pt x="3483391" y="1361693"/>
                  </a:lnTo>
                  <a:lnTo>
                    <a:pt x="3475771" y="1361693"/>
                  </a:lnTo>
                  <a:lnTo>
                    <a:pt x="3470620" y="1358935"/>
                  </a:lnTo>
                  <a:lnTo>
                    <a:pt x="3463000" y="1356070"/>
                  </a:lnTo>
                  <a:lnTo>
                    <a:pt x="3455288" y="1356070"/>
                  </a:lnTo>
                  <a:lnTo>
                    <a:pt x="3161827" y="1356070"/>
                  </a:lnTo>
                </a:path>
                <a:path w="4739005" h="2555875">
                  <a:moveTo>
                    <a:pt x="3766657" y="1356070"/>
                  </a:moveTo>
                  <a:lnTo>
                    <a:pt x="3759037" y="1356070"/>
                  </a:lnTo>
                  <a:lnTo>
                    <a:pt x="3751325" y="1358935"/>
                  </a:lnTo>
                  <a:lnTo>
                    <a:pt x="3743705" y="1361693"/>
                  </a:lnTo>
                  <a:lnTo>
                    <a:pt x="3735979" y="1361693"/>
                  </a:lnTo>
                  <a:lnTo>
                    <a:pt x="3725798" y="1370274"/>
                  </a:lnTo>
                  <a:lnTo>
                    <a:pt x="3697696" y="1407215"/>
                  </a:lnTo>
                  <a:lnTo>
                    <a:pt x="3692651" y="1421419"/>
                  </a:lnTo>
                  <a:lnTo>
                    <a:pt x="3692651" y="1429984"/>
                  </a:lnTo>
                  <a:lnTo>
                    <a:pt x="3692651" y="1438457"/>
                  </a:lnTo>
                  <a:lnTo>
                    <a:pt x="3692651" y="1773935"/>
                  </a:lnTo>
                  <a:lnTo>
                    <a:pt x="3692651" y="1782409"/>
                  </a:lnTo>
                  <a:lnTo>
                    <a:pt x="3692651" y="1790989"/>
                  </a:lnTo>
                  <a:lnTo>
                    <a:pt x="3695227" y="1799554"/>
                  </a:lnTo>
                  <a:lnTo>
                    <a:pt x="3697696" y="1805177"/>
                  </a:lnTo>
                  <a:lnTo>
                    <a:pt x="3705407" y="1819366"/>
                  </a:lnTo>
                  <a:lnTo>
                    <a:pt x="3713027" y="1833661"/>
                  </a:lnTo>
                  <a:lnTo>
                    <a:pt x="3725798" y="1842134"/>
                  </a:lnTo>
                  <a:lnTo>
                    <a:pt x="3735979" y="1850699"/>
                  </a:lnTo>
                  <a:lnTo>
                    <a:pt x="3743705" y="1853564"/>
                  </a:lnTo>
                  <a:lnTo>
                    <a:pt x="3751325" y="1853564"/>
                  </a:lnTo>
                  <a:lnTo>
                    <a:pt x="3759037" y="1856323"/>
                  </a:lnTo>
                  <a:lnTo>
                    <a:pt x="3766657" y="1856323"/>
                  </a:lnTo>
                  <a:lnTo>
                    <a:pt x="4060118" y="1856323"/>
                  </a:lnTo>
                  <a:lnTo>
                    <a:pt x="4067738" y="1856323"/>
                  </a:lnTo>
                  <a:lnTo>
                    <a:pt x="4075465" y="1853564"/>
                  </a:lnTo>
                  <a:lnTo>
                    <a:pt x="4083085" y="1853564"/>
                  </a:lnTo>
                  <a:lnTo>
                    <a:pt x="4088221" y="1850699"/>
                  </a:lnTo>
                  <a:lnTo>
                    <a:pt x="4100977" y="1842134"/>
                  </a:lnTo>
                  <a:lnTo>
                    <a:pt x="4111172" y="1833661"/>
                  </a:lnTo>
                  <a:lnTo>
                    <a:pt x="4121368" y="1819366"/>
                  </a:lnTo>
                  <a:lnTo>
                    <a:pt x="4128988" y="1805177"/>
                  </a:lnTo>
                  <a:lnTo>
                    <a:pt x="4128988" y="1799554"/>
                  </a:lnTo>
                  <a:lnTo>
                    <a:pt x="4131563" y="1790989"/>
                  </a:lnTo>
                  <a:lnTo>
                    <a:pt x="4134139" y="1782409"/>
                  </a:lnTo>
                  <a:lnTo>
                    <a:pt x="4134139" y="1773935"/>
                  </a:lnTo>
                  <a:lnTo>
                    <a:pt x="4134139" y="1438457"/>
                  </a:lnTo>
                  <a:lnTo>
                    <a:pt x="4134139" y="1429984"/>
                  </a:lnTo>
                  <a:lnTo>
                    <a:pt x="4131563" y="1421419"/>
                  </a:lnTo>
                  <a:lnTo>
                    <a:pt x="4128988" y="1412946"/>
                  </a:lnTo>
                  <a:lnTo>
                    <a:pt x="4128988" y="1407215"/>
                  </a:lnTo>
                  <a:lnTo>
                    <a:pt x="4121368" y="1393027"/>
                  </a:lnTo>
                  <a:lnTo>
                    <a:pt x="4111172" y="1381597"/>
                  </a:lnTo>
                  <a:lnTo>
                    <a:pt x="4100977" y="1370274"/>
                  </a:lnTo>
                  <a:lnTo>
                    <a:pt x="4088221" y="1361693"/>
                  </a:lnTo>
                  <a:lnTo>
                    <a:pt x="4083085" y="1361693"/>
                  </a:lnTo>
                  <a:lnTo>
                    <a:pt x="4075465" y="1358935"/>
                  </a:lnTo>
                  <a:lnTo>
                    <a:pt x="4067738" y="1356070"/>
                  </a:lnTo>
                  <a:lnTo>
                    <a:pt x="4060118" y="1356070"/>
                  </a:lnTo>
                  <a:lnTo>
                    <a:pt x="3766657" y="1356070"/>
                  </a:lnTo>
                </a:path>
                <a:path w="4739005" h="2555875">
                  <a:moveTo>
                    <a:pt x="4371487" y="1353220"/>
                  </a:moveTo>
                  <a:lnTo>
                    <a:pt x="4363775" y="1356070"/>
                  </a:lnTo>
                  <a:lnTo>
                    <a:pt x="4356155" y="1356070"/>
                  </a:lnTo>
                  <a:lnTo>
                    <a:pt x="4348535" y="1358935"/>
                  </a:lnTo>
                  <a:lnTo>
                    <a:pt x="4343399" y="1361693"/>
                  </a:lnTo>
                  <a:lnTo>
                    <a:pt x="4330628" y="1367408"/>
                  </a:lnTo>
                  <a:lnTo>
                    <a:pt x="4317872" y="1378747"/>
                  </a:lnTo>
                  <a:lnTo>
                    <a:pt x="4310252" y="1390177"/>
                  </a:lnTo>
                  <a:lnTo>
                    <a:pt x="4302541" y="1404365"/>
                  </a:lnTo>
                  <a:lnTo>
                    <a:pt x="4299965" y="1412946"/>
                  </a:lnTo>
                  <a:lnTo>
                    <a:pt x="4299965" y="1418554"/>
                  </a:lnTo>
                  <a:lnTo>
                    <a:pt x="4297481" y="1427134"/>
                  </a:lnTo>
                  <a:lnTo>
                    <a:pt x="4297481" y="1435607"/>
                  </a:lnTo>
                  <a:lnTo>
                    <a:pt x="4297481" y="1771086"/>
                  </a:lnTo>
                  <a:lnTo>
                    <a:pt x="4297481" y="1779650"/>
                  </a:lnTo>
                  <a:lnTo>
                    <a:pt x="4299965" y="1788124"/>
                  </a:lnTo>
                  <a:lnTo>
                    <a:pt x="4299965" y="1796704"/>
                  </a:lnTo>
                  <a:lnTo>
                    <a:pt x="4302541" y="1802328"/>
                  </a:lnTo>
                  <a:lnTo>
                    <a:pt x="4310252" y="1816607"/>
                  </a:lnTo>
                  <a:lnTo>
                    <a:pt x="4317872" y="1827946"/>
                  </a:lnTo>
                  <a:lnTo>
                    <a:pt x="4330628" y="1839269"/>
                  </a:lnTo>
                  <a:lnTo>
                    <a:pt x="4343399" y="1847849"/>
                  </a:lnTo>
                  <a:lnTo>
                    <a:pt x="4348535" y="1847849"/>
                  </a:lnTo>
                  <a:lnTo>
                    <a:pt x="4356155" y="1850699"/>
                  </a:lnTo>
                  <a:lnTo>
                    <a:pt x="4363775" y="1853564"/>
                  </a:lnTo>
                  <a:lnTo>
                    <a:pt x="4371487" y="1853564"/>
                  </a:lnTo>
                  <a:lnTo>
                    <a:pt x="4664963" y="1853564"/>
                  </a:lnTo>
                  <a:lnTo>
                    <a:pt x="4672583" y="1853564"/>
                  </a:lnTo>
                  <a:lnTo>
                    <a:pt x="4680203" y="1850699"/>
                  </a:lnTo>
                  <a:lnTo>
                    <a:pt x="4687915" y="1847849"/>
                  </a:lnTo>
                  <a:lnTo>
                    <a:pt x="4692959" y="1847849"/>
                  </a:lnTo>
                  <a:lnTo>
                    <a:pt x="4705730" y="1839269"/>
                  </a:lnTo>
                  <a:lnTo>
                    <a:pt x="4716017" y="1827946"/>
                  </a:lnTo>
                  <a:lnTo>
                    <a:pt x="4726213" y="1816607"/>
                  </a:lnTo>
                  <a:lnTo>
                    <a:pt x="4733833" y="1802328"/>
                  </a:lnTo>
                  <a:lnTo>
                    <a:pt x="4736393" y="1796704"/>
                  </a:lnTo>
                  <a:lnTo>
                    <a:pt x="4736393" y="1788124"/>
                  </a:lnTo>
                  <a:lnTo>
                    <a:pt x="4738969" y="1779650"/>
                  </a:lnTo>
                  <a:lnTo>
                    <a:pt x="4738969" y="1771086"/>
                  </a:lnTo>
                  <a:lnTo>
                    <a:pt x="4738969" y="1435607"/>
                  </a:lnTo>
                  <a:lnTo>
                    <a:pt x="4738969" y="1427134"/>
                  </a:lnTo>
                  <a:lnTo>
                    <a:pt x="4736393" y="1418554"/>
                  </a:lnTo>
                  <a:lnTo>
                    <a:pt x="4736393" y="1412946"/>
                  </a:lnTo>
                  <a:lnTo>
                    <a:pt x="4733833" y="1404365"/>
                  </a:lnTo>
                  <a:lnTo>
                    <a:pt x="4726213" y="1390177"/>
                  </a:lnTo>
                  <a:lnTo>
                    <a:pt x="4716017" y="1378747"/>
                  </a:lnTo>
                  <a:lnTo>
                    <a:pt x="4705730" y="1367408"/>
                  </a:lnTo>
                  <a:lnTo>
                    <a:pt x="4692959" y="1361693"/>
                  </a:lnTo>
                  <a:lnTo>
                    <a:pt x="4687915" y="1358935"/>
                  </a:lnTo>
                  <a:lnTo>
                    <a:pt x="4680203" y="1356070"/>
                  </a:lnTo>
                  <a:lnTo>
                    <a:pt x="4672583" y="1356070"/>
                  </a:lnTo>
                  <a:lnTo>
                    <a:pt x="4664963" y="1353220"/>
                  </a:lnTo>
                  <a:lnTo>
                    <a:pt x="4371487" y="1353220"/>
                  </a:lnTo>
                </a:path>
                <a:path w="4739005" h="2555875">
                  <a:moveTo>
                    <a:pt x="74005" y="2055403"/>
                  </a:moveTo>
                  <a:lnTo>
                    <a:pt x="68869" y="2055403"/>
                  </a:lnTo>
                  <a:lnTo>
                    <a:pt x="61234" y="2058161"/>
                  </a:lnTo>
                  <a:lnTo>
                    <a:pt x="53522" y="2058161"/>
                  </a:lnTo>
                  <a:lnTo>
                    <a:pt x="15239" y="2092360"/>
                  </a:lnTo>
                  <a:lnTo>
                    <a:pt x="2468" y="2120737"/>
                  </a:lnTo>
                  <a:lnTo>
                    <a:pt x="2468" y="2129317"/>
                  </a:lnTo>
                  <a:lnTo>
                    <a:pt x="2468" y="2137790"/>
                  </a:lnTo>
                  <a:lnTo>
                    <a:pt x="2468" y="2473253"/>
                  </a:lnTo>
                  <a:lnTo>
                    <a:pt x="2468" y="2481742"/>
                  </a:lnTo>
                  <a:lnTo>
                    <a:pt x="2468" y="2490307"/>
                  </a:lnTo>
                  <a:lnTo>
                    <a:pt x="5044" y="2498887"/>
                  </a:lnTo>
                  <a:lnTo>
                    <a:pt x="33146" y="2541468"/>
                  </a:lnTo>
                  <a:lnTo>
                    <a:pt x="53522" y="2552898"/>
                  </a:lnTo>
                  <a:lnTo>
                    <a:pt x="61234" y="2552898"/>
                  </a:lnTo>
                  <a:lnTo>
                    <a:pt x="68869" y="2555656"/>
                  </a:lnTo>
                  <a:lnTo>
                    <a:pt x="74005" y="2555656"/>
                  </a:lnTo>
                  <a:lnTo>
                    <a:pt x="369950" y="2555656"/>
                  </a:lnTo>
                  <a:lnTo>
                    <a:pt x="377662" y="2555656"/>
                  </a:lnTo>
                  <a:lnTo>
                    <a:pt x="385282" y="2552898"/>
                  </a:lnTo>
                  <a:lnTo>
                    <a:pt x="390418" y="2552898"/>
                  </a:lnTo>
                  <a:lnTo>
                    <a:pt x="398038" y="2550032"/>
                  </a:lnTo>
                  <a:lnTo>
                    <a:pt x="410809" y="2541468"/>
                  </a:lnTo>
                  <a:lnTo>
                    <a:pt x="421004" y="2530129"/>
                  </a:lnTo>
                  <a:lnTo>
                    <a:pt x="431200" y="2518699"/>
                  </a:lnTo>
                  <a:lnTo>
                    <a:pt x="436336" y="2504495"/>
                  </a:lnTo>
                  <a:lnTo>
                    <a:pt x="438911" y="2498887"/>
                  </a:lnTo>
                  <a:lnTo>
                    <a:pt x="441472" y="2490307"/>
                  </a:lnTo>
                  <a:lnTo>
                    <a:pt x="441472" y="2481742"/>
                  </a:lnTo>
                  <a:lnTo>
                    <a:pt x="443956" y="2473253"/>
                  </a:lnTo>
                  <a:lnTo>
                    <a:pt x="443956" y="2137790"/>
                  </a:lnTo>
                  <a:lnTo>
                    <a:pt x="441472" y="2129317"/>
                  </a:lnTo>
                  <a:lnTo>
                    <a:pt x="441472" y="2120737"/>
                  </a:lnTo>
                  <a:lnTo>
                    <a:pt x="438911" y="2112263"/>
                  </a:lnTo>
                  <a:lnTo>
                    <a:pt x="436336" y="2106548"/>
                  </a:lnTo>
                  <a:lnTo>
                    <a:pt x="431200" y="2092360"/>
                  </a:lnTo>
                  <a:lnTo>
                    <a:pt x="421004" y="2078065"/>
                  </a:lnTo>
                  <a:lnTo>
                    <a:pt x="410809" y="2069591"/>
                  </a:lnTo>
                  <a:lnTo>
                    <a:pt x="398038" y="2061011"/>
                  </a:lnTo>
                  <a:lnTo>
                    <a:pt x="390418" y="2058161"/>
                  </a:lnTo>
                  <a:lnTo>
                    <a:pt x="385282" y="2058161"/>
                  </a:lnTo>
                  <a:lnTo>
                    <a:pt x="377662" y="2055403"/>
                  </a:lnTo>
                  <a:lnTo>
                    <a:pt x="369950" y="2055403"/>
                  </a:lnTo>
                  <a:lnTo>
                    <a:pt x="74005" y="2055403"/>
                  </a:lnTo>
                </a:path>
                <a:path w="4739005" h="2555875">
                  <a:moveTo>
                    <a:pt x="3154192" y="2055403"/>
                  </a:moveTo>
                  <a:lnTo>
                    <a:pt x="3146480" y="2055403"/>
                  </a:lnTo>
                  <a:lnTo>
                    <a:pt x="3138860" y="2058161"/>
                  </a:lnTo>
                  <a:lnTo>
                    <a:pt x="3133724" y="2058161"/>
                  </a:lnTo>
                  <a:lnTo>
                    <a:pt x="3092957" y="2092360"/>
                  </a:lnTo>
                  <a:lnTo>
                    <a:pt x="3087806" y="2106548"/>
                  </a:lnTo>
                  <a:lnTo>
                    <a:pt x="3085246" y="2112263"/>
                  </a:lnTo>
                  <a:lnTo>
                    <a:pt x="3082762" y="2120737"/>
                  </a:lnTo>
                  <a:lnTo>
                    <a:pt x="3080186" y="2129317"/>
                  </a:lnTo>
                  <a:lnTo>
                    <a:pt x="3080186" y="2137790"/>
                  </a:lnTo>
                  <a:lnTo>
                    <a:pt x="3080186" y="2473253"/>
                  </a:lnTo>
                  <a:lnTo>
                    <a:pt x="3080186" y="2481742"/>
                  </a:lnTo>
                  <a:lnTo>
                    <a:pt x="3082762" y="2490307"/>
                  </a:lnTo>
                  <a:lnTo>
                    <a:pt x="3085246" y="2498887"/>
                  </a:lnTo>
                  <a:lnTo>
                    <a:pt x="3087806" y="2504495"/>
                  </a:lnTo>
                  <a:lnTo>
                    <a:pt x="3092957" y="2518699"/>
                  </a:lnTo>
                  <a:lnTo>
                    <a:pt x="3103138" y="2530129"/>
                  </a:lnTo>
                  <a:lnTo>
                    <a:pt x="3113333" y="2541468"/>
                  </a:lnTo>
                  <a:lnTo>
                    <a:pt x="3126104" y="2550032"/>
                  </a:lnTo>
                  <a:lnTo>
                    <a:pt x="3133724" y="2552898"/>
                  </a:lnTo>
                  <a:lnTo>
                    <a:pt x="3138860" y="2552898"/>
                  </a:lnTo>
                  <a:lnTo>
                    <a:pt x="3146480" y="2555656"/>
                  </a:lnTo>
                  <a:lnTo>
                    <a:pt x="3154192" y="2555656"/>
                  </a:lnTo>
                  <a:lnTo>
                    <a:pt x="3447668" y="2555656"/>
                  </a:lnTo>
                  <a:lnTo>
                    <a:pt x="3455288" y="2555656"/>
                  </a:lnTo>
                  <a:lnTo>
                    <a:pt x="3463000" y="2552898"/>
                  </a:lnTo>
                  <a:lnTo>
                    <a:pt x="3470620" y="2552898"/>
                  </a:lnTo>
                  <a:lnTo>
                    <a:pt x="3478240" y="2550032"/>
                  </a:lnTo>
                  <a:lnTo>
                    <a:pt x="3508903" y="2518699"/>
                  </a:lnTo>
                  <a:lnTo>
                    <a:pt x="3521674" y="2490307"/>
                  </a:lnTo>
                  <a:lnTo>
                    <a:pt x="3521674" y="2481742"/>
                  </a:lnTo>
                  <a:lnTo>
                    <a:pt x="3521674" y="2473253"/>
                  </a:lnTo>
                  <a:lnTo>
                    <a:pt x="3521674" y="2137790"/>
                  </a:lnTo>
                  <a:lnTo>
                    <a:pt x="3521674" y="2129317"/>
                  </a:lnTo>
                  <a:lnTo>
                    <a:pt x="3521674" y="2120737"/>
                  </a:lnTo>
                  <a:lnTo>
                    <a:pt x="3519098" y="2112263"/>
                  </a:lnTo>
                  <a:lnTo>
                    <a:pt x="3501191" y="2078065"/>
                  </a:lnTo>
                  <a:lnTo>
                    <a:pt x="3470620" y="2058161"/>
                  </a:lnTo>
                  <a:lnTo>
                    <a:pt x="3463000" y="2058161"/>
                  </a:lnTo>
                  <a:lnTo>
                    <a:pt x="3455288" y="2055403"/>
                  </a:lnTo>
                  <a:lnTo>
                    <a:pt x="3447668" y="2055403"/>
                  </a:lnTo>
                  <a:lnTo>
                    <a:pt x="3154192" y="2055403"/>
                  </a:lnTo>
                </a:path>
                <a:path w="4739005" h="2555875">
                  <a:moveTo>
                    <a:pt x="3761521" y="2055403"/>
                  </a:moveTo>
                  <a:lnTo>
                    <a:pt x="3753901" y="2055403"/>
                  </a:lnTo>
                  <a:lnTo>
                    <a:pt x="3746281" y="2058161"/>
                  </a:lnTo>
                  <a:lnTo>
                    <a:pt x="3738554" y="2058161"/>
                  </a:lnTo>
                  <a:lnTo>
                    <a:pt x="3730934" y="2061011"/>
                  </a:lnTo>
                  <a:lnTo>
                    <a:pt x="3720754" y="2069591"/>
                  </a:lnTo>
                  <a:lnTo>
                    <a:pt x="3707983" y="2078065"/>
                  </a:lnTo>
                  <a:lnTo>
                    <a:pt x="3700271" y="2092360"/>
                  </a:lnTo>
                  <a:lnTo>
                    <a:pt x="3692651" y="2106548"/>
                  </a:lnTo>
                  <a:lnTo>
                    <a:pt x="3690076" y="2112263"/>
                  </a:lnTo>
                  <a:lnTo>
                    <a:pt x="3687500" y="2120737"/>
                  </a:lnTo>
                  <a:lnTo>
                    <a:pt x="3687500" y="2129317"/>
                  </a:lnTo>
                  <a:lnTo>
                    <a:pt x="3687500" y="2137790"/>
                  </a:lnTo>
                  <a:lnTo>
                    <a:pt x="3687500" y="2473253"/>
                  </a:lnTo>
                  <a:lnTo>
                    <a:pt x="3687500" y="2481742"/>
                  </a:lnTo>
                  <a:lnTo>
                    <a:pt x="3687500" y="2490307"/>
                  </a:lnTo>
                  <a:lnTo>
                    <a:pt x="3690076" y="2498887"/>
                  </a:lnTo>
                  <a:lnTo>
                    <a:pt x="3720754" y="2541468"/>
                  </a:lnTo>
                  <a:lnTo>
                    <a:pt x="3738554" y="2552898"/>
                  </a:lnTo>
                  <a:lnTo>
                    <a:pt x="3746281" y="2552898"/>
                  </a:lnTo>
                  <a:lnTo>
                    <a:pt x="3753901" y="2555656"/>
                  </a:lnTo>
                  <a:lnTo>
                    <a:pt x="3761521" y="2555656"/>
                  </a:lnTo>
                  <a:lnTo>
                    <a:pt x="4054982" y="2555656"/>
                  </a:lnTo>
                  <a:lnTo>
                    <a:pt x="4062694" y="2555656"/>
                  </a:lnTo>
                  <a:lnTo>
                    <a:pt x="4070314" y="2552898"/>
                  </a:lnTo>
                  <a:lnTo>
                    <a:pt x="4075465" y="2552898"/>
                  </a:lnTo>
                  <a:lnTo>
                    <a:pt x="4083085" y="2550032"/>
                  </a:lnTo>
                  <a:lnTo>
                    <a:pt x="4095841" y="2541468"/>
                  </a:lnTo>
                  <a:lnTo>
                    <a:pt x="4106036" y="2530129"/>
                  </a:lnTo>
                  <a:lnTo>
                    <a:pt x="4116232" y="2518699"/>
                  </a:lnTo>
                  <a:lnTo>
                    <a:pt x="4121368" y="2504495"/>
                  </a:lnTo>
                  <a:lnTo>
                    <a:pt x="4123943" y="2498887"/>
                  </a:lnTo>
                  <a:lnTo>
                    <a:pt x="4126519" y="2490307"/>
                  </a:lnTo>
                  <a:lnTo>
                    <a:pt x="4128988" y="2481742"/>
                  </a:lnTo>
                  <a:lnTo>
                    <a:pt x="4128988" y="2473253"/>
                  </a:lnTo>
                  <a:lnTo>
                    <a:pt x="4128988" y="2137790"/>
                  </a:lnTo>
                  <a:lnTo>
                    <a:pt x="4128988" y="2129317"/>
                  </a:lnTo>
                  <a:lnTo>
                    <a:pt x="4126519" y="2120737"/>
                  </a:lnTo>
                  <a:lnTo>
                    <a:pt x="4123943" y="2112263"/>
                  </a:lnTo>
                  <a:lnTo>
                    <a:pt x="4121368" y="2106548"/>
                  </a:lnTo>
                  <a:lnTo>
                    <a:pt x="4116232" y="2092360"/>
                  </a:lnTo>
                  <a:lnTo>
                    <a:pt x="4106036" y="2078065"/>
                  </a:lnTo>
                  <a:lnTo>
                    <a:pt x="4095841" y="2069591"/>
                  </a:lnTo>
                  <a:lnTo>
                    <a:pt x="4083085" y="2061011"/>
                  </a:lnTo>
                  <a:lnTo>
                    <a:pt x="4075465" y="2058161"/>
                  </a:lnTo>
                  <a:lnTo>
                    <a:pt x="4070314" y="2058161"/>
                  </a:lnTo>
                  <a:lnTo>
                    <a:pt x="4062694" y="2055403"/>
                  </a:lnTo>
                  <a:lnTo>
                    <a:pt x="4054982" y="2055403"/>
                  </a:lnTo>
                  <a:lnTo>
                    <a:pt x="3761521" y="2055403"/>
                  </a:lnTo>
                </a:path>
                <a:path w="4739005" h="2555875">
                  <a:moveTo>
                    <a:pt x="4366351" y="2055403"/>
                  </a:moveTo>
                  <a:lnTo>
                    <a:pt x="4358731" y="2055403"/>
                  </a:lnTo>
                  <a:lnTo>
                    <a:pt x="4351019" y="2058161"/>
                  </a:lnTo>
                  <a:lnTo>
                    <a:pt x="4343399" y="2058161"/>
                  </a:lnTo>
                  <a:lnTo>
                    <a:pt x="4335779" y="2061011"/>
                  </a:lnTo>
                  <a:lnTo>
                    <a:pt x="4325492" y="2069591"/>
                  </a:lnTo>
                  <a:lnTo>
                    <a:pt x="4312721" y="2078065"/>
                  </a:lnTo>
                  <a:lnTo>
                    <a:pt x="4305101" y="2092360"/>
                  </a:lnTo>
                  <a:lnTo>
                    <a:pt x="4297481" y="2106548"/>
                  </a:lnTo>
                  <a:lnTo>
                    <a:pt x="4294921" y="2112263"/>
                  </a:lnTo>
                  <a:lnTo>
                    <a:pt x="4292345" y="2120737"/>
                  </a:lnTo>
                  <a:lnTo>
                    <a:pt x="4292345" y="2129317"/>
                  </a:lnTo>
                  <a:lnTo>
                    <a:pt x="4292345" y="2137790"/>
                  </a:lnTo>
                  <a:lnTo>
                    <a:pt x="4292345" y="2473253"/>
                  </a:lnTo>
                  <a:lnTo>
                    <a:pt x="4292345" y="2481742"/>
                  </a:lnTo>
                  <a:lnTo>
                    <a:pt x="4292345" y="2490307"/>
                  </a:lnTo>
                  <a:lnTo>
                    <a:pt x="4294921" y="2498887"/>
                  </a:lnTo>
                  <a:lnTo>
                    <a:pt x="4325492" y="2541468"/>
                  </a:lnTo>
                  <a:lnTo>
                    <a:pt x="4343399" y="2552898"/>
                  </a:lnTo>
                  <a:lnTo>
                    <a:pt x="4351019" y="2552898"/>
                  </a:lnTo>
                  <a:lnTo>
                    <a:pt x="4358731" y="2555656"/>
                  </a:lnTo>
                  <a:lnTo>
                    <a:pt x="4366351" y="2555656"/>
                  </a:lnTo>
                  <a:lnTo>
                    <a:pt x="4659812" y="2555656"/>
                  </a:lnTo>
                  <a:lnTo>
                    <a:pt x="4667539" y="2555656"/>
                  </a:lnTo>
                  <a:lnTo>
                    <a:pt x="4675159" y="2552898"/>
                  </a:lnTo>
                  <a:lnTo>
                    <a:pt x="4682779" y="2552898"/>
                  </a:lnTo>
                  <a:lnTo>
                    <a:pt x="4687915" y="2550032"/>
                  </a:lnTo>
                  <a:lnTo>
                    <a:pt x="4700671" y="2541468"/>
                  </a:lnTo>
                  <a:lnTo>
                    <a:pt x="4710866" y="2530129"/>
                  </a:lnTo>
                  <a:lnTo>
                    <a:pt x="4721062" y="2518699"/>
                  </a:lnTo>
                  <a:lnTo>
                    <a:pt x="4728773" y="2504495"/>
                  </a:lnTo>
                  <a:lnTo>
                    <a:pt x="4728773" y="2498887"/>
                  </a:lnTo>
                  <a:lnTo>
                    <a:pt x="4731257" y="2490307"/>
                  </a:lnTo>
                  <a:lnTo>
                    <a:pt x="4733833" y="2481742"/>
                  </a:lnTo>
                  <a:lnTo>
                    <a:pt x="4733833" y="2473253"/>
                  </a:lnTo>
                  <a:lnTo>
                    <a:pt x="4733833" y="2137790"/>
                  </a:lnTo>
                  <a:lnTo>
                    <a:pt x="4733833" y="2129317"/>
                  </a:lnTo>
                  <a:lnTo>
                    <a:pt x="4731257" y="2120737"/>
                  </a:lnTo>
                  <a:lnTo>
                    <a:pt x="4728773" y="2112263"/>
                  </a:lnTo>
                  <a:lnTo>
                    <a:pt x="4728773" y="2106548"/>
                  </a:lnTo>
                  <a:lnTo>
                    <a:pt x="4721062" y="2092360"/>
                  </a:lnTo>
                  <a:lnTo>
                    <a:pt x="4710866" y="2078065"/>
                  </a:lnTo>
                  <a:lnTo>
                    <a:pt x="4700671" y="2069591"/>
                  </a:lnTo>
                  <a:lnTo>
                    <a:pt x="4687915" y="2061011"/>
                  </a:lnTo>
                  <a:lnTo>
                    <a:pt x="4682779" y="2058161"/>
                  </a:lnTo>
                  <a:lnTo>
                    <a:pt x="4675159" y="2058161"/>
                  </a:lnTo>
                  <a:lnTo>
                    <a:pt x="4667539" y="2055403"/>
                  </a:lnTo>
                  <a:lnTo>
                    <a:pt x="4659812" y="2055403"/>
                  </a:lnTo>
                  <a:lnTo>
                    <a:pt x="4366351" y="20554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812161" y="5662714"/>
              <a:ext cx="439420" cy="497840"/>
            </a:xfrm>
            <a:custGeom>
              <a:avLst/>
              <a:gdLst/>
              <a:ahLst/>
              <a:cxnLst/>
              <a:rect l="l" t="t" r="r" b="b"/>
              <a:pathLst>
                <a:path w="439420" h="497839">
                  <a:moveTo>
                    <a:pt x="380238" y="0"/>
                  </a:moveTo>
                  <a:lnTo>
                    <a:pt x="58674" y="0"/>
                  </a:lnTo>
                  <a:lnTo>
                    <a:pt x="43345" y="5613"/>
                  </a:lnTo>
                  <a:lnTo>
                    <a:pt x="10185" y="34099"/>
                  </a:lnTo>
                  <a:lnTo>
                    <a:pt x="0" y="65341"/>
                  </a:lnTo>
                  <a:lnTo>
                    <a:pt x="0" y="432054"/>
                  </a:lnTo>
                  <a:lnTo>
                    <a:pt x="20383" y="474726"/>
                  </a:lnTo>
                  <a:lnTo>
                    <a:pt x="58674" y="497484"/>
                  </a:lnTo>
                  <a:lnTo>
                    <a:pt x="380238" y="497484"/>
                  </a:lnTo>
                  <a:lnTo>
                    <a:pt x="418528" y="474726"/>
                  </a:lnTo>
                  <a:lnTo>
                    <a:pt x="438912" y="432054"/>
                  </a:lnTo>
                  <a:lnTo>
                    <a:pt x="438912" y="65341"/>
                  </a:lnTo>
                  <a:lnTo>
                    <a:pt x="418528" y="22758"/>
                  </a:lnTo>
                  <a:lnTo>
                    <a:pt x="395566" y="5613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812160" y="5662711"/>
              <a:ext cx="4731385" cy="500380"/>
            </a:xfrm>
            <a:custGeom>
              <a:avLst/>
              <a:gdLst/>
              <a:ahLst/>
              <a:cxnLst/>
              <a:rect l="l" t="t" r="r" b="b"/>
              <a:pathLst>
                <a:path w="4731384" h="500379">
                  <a:moveTo>
                    <a:pt x="71445" y="0"/>
                  </a:moveTo>
                  <a:lnTo>
                    <a:pt x="63809" y="0"/>
                  </a:lnTo>
                  <a:lnTo>
                    <a:pt x="58673" y="0"/>
                  </a:lnTo>
                  <a:lnTo>
                    <a:pt x="51053" y="2849"/>
                  </a:lnTo>
                  <a:lnTo>
                    <a:pt x="10195" y="34091"/>
                  </a:lnTo>
                  <a:lnTo>
                    <a:pt x="2575" y="56860"/>
                  </a:lnTo>
                  <a:lnTo>
                    <a:pt x="0" y="65333"/>
                  </a:lnTo>
                  <a:lnTo>
                    <a:pt x="0" y="432053"/>
                  </a:lnTo>
                  <a:lnTo>
                    <a:pt x="2575" y="440618"/>
                  </a:lnTo>
                  <a:lnTo>
                    <a:pt x="20375" y="474725"/>
                  </a:lnTo>
                  <a:lnTo>
                    <a:pt x="51053" y="494629"/>
                  </a:lnTo>
                  <a:lnTo>
                    <a:pt x="58673" y="497494"/>
                  </a:lnTo>
                  <a:lnTo>
                    <a:pt x="380237" y="497494"/>
                  </a:lnTo>
                  <a:lnTo>
                    <a:pt x="387857" y="494629"/>
                  </a:lnTo>
                  <a:lnTo>
                    <a:pt x="428716" y="460522"/>
                  </a:lnTo>
                  <a:lnTo>
                    <a:pt x="438911" y="432053"/>
                  </a:lnTo>
                  <a:lnTo>
                    <a:pt x="438911" y="423565"/>
                  </a:lnTo>
                  <a:lnTo>
                    <a:pt x="438911" y="415000"/>
                  </a:lnTo>
                  <a:lnTo>
                    <a:pt x="438911" y="82387"/>
                  </a:lnTo>
                  <a:lnTo>
                    <a:pt x="438911" y="73913"/>
                  </a:lnTo>
                  <a:lnTo>
                    <a:pt x="438911" y="65333"/>
                  </a:lnTo>
                  <a:lnTo>
                    <a:pt x="436336" y="56860"/>
                  </a:lnTo>
                  <a:lnTo>
                    <a:pt x="418536" y="22753"/>
                  </a:lnTo>
                  <a:lnTo>
                    <a:pt x="387857" y="2849"/>
                  </a:lnTo>
                  <a:lnTo>
                    <a:pt x="380237" y="0"/>
                  </a:lnTo>
                  <a:lnTo>
                    <a:pt x="375102" y="0"/>
                  </a:lnTo>
                  <a:lnTo>
                    <a:pt x="367482" y="0"/>
                  </a:lnTo>
                  <a:lnTo>
                    <a:pt x="71445" y="0"/>
                  </a:lnTo>
                </a:path>
                <a:path w="4731384" h="500379">
                  <a:moveTo>
                    <a:pt x="3151631" y="2849"/>
                  </a:moveTo>
                  <a:lnTo>
                    <a:pt x="3146587" y="2849"/>
                  </a:lnTo>
                  <a:lnTo>
                    <a:pt x="3138876" y="5623"/>
                  </a:lnTo>
                  <a:lnTo>
                    <a:pt x="3131256" y="5623"/>
                  </a:lnTo>
                  <a:lnTo>
                    <a:pt x="3123529" y="8473"/>
                  </a:lnTo>
                  <a:lnTo>
                    <a:pt x="3110773" y="17053"/>
                  </a:lnTo>
                  <a:lnTo>
                    <a:pt x="3100577" y="25526"/>
                  </a:lnTo>
                  <a:lnTo>
                    <a:pt x="3092957" y="39806"/>
                  </a:lnTo>
                  <a:lnTo>
                    <a:pt x="3085337" y="53995"/>
                  </a:lnTo>
                  <a:lnTo>
                    <a:pt x="3082762" y="59725"/>
                  </a:lnTo>
                  <a:lnTo>
                    <a:pt x="3080202" y="68198"/>
                  </a:lnTo>
                  <a:lnTo>
                    <a:pt x="3080202" y="76763"/>
                  </a:lnTo>
                  <a:lnTo>
                    <a:pt x="3080202" y="85237"/>
                  </a:lnTo>
                  <a:lnTo>
                    <a:pt x="3080202" y="420715"/>
                  </a:lnTo>
                  <a:lnTo>
                    <a:pt x="3080202" y="429188"/>
                  </a:lnTo>
                  <a:lnTo>
                    <a:pt x="3080202" y="434903"/>
                  </a:lnTo>
                  <a:lnTo>
                    <a:pt x="3082762" y="443483"/>
                  </a:lnTo>
                  <a:lnTo>
                    <a:pt x="3100577" y="477575"/>
                  </a:lnTo>
                  <a:lnTo>
                    <a:pt x="3131256" y="497494"/>
                  </a:lnTo>
                  <a:lnTo>
                    <a:pt x="3138876" y="500344"/>
                  </a:lnTo>
                  <a:lnTo>
                    <a:pt x="3463000" y="500344"/>
                  </a:lnTo>
                  <a:lnTo>
                    <a:pt x="3468044" y="497494"/>
                  </a:lnTo>
                  <a:lnTo>
                    <a:pt x="3508918" y="466145"/>
                  </a:lnTo>
                  <a:lnTo>
                    <a:pt x="3516538" y="443483"/>
                  </a:lnTo>
                  <a:lnTo>
                    <a:pt x="3519098" y="434903"/>
                  </a:lnTo>
                  <a:lnTo>
                    <a:pt x="3519098" y="429188"/>
                  </a:lnTo>
                  <a:lnTo>
                    <a:pt x="3521674" y="420715"/>
                  </a:lnTo>
                  <a:lnTo>
                    <a:pt x="3521674" y="85237"/>
                  </a:lnTo>
                  <a:lnTo>
                    <a:pt x="3519098" y="76763"/>
                  </a:lnTo>
                  <a:lnTo>
                    <a:pt x="3519098" y="68198"/>
                  </a:lnTo>
                  <a:lnTo>
                    <a:pt x="3516538" y="59725"/>
                  </a:lnTo>
                  <a:lnTo>
                    <a:pt x="3514054" y="53995"/>
                  </a:lnTo>
                  <a:lnTo>
                    <a:pt x="3508918" y="39806"/>
                  </a:lnTo>
                  <a:lnTo>
                    <a:pt x="3498722" y="25526"/>
                  </a:lnTo>
                  <a:lnTo>
                    <a:pt x="3488527" y="17053"/>
                  </a:lnTo>
                  <a:lnTo>
                    <a:pt x="3475771" y="8473"/>
                  </a:lnTo>
                  <a:lnTo>
                    <a:pt x="3468044" y="5623"/>
                  </a:lnTo>
                  <a:lnTo>
                    <a:pt x="3463000" y="5623"/>
                  </a:lnTo>
                  <a:lnTo>
                    <a:pt x="3455288" y="2849"/>
                  </a:lnTo>
                  <a:lnTo>
                    <a:pt x="3447668" y="2849"/>
                  </a:lnTo>
                  <a:lnTo>
                    <a:pt x="3151631" y="2849"/>
                  </a:lnTo>
                </a:path>
                <a:path w="4731384" h="500379">
                  <a:moveTo>
                    <a:pt x="3756477" y="2849"/>
                  </a:moveTo>
                  <a:lnTo>
                    <a:pt x="3748857" y="2849"/>
                  </a:lnTo>
                  <a:lnTo>
                    <a:pt x="3741130" y="5623"/>
                  </a:lnTo>
                  <a:lnTo>
                    <a:pt x="3736085" y="5623"/>
                  </a:lnTo>
                  <a:lnTo>
                    <a:pt x="3695227" y="39806"/>
                  </a:lnTo>
                  <a:lnTo>
                    <a:pt x="3690076" y="53995"/>
                  </a:lnTo>
                  <a:lnTo>
                    <a:pt x="3687607" y="59725"/>
                  </a:lnTo>
                  <a:lnTo>
                    <a:pt x="3685031" y="68198"/>
                  </a:lnTo>
                  <a:lnTo>
                    <a:pt x="3682456" y="76763"/>
                  </a:lnTo>
                  <a:lnTo>
                    <a:pt x="3682456" y="85237"/>
                  </a:lnTo>
                  <a:lnTo>
                    <a:pt x="3682456" y="420715"/>
                  </a:lnTo>
                  <a:lnTo>
                    <a:pt x="3682456" y="429188"/>
                  </a:lnTo>
                  <a:lnTo>
                    <a:pt x="3685031" y="434903"/>
                  </a:lnTo>
                  <a:lnTo>
                    <a:pt x="3687607" y="443483"/>
                  </a:lnTo>
                  <a:lnTo>
                    <a:pt x="3705423" y="477575"/>
                  </a:lnTo>
                  <a:lnTo>
                    <a:pt x="3736085" y="497494"/>
                  </a:lnTo>
                  <a:lnTo>
                    <a:pt x="3741130" y="500344"/>
                  </a:lnTo>
                  <a:lnTo>
                    <a:pt x="4065269" y="500344"/>
                  </a:lnTo>
                  <a:lnTo>
                    <a:pt x="4072889" y="497494"/>
                  </a:lnTo>
                  <a:lnTo>
                    <a:pt x="4111188" y="466145"/>
                  </a:lnTo>
                  <a:lnTo>
                    <a:pt x="4123943" y="434903"/>
                  </a:lnTo>
                  <a:lnTo>
                    <a:pt x="4123943" y="429188"/>
                  </a:lnTo>
                  <a:lnTo>
                    <a:pt x="4123943" y="420715"/>
                  </a:lnTo>
                  <a:lnTo>
                    <a:pt x="4123943" y="85237"/>
                  </a:lnTo>
                  <a:lnTo>
                    <a:pt x="4123943" y="76763"/>
                  </a:lnTo>
                  <a:lnTo>
                    <a:pt x="4123943" y="68198"/>
                  </a:lnTo>
                  <a:lnTo>
                    <a:pt x="4121368" y="59725"/>
                  </a:lnTo>
                  <a:lnTo>
                    <a:pt x="4118808" y="53995"/>
                  </a:lnTo>
                  <a:lnTo>
                    <a:pt x="4111188" y="39806"/>
                  </a:lnTo>
                  <a:lnTo>
                    <a:pt x="4103552" y="25526"/>
                  </a:lnTo>
                  <a:lnTo>
                    <a:pt x="4093281" y="17053"/>
                  </a:lnTo>
                  <a:lnTo>
                    <a:pt x="4080601" y="8473"/>
                  </a:lnTo>
                  <a:lnTo>
                    <a:pt x="4072889" y="5623"/>
                  </a:lnTo>
                  <a:lnTo>
                    <a:pt x="4065269" y="5623"/>
                  </a:lnTo>
                  <a:lnTo>
                    <a:pt x="4057558" y="2849"/>
                  </a:lnTo>
                  <a:lnTo>
                    <a:pt x="4049938" y="2849"/>
                  </a:lnTo>
                  <a:lnTo>
                    <a:pt x="3756477" y="2849"/>
                  </a:lnTo>
                </a:path>
                <a:path w="4731384" h="500379">
                  <a:moveTo>
                    <a:pt x="4363791" y="0"/>
                  </a:moveTo>
                  <a:lnTo>
                    <a:pt x="4356171" y="0"/>
                  </a:lnTo>
                  <a:lnTo>
                    <a:pt x="4348551" y="0"/>
                  </a:lnTo>
                  <a:lnTo>
                    <a:pt x="4340824" y="2849"/>
                  </a:lnTo>
                  <a:lnTo>
                    <a:pt x="4333204" y="5623"/>
                  </a:lnTo>
                  <a:lnTo>
                    <a:pt x="4323008" y="14188"/>
                  </a:lnTo>
                  <a:lnTo>
                    <a:pt x="4310252" y="22753"/>
                  </a:lnTo>
                  <a:lnTo>
                    <a:pt x="4302541" y="34091"/>
                  </a:lnTo>
                  <a:lnTo>
                    <a:pt x="4294921" y="48295"/>
                  </a:lnTo>
                  <a:lnTo>
                    <a:pt x="4292345" y="56860"/>
                  </a:lnTo>
                  <a:lnTo>
                    <a:pt x="4289770" y="65333"/>
                  </a:lnTo>
                  <a:lnTo>
                    <a:pt x="4289770" y="432053"/>
                  </a:lnTo>
                  <a:lnTo>
                    <a:pt x="4292345" y="440618"/>
                  </a:lnTo>
                  <a:lnTo>
                    <a:pt x="4294921" y="449107"/>
                  </a:lnTo>
                  <a:lnTo>
                    <a:pt x="4302541" y="460522"/>
                  </a:lnTo>
                  <a:lnTo>
                    <a:pt x="4310252" y="474725"/>
                  </a:lnTo>
                  <a:lnTo>
                    <a:pt x="4323008" y="483199"/>
                  </a:lnTo>
                  <a:lnTo>
                    <a:pt x="4333204" y="491779"/>
                  </a:lnTo>
                  <a:lnTo>
                    <a:pt x="4340824" y="494629"/>
                  </a:lnTo>
                  <a:lnTo>
                    <a:pt x="4348551" y="497494"/>
                  </a:lnTo>
                  <a:lnTo>
                    <a:pt x="4356171" y="497494"/>
                  </a:lnTo>
                  <a:lnTo>
                    <a:pt x="4363791" y="497494"/>
                  </a:lnTo>
                  <a:lnTo>
                    <a:pt x="4657343" y="497494"/>
                  </a:lnTo>
                  <a:lnTo>
                    <a:pt x="4664963" y="497494"/>
                  </a:lnTo>
                  <a:lnTo>
                    <a:pt x="4672583" y="497494"/>
                  </a:lnTo>
                  <a:lnTo>
                    <a:pt x="4677735" y="494629"/>
                  </a:lnTo>
                  <a:lnTo>
                    <a:pt x="4718593" y="460522"/>
                  </a:lnTo>
                  <a:lnTo>
                    <a:pt x="4728789" y="432053"/>
                  </a:lnTo>
                  <a:lnTo>
                    <a:pt x="4731349" y="423565"/>
                  </a:lnTo>
                  <a:lnTo>
                    <a:pt x="4731349" y="415000"/>
                  </a:lnTo>
                  <a:lnTo>
                    <a:pt x="4731349" y="82387"/>
                  </a:lnTo>
                  <a:lnTo>
                    <a:pt x="4731349" y="73913"/>
                  </a:lnTo>
                  <a:lnTo>
                    <a:pt x="4728789" y="65333"/>
                  </a:lnTo>
                  <a:lnTo>
                    <a:pt x="4726213" y="56860"/>
                  </a:lnTo>
                  <a:lnTo>
                    <a:pt x="4723637" y="48295"/>
                  </a:lnTo>
                  <a:lnTo>
                    <a:pt x="4718593" y="34091"/>
                  </a:lnTo>
                  <a:lnTo>
                    <a:pt x="4708306" y="22753"/>
                  </a:lnTo>
                  <a:lnTo>
                    <a:pt x="4698110" y="14188"/>
                  </a:lnTo>
                  <a:lnTo>
                    <a:pt x="4685355" y="5623"/>
                  </a:lnTo>
                  <a:lnTo>
                    <a:pt x="4677735" y="2849"/>
                  </a:lnTo>
                  <a:lnTo>
                    <a:pt x="4672583" y="0"/>
                  </a:lnTo>
                  <a:lnTo>
                    <a:pt x="4664963" y="0"/>
                  </a:lnTo>
                  <a:lnTo>
                    <a:pt x="4657343" y="0"/>
                  </a:lnTo>
                  <a:lnTo>
                    <a:pt x="4363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865691" y="5725198"/>
              <a:ext cx="309245" cy="375285"/>
            </a:xfrm>
            <a:custGeom>
              <a:avLst/>
              <a:gdLst/>
              <a:ahLst/>
              <a:cxnLst/>
              <a:rect l="l" t="t" r="r" b="b"/>
              <a:pathLst>
                <a:path w="309244" h="375285">
                  <a:moveTo>
                    <a:pt x="308800" y="0"/>
                  </a:moveTo>
                  <a:lnTo>
                    <a:pt x="0" y="0"/>
                  </a:lnTo>
                  <a:lnTo>
                    <a:pt x="0" y="375285"/>
                  </a:lnTo>
                  <a:lnTo>
                    <a:pt x="308800" y="375285"/>
                  </a:lnTo>
                  <a:lnTo>
                    <a:pt x="30880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812160" y="6410325"/>
              <a:ext cx="4731385" cy="500380"/>
            </a:xfrm>
            <a:custGeom>
              <a:avLst/>
              <a:gdLst/>
              <a:ahLst/>
              <a:cxnLst/>
              <a:rect l="l" t="t" r="r" b="b"/>
              <a:pathLst>
                <a:path w="4731384" h="500379">
                  <a:moveTo>
                    <a:pt x="71445" y="0"/>
                  </a:moveTo>
                  <a:lnTo>
                    <a:pt x="63809" y="0"/>
                  </a:lnTo>
                  <a:lnTo>
                    <a:pt x="58673" y="0"/>
                  </a:lnTo>
                  <a:lnTo>
                    <a:pt x="51053" y="2865"/>
                  </a:lnTo>
                  <a:lnTo>
                    <a:pt x="10195" y="34107"/>
                  </a:lnTo>
                  <a:lnTo>
                    <a:pt x="2575" y="56860"/>
                  </a:lnTo>
                  <a:lnTo>
                    <a:pt x="0" y="65440"/>
                  </a:lnTo>
                  <a:lnTo>
                    <a:pt x="0" y="432145"/>
                  </a:lnTo>
                  <a:lnTo>
                    <a:pt x="2575" y="440618"/>
                  </a:lnTo>
                  <a:lnTo>
                    <a:pt x="5044" y="446349"/>
                  </a:lnTo>
                  <a:lnTo>
                    <a:pt x="10195" y="460537"/>
                  </a:lnTo>
                  <a:lnTo>
                    <a:pt x="20375" y="474725"/>
                  </a:lnTo>
                  <a:lnTo>
                    <a:pt x="30571" y="483290"/>
                  </a:lnTo>
                  <a:lnTo>
                    <a:pt x="43342" y="491779"/>
                  </a:lnTo>
                  <a:lnTo>
                    <a:pt x="51053" y="494629"/>
                  </a:lnTo>
                  <a:lnTo>
                    <a:pt x="58673" y="494629"/>
                  </a:lnTo>
                  <a:lnTo>
                    <a:pt x="63809" y="497494"/>
                  </a:lnTo>
                  <a:lnTo>
                    <a:pt x="71445" y="497494"/>
                  </a:lnTo>
                  <a:lnTo>
                    <a:pt x="367482" y="497494"/>
                  </a:lnTo>
                  <a:lnTo>
                    <a:pt x="375102" y="497494"/>
                  </a:lnTo>
                  <a:lnTo>
                    <a:pt x="380237" y="494629"/>
                  </a:lnTo>
                  <a:lnTo>
                    <a:pt x="387857" y="494629"/>
                  </a:lnTo>
                  <a:lnTo>
                    <a:pt x="395569" y="491779"/>
                  </a:lnTo>
                  <a:lnTo>
                    <a:pt x="408340" y="483290"/>
                  </a:lnTo>
                  <a:lnTo>
                    <a:pt x="418536" y="474725"/>
                  </a:lnTo>
                  <a:lnTo>
                    <a:pt x="428716" y="460537"/>
                  </a:lnTo>
                  <a:lnTo>
                    <a:pt x="433776" y="446349"/>
                  </a:lnTo>
                  <a:lnTo>
                    <a:pt x="436336" y="440618"/>
                  </a:lnTo>
                  <a:lnTo>
                    <a:pt x="438911" y="432145"/>
                  </a:lnTo>
                  <a:lnTo>
                    <a:pt x="438911" y="423580"/>
                  </a:lnTo>
                  <a:lnTo>
                    <a:pt x="438911" y="415107"/>
                  </a:lnTo>
                  <a:lnTo>
                    <a:pt x="438911" y="79628"/>
                  </a:lnTo>
                  <a:lnTo>
                    <a:pt x="438911" y="73913"/>
                  </a:lnTo>
                  <a:lnTo>
                    <a:pt x="438911" y="65440"/>
                  </a:lnTo>
                  <a:lnTo>
                    <a:pt x="436336" y="56860"/>
                  </a:lnTo>
                  <a:lnTo>
                    <a:pt x="418536" y="22768"/>
                  </a:lnTo>
                  <a:lnTo>
                    <a:pt x="387857" y="2865"/>
                  </a:lnTo>
                  <a:lnTo>
                    <a:pt x="380237" y="0"/>
                  </a:lnTo>
                  <a:lnTo>
                    <a:pt x="375102" y="0"/>
                  </a:lnTo>
                  <a:lnTo>
                    <a:pt x="367482" y="0"/>
                  </a:lnTo>
                  <a:lnTo>
                    <a:pt x="71445" y="0"/>
                  </a:lnTo>
                </a:path>
                <a:path w="4731384" h="500379">
                  <a:moveTo>
                    <a:pt x="3151631" y="2865"/>
                  </a:moveTo>
                  <a:lnTo>
                    <a:pt x="3146587" y="2865"/>
                  </a:lnTo>
                  <a:lnTo>
                    <a:pt x="3138876" y="2865"/>
                  </a:lnTo>
                  <a:lnTo>
                    <a:pt x="3131256" y="5714"/>
                  </a:lnTo>
                  <a:lnTo>
                    <a:pt x="3123529" y="8564"/>
                  </a:lnTo>
                  <a:lnTo>
                    <a:pt x="3110773" y="17053"/>
                  </a:lnTo>
                  <a:lnTo>
                    <a:pt x="3100577" y="25618"/>
                  </a:lnTo>
                  <a:lnTo>
                    <a:pt x="3092957" y="39822"/>
                  </a:lnTo>
                  <a:lnTo>
                    <a:pt x="3085337" y="51145"/>
                  </a:lnTo>
                  <a:lnTo>
                    <a:pt x="3082762" y="59725"/>
                  </a:lnTo>
                  <a:lnTo>
                    <a:pt x="3080202" y="68198"/>
                  </a:lnTo>
                  <a:lnTo>
                    <a:pt x="3080202" y="76779"/>
                  </a:lnTo>
                  <a:lnTo>
                    <a:pt x="3080202" y="85252"/>
                  </a:lnTo>
                  <a:lnTo>
                    <a:pt x="3080202" y="417865"/>
                  </a:lnTo>
                  <a:lnTo>
                    <a:pt x="3080202" y="426430"/>
                  </a:lnTo>
                  <a:lnTo>
                    <a:pt x="3080202" y="434919"/>
                  </a:lnTo>
                  <a:lnTo>
                    <a:pt x="3082762" y="443483"/>
                  </a:lnTo>
                  <a:lnTo>
                    <a:pt x="3100577" y="477591"/>
                  </a:lnTo>
                  <a:lnTo>
                    <a:pt x="3131256" y="497494"/>
                  </a:lnTo>
                  <a:lnTo>
                    <a:pt x="3138876" y="500344"/>
                  </a:lnTo>
                  <a:lnTo>
                    <a:pt x="3463000" y="500344"/>
                  </a:lnTo>
                  <a:lnTo>
                    <a:pt x="3468044" y="497494"/>
                  </a:lnTo>
                  <a:lnTo>
                    <a:pt x="3508918" y="466252"/>
                  </a:lnTo>
                  <a:lnTo>
                    <a:pt x="3516538" y="443483"/>
                  </a:lnTo>
                  <a:lnTo>
                    <a:pt x="3519098" y="434919"/>
                  </a:lnTo>
                  <a:lnTo>
                    <a:pt x="3519098" y="426430"/>
                  </a:lnTo>
                  <a:lnTo>
                    <a:pt x="3521674" y="417865"/>
                  </a:lnTo>
                  <a:lnTo>
                    <a:pt x="3521674" y="85252"/>
                  </a:lnTo>
                  <a:lnTo>
                    <a:pt x="3519098" y="76779"/>
                  </a:lnTo>
                  <a:lnTo>
                    <a:pt x="3519098" y="68198"/>
                  </a:lnTo>
                  <a:lnTo>
                    <a:pt x="3516538" y="59725"/>
                  </a:lnTo>
                  <a:lnTo>
                    <a:pt x="3498722" y="25618"/>
                  </a:lnTo>
                  <a:lnTo>
                    <a:pt x="3468044" y="5714"/>
                  </a:lnTo>
                  <a:lnTo>
                    <a:pt x="3463000" y="2865"/>
                  </a:lnTo>
                  <a:lnTo>
                    <a:pt x="3455288" y="2865"/>
                  </a:lnTo>
                  <a:lnTo>
                    <a:pt x="3447668" y="2865"/>
                  </a:lnTo>
                  <a:lnTo>
                    <a:pt x="3151631" y="2865"/>
                  </a:lnTo>
                </a:path>
                <a:path w="4731384" h="500379">
                  <a:moveTo>
                    <a:pt x="3756477" y="2865"/>
                  </a:moveTo>
                  <a:lnTo>
                    <a:pt x="3748857" y="2865"/>
                  </a:lnTo>
                  <a:lnTo>
                    <a:pt x="3741130" y="2865"/>
                  </a:lnTo>
                  <a:lnTo>
                    <a:pt x="3736085" y="5714"/>
                  </a:lnTo>
                  <a:lnTo>
                    <a:pt x="3695227" y="39822"/>
                  </a:lnTo>
                  <a:lnTo>
                    <a:pt x="3687607" y="59725"/>
                  </a:lnTo>
                  <a:lnTo>
                    <a:pt x="3685031" y="68198"/>
                  </a:lnTo>
                  <a:lnTo>
                    <a:pt x="3682456" y="76779"/>
                  </a:lnTo>
                  <a:lnTo>
                    <a:pt x="3682456" y="85252"/>
                  </a:lnTo>
                  <a:lnTo>
                    <a:pt x="3682456" y="417865"/>
                  </a:lnTo>
                  <a:lnTo>
                    <a:pt x="3682456" y="426430"/>
                  </a:lnTo>
                  <a:lnTo>
                    <a:pt x="3685031" y="434919"/>
                  </a:lnTo>
                  <a:lnTo>
                    <a:pt x="3687607" y="443483"/>
                  </a:lnTo>
                  <a:lnTo>
                    <a:pt x="3705423" y="477591"/>
                  </a:lnTo>
                  <a:lnTo>
                    <a:pt x="3736085" y="497494"/>
                  </a:lnTo>
                  <a:lnTo>
                    <a:pt x="3741130" y="500344"/>
                  </a:lnTo>
                  <a:lnTo>
                    <a:pt x="4065269" y="500344"/>
                  </a:lnTo>
                  <a:lnTo>
                    <a:pt x="4072889" y="497494"/>
                  </a:lnTo>
                  <a:lnTo>
                    <a:pt x="4111188" y="466252"/>
                  </a:lnTo>
                  <a:lnTo>
                    <a:pt x="4121368" y="443483"/>
                  </a:lnTo>
                  <a:lnTo>
                    <a:pt x="4123943" y="434919"/>
                  </a:lnTo>
                  <a:lnTo>
                    <a:pt x="4123943" y="68198"/>
                  </a:lnTo>
                  <a:lnTo>
                    <a:pt x="4121368" y="59725"/>
                  </a:lnTo>
                  <a:lnTo>
                    <a:pt x="4118808" y="51145"/>
                  </a:lnTo>
                  <a:lnTo>
                    <a:pt x="4111188" y="39822"/>
                  </a:lnTo>
                  <a:lnTo>
                    <a:pt x="4103552" y="25618"/>
                  </a:lnTo>
                  <a:lnTo>
                    <a:pt x="4093281" y="17053"/>
                  </a:lnTo>
                  <a:lnTo>
                    <a:pt x="4080601" y="8564"/>
                  </a:lnTo>
                  <a:lnTo>
                    <a:pt x="4072889" y="5714"/>
                  </a:lnTo>
                  <a:lnTo>
                    <a:pt x="4065269" y="2865"/>
                  </a:lnTo>
                  <a:lnTo>
                    <a:pt x="4057558" y="2865"/>
                  </a:lnTo>
                  <a:lnTo>
                    <a:pt x="4049938" y="2865"/>
                  </a:lnTo>
                  <a:lnTo>
                    <a:pt x="3756477" y="2865"/>
                  </a:lnTo>
                </a:path>
                <a:path w="4731384" h="500379">
                  <a:moveTo>
                    <a:pt x="4363791" y="0"/>
                  </a:moveTo>
                  <a:lnTo>
                    <a:pt x="4356171" y="0"/>
                  </a:lnTo>
                  <a:lnTo>
                    <a:pt x="4348551" y="0"/>
                  </a:lnTo>
                  <a:lnTo>
                    <a:pt x="4340824" y="2865"/>
                  </a:lnTo>
                  <a:lnTo>
                    <a:pt x="4333204" y="5714"/>
                  </a:lnTo>
                  <a:lnTo>
                    <a:pt x="4323008" y="14188"/>
                  </a:lnTo>
                  <a:lnTo>
                    <a:pt x="4310252" y="22768"/>
                  </a:lnTo>
                  <a:lnTo>
                    <a:pt x="4302541" y="34107"/>
                  </a:lnTo>
                  <a:lnTo>
                    <a:pt x="4294921" y="48295"/>
                  </a:lnTo>
                  <a:lnTo>
                    <a:pt x="4292345" y="56860"/>
                  </a:lnTo>
                  <a:lnTo>
                    <a:pt x="4289770" y="65440"/>
                  </a:lnTo>
                  <a:lnTo>
                    <a:pt x="4289770" y="73913"/>
                  </a:lnTo>
                  <a:lnTo>
                    <a:pt x="4289770" y="79628"/>
                  </a:lnTo>
                  <a:lnTo>
                    <a:pt x="4289770" y="415107"/>
                  </a:lnTo>
                  <a:lnTo>
                    <a:pt x="4289770" y="423580"/>
                  </a:lnTo>
                  <a:lnTo>
                    <a:pt x="4289770" y="432145"/>
                  </a:lnTo>
                  <a:lnTo>
                    <a:pt x="4292345" y="440618"/>
                  </a:lnTo>
                  <a:lnTo>
                    <a:pt x="4294921" y="446349"/>
                  </a:lnTo>
                  <a:lnTo>
                    <a:pt x="4302541" y="460537"/>
                  </a:lnTo>
                  <a:lnTo>
                    <a:pt x="4310252" y="474725"/>
                  </a:lnTo>
                  <a:lnTo>
                    <a:pt x="4323008" y="483290"/>
                  </a:lnTo>
                  <a:lnTo>
                    <a:pt x="4333204" y="491779"/>
                  </a:lnTo>
                  <a:lnTo>
                    <a:pt x="4340824" y="494629"/>
                  </a:lnTo>
                  <a:lnTo>
                    <a:pt x="4348551" y="494629"/>
                  </a:lnTo>
                  <a:lnTo>
                    <a:pt x="4356171" y="497494"/>
                  </a:lnTo>
                  <a:lnTo>
                    <a:pt x="4363791" y="497494"/>
                  </a:lnTo>
                  <a:lnTo>
                    <a:pt x="4657343" y="497494"/>
                  </a:lnTo>
                  <a:lnTo>
                    <a:pt x="4664963" y="497494"/>
                  </a:lnTo>
                  <a:lnTo>
                    <a:pt x="4672583" y="494629"/>
                  </a:lnTo>
                  <a:lnTo>
                    <a:pt x="4677735" y="494629"/>
                  </a:lnTo>
                  <a:lnTo>
                    <a:pt x="4685355" y="491779"/>
                  </a:lnTo>
                  <a:lnTo>
                    <a:pt x="4698110" y="483290"/>
                  </a:lnTo>
                  <a:lnTo>
                    <a:pt x="4708306" y="474725"/>
                  </a:lnTo>
                  <a:lnTo>
                    <a:pt x="4718593" y="460537"/>
                  </a:lnTo>
                  <a:lnTo>
                    <a:pt x="4723637" y="446349"/>
                  </a:lnTo>
                  <a:lnTo>
                    <a:pt x="4726213" y="440618"/>
                  </a:lnTo>
                  <a:lnTo>
                    <a:pt x="4728789" y="432145"/>
                  </a:lnTo>
                  <a:lnTo>
                    <a:pt x="4731349" y="423580"/>
                  </a:lnTo>
                  <a:lnTo>
                    <a:pt x="4731349" y="415107"/>
                  </a:lnTo>
                  <a:lnTo>
                    <a:pt x="4731349" y="79628"/>
                  </a:lnTo>
                  <a:lnTo>
                    <a:pt x="4731349" y="73913"/>
                  </a:lnTo>
                  <a:lnTo>
                    <a:pt x="4728789" y="65440"/>
                  </a:lnTo>
                  <a:lnTo>
                    <a:pt x="4726213" y="56860"/>
                  </a:lnTo>
                  <a:lnTo>
                    <a:pt x="4708306" y="22768"/>
                  </a:lnTo>
                  <a:lnTo>
                    <a:pt x="4677735" y="2865"/>
                  </a:lnTo>
                  <a:lnTo>
                    <a:pt x="4672583" y="0"/>
                  </a:lnTo>
                  <a:lnTo>
                    <a:pt x="4664963" y="0"/>
                  </a:lnTo>
                  <a:lnTo>
                    <a:pt x="4657343" y="0"/>
                  </a:lnTo>
                  <a:lnTo>
                    <a:pt x="4363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31821"/>
              </p:ext>
            </p:extLst>
          </p:nvPr>
        </p:nvGraphicFramePr>
        <p:xfrm>
          <a:off x="2465832" y="1043940"/>
          <a:ext cx="5405629" cy="6048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2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36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6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900" dirty="0">
                          <a:latin typeface="Times New Roman"/>
                          <a:cs typeface="Times New Roman"/>
                        </a:rPr>
                        <a:t>       </a:t>
                      </a:r>
                      <a:r>
                        <a:rPr lang="en-US" sz="1900" dirty="0" err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lang="en-US" sz="1900" dirty="0">
                          <a:latin typeface="Times New Roman"/>
                          <a:cs typeface="Times New Roman"/>
                        </a:rPr>
                        <a:t>=0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1650" b="1" spc="-50" dirty="0" err="1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650" b="1" spc="-50" dirty="0">
                          <a:latin typeface="Arial"/>
                          <a:cs typeface="Arial"/>
                        </a:rPr>
                        <a:t>=1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1650" b="1" spc="-35" dirty="0" err="1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650" b="1" spc="-35" dirty="0">
                          <a:latin typeface="Arial"/>
                          <a:cs typeface="Arial"/>
                        </a:rPr>
                        <a:t>=2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1650" b="1" spc="-50" dirty="0" err="1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650" b="1" spc="-50" dirty="0">
                          <a:latin typeface="Arial"/>
                          <a:cs typeface="Arial"/>
                        </a:rPr>
                        <a:t>=3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1650" b="1" spc="-35" dirty="0" err="1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650" b="1" spc="-35" dirty="0">
                          <a:latin typeface="Arial"/>
                          <a:cs typeface="Arial"/>
                        </a:rPr>
                        <a:t>=4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1650" b="1" spc="-50" dirty="0" err="1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650" b="1" spc="-50" dirty="0">
                          <a:latin typeface="Arial"/>
                          <a:cs typeface="Arial"/>
                        </a:rPr>
                        <a:t>=5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lang="en-US" sz="1650" b="1" spc="-35" dirty="0" err="1">
                          <a:latin typeface="Arial"/>
                          <a:cs typeface="Arial"/>
                        </a:rPr>
                        <a:t>i</a:t>
                      </a:r>
                      <a:r>
                        <a:rPr lang="en-US" sz="1650" b="1" spc="-35" dirty="0">
                          <a:latin typeface="Arial"/>
                          <a:cs typeface="Arial"/>
                        </a:rPr>
                        <a:t>=6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650" b="1" spc="-35" dirty="0" err="1">
                          <a:latin typeface="Arial"/>
                          <a:cs typeface="Arial"/>
                        </a:rPr>
                        <a:t>i</a:t>
                      </a:r>
                      <a:r>
                        <a:rPr sz="1650" b="1" spc="-35" dirty="0">
                          <a:latin typeface="Arial"/>
                          <a:cs typeface="Arial"/>
                        </a:rPr>
                        <a:t>=</a:t>
                      </a:r>
                      <a:r>
                        <a:rPr lang="en-US" sz="1650" b="1" spc="-35" dirty="0">
                          <a:latin typeface="Arial"/>
                          <a:cs typeface="Arial"/>
                        </a:rPr>
                        <a:t>7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223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5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6383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2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2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1082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2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239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2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1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1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058">
                <a:tc>
                  <a:txBody>
                    <a:bodyPr/>
                    <a:lstStyle/>
                    <a:p>
                      <a:pPr marR="200025" algn="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2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7960" algn="r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4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082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280" algn="ctr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4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082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21615" algn="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3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1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082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2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1082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514"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4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6690" algn="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5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3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13995" algn="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1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2395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3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955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633"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6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1450" algn="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3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1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4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635"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67640" algn="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523"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3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1450" algn="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1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5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635"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211">
                <a:tc>
                  <a:txBody>
                    <a:bodyPr/>
                    <a:lstStyle/>
                    <a:p>
                      <a:pPr marR="187960" algn="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1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6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650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lang="en-US" sz="16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10820" algn="r"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1272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1526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3266">
                <a:tc>
                  <a:txBody>
                    <a:bodyPr/>
                    <a:lstStyle/>
                    <a:p>
                      <a:pPr marR="192405" algn="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lang="en-US" sz="1650" b="1" dirty="0">
                          <a:latin typeface="Arial"/>
                          <a:cs typeface="Arial"/>
                        </a:rPr>
                        <a:t>7</a:t>
                      </a:r>
                      <a:endParaRPr sz="1650" dirty="0"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9431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1760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943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13995" algn="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680" algn="ctr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943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93040" algn="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9685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191135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44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R="192405" algn="r">
                        <a:lnSpc>
                          <a:spcPct val="100000"/>
                        </a:lnSpc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180340" algn="r">
                        <a:lnSpc>
                          <a:spcPct val="100000"/>
                        </a:lnSpc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11760" algn="ctr">
                        <a:lnSpc>
                          <a:spcPct val="100000"/>
                        </a:lnSpc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213995" algn="r">
                        <a:lnSpc>
                          <a:spcPct val="100000"/>
                        </a:lnSpc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88265" algn="ctr">
                        <a:lnSpc>
                          <a:spcPct val="100000"/>
                        </a:lnSpc>
                      </a:pPr>
                      <a:r>
                        <a:rPr lang="en-US"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193040" algn="r">
                        <a:lnSpc>
                          <a:spcPct val="100000"/>
                        </a:lnSpc>
                      </a:pPr>
                      <a:r>
                        <a:rPr lang="en-US" sz="16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41910" algn="ctr">
                        <a:lnSpc>
                          <a:spcPct val="100000"/>
                        </a:lnSpc>
                      </a:pPr>
                      <a:r>
                        <a:rPr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 dirty="0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sz="1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5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060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АЛГОРИТМИ ЗА</a:t>
            </a:r>
            <a:r>
              <a:rPr sz="2800" spc="10" dirty="0"/>
              <a:t> </a:t>
            </a:r>
            <a:r>
              <a:rPr sz="2800" spc="-50" dirty="0"/>
              <a:t>СОРТИРАНЕ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50900" y="1080757"/>
            <a:ext cx="8839199" cy="55092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Примерна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реализация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алгоритъма</a:t>
            </a:r>
            <a:endParaRPr sz="2000" dirty="0">
              <a:latin typeface="Arial"/>
              <a:cs typeface="Arial"/>
            </a:endParaRPr>
          </a:p>
          <a:p>
            <a:pPr marL="76200">
              <a:lnSpc>
                <a:spcPts val="2400"/>
              </a:lnSpc>
              <a:spcBef>
                <a:spcPts val="475"/>
              </a:spcBef>
            </a:pP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void </a:t>
            </a: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Bubblesort1(int 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a[], int</a:t>
            </a:r>
            <a:r>
              <a:rPr sz="2000" spc="-7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n)</a:t>
            </a:r>
            <a:endParaRPr sz="20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{int </a:t>
            </a:r>
            <a:r>
              <a:rPr sz="2000" spc="-55" dirty="0">
                <a:solidFill>
                  <a:srgbClr val="FFCC00"/>
                </a:solidFill>
                <a:latin typeface="Arial"/>
                <a:cs typeface="Arial"/>
              </a:rPr>
              <a:t>r, 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i,</a:t>
            </a: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j;</a:t>
            </a:r>
            <a:endParaRPr sz="2000" dirty="0">
              <a:latin typeface="Arial"/>
              <a:cs typeface="Arial"/>
            </a:endParaRPr>
          </a:p>
          <a:p>
            <a:pPr marL="354965" marR="6033135">
              <a:lnSpc>
                <a:spcPct val="100000"/>
              </a:lnSpc>
            </a:pP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for (i=0; i&lt;n-1;</a:t>
            </a:r>
            <a:r>
              <a:rPr sz="2000" spc="-16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i++)  </a:t>
            </a:r>
            <a:r>
              <a:rPr lang="en-US" sz="2000" dirty="0">
                <a:solidFill>
                  <a:srgbClr val="FFCC00"/>
                </a:solidFill>
                <a:latin typeface="Arial"/>
                <a:cs typeface="Arial"/>
              </a:rPr>
              <a:t>  </a:t>
            </a: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for (j=</a:t>
            </a:r>
            <a:r>
              <a:rPr lang="en-US" sz="2000" dirty="0">
                <a:solidFill>
                  <a:srgbClr val="FFCC00"/>
                </a:solidFill>
                <a:latin typeface="Arial"/>
                <a:cs typeface="Arial"/>
              </a:rPr>
              <a:t>0</a:t>
            </a: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; j&gt;=</a:t>
            </a:r>
            <a:r>
              <a:rPr lang="en-US" sz="2000" dirty="0">
                <a:solidFill>
                  <a:srgbClr val="FFCC00"/>
                </a:solidFill>
                <a:latin typeface="Arial"/>
                <a:cs typeface="Arial"/>
              </a:rPr>
              <a:t>n-i-1</a:t>
            </a: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;</a:t>
            </a:r>
            <a:r>
              <a:rPr sz="2000" spc="-15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dirty="0" err="1">
                <a:solidFill>
                  <a:srgbClr val="FFCC00"/>
                </a:solidFill>
                <a:latin typeface="Arial"/>
                <a:cs typeface="Arial"/>
              </a:rPr>
              <a:t>j</a:t>
            </a:r>
            <a:r>
              <a:rPr lang="en-US" sz="2000" dirty="0" err="1">
                <a:solidFill>
                  <a:srgbClr val="FFCC00"/>
                </a:solidFill>
                <a:latin typeface="Arial"/>
                <a:cs typeface="Arial"/>
              </a:rPr>
              <a:t>++</a:t>
            </a:r>
            <a:r>
              <a:rPr lang="en-US" sz="2000" dirty="0">
                <a:solidFill>
                  <a:srgbClr val="FFCC00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565150">
              <a:lnSpc>
                <a:spcPct val="100000"/>
              </a:lnSpc>
            </a:pP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if</a:t>
            </a:r>
            <a:r>
              <a:rPr sz="2000" spc="-2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(a[j]&gt;a[j</a:t>
            </a:r>
            <a:r>
              <a:rPr lang="en-US" sz="2000" spc="-5" dirty="0">
                <a:solidFill>
                  <a:srgbClr val="FFCC00"/>
                </a:solidFill>
                <a:latin typeface="Arial"/>
                <a:cs typeface="Arial"/>
              </a:rPr>
              <a:t>+1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])</a:t>
            </a:r>
            <a:endParaRPr sz="2000" dirty="0">
              <a:latin typeface="Arial"/>
              <a:cs typeface="Arial"/>
            </a:endParaRPr>
          </a:p>
          <a:p>
            <a:pPr marL="1060450">
              <a:lnSpc>
                <a:spcPts val="2400"/>
              </a:lnSpc>
              <a:spcBef>
                <a:spcPts val="5"/>
              </a:spcBef>
              <a:tabLst>
                <a:tab pos="1993264" algn="l"/>
                <a:tab pos="3321685" algn="l"/>
              </a:tabLst>
            </a:pP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{r=a[j];	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a[j]=a[j</a:t>
            </a:r>
            <a:r>
              <a:rPr lang="en-US" sz="2000" spc="-5" dirty="0">
                <a:solidFill>
                  <a:srgbClr val="FFCC00"/>
                </a:solidFill>
                <a:latin typeface="Arial"/>
                <a:cs typeface="Arial"/>
              </a:rPr>
              <a:t>+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1];	a[j</a:t>
            </a:r>
            <a:r>
              <a:rPr lang="en-US" sz="2000" spc="-5" dirty="0">
                <a:solidFill>
                  <a:srgbClr val="FFCC00"/>
                </a:solidFill>
                <a:latin typeface="Arial"/>
                <a:cs typeface="Arial"/>
              </a:rPr>
              <a:t>+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1]=r;</a:t>
            </a:r>
            <a:r>
              <a:rPr sz="2000" spc="-5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46050">
              <a:lnSpc>
                <a:spcPct val="100000"/>
              </a:lnSpc>
            </a:pP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Arial"/>
              <a:cs typeface="Arial"/>
            </a:endParaRPr>
          </a:p>
          <a:p>
            <a:pPr marL="76200" algn="just">
              <a:lnSpc>
                <a:spcPts val="2400"/>
              </a:lnSpc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Методът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има сложност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O(n</a:t>
            </a:r>
            <a:r>
              <a:rPr sz="1950" baseline="2564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).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Препоръчва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сравнително</a:t>
            </a:r>
            <a:r>
              <a:rPr sz="2000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малки</a:t>
            </a:r>
            <a:endParaRPr sz="2000" dirty="0">
              <a:latin typeface="Arial"/>
              <a:cs typeface="Arial"/>
            </a:endParaRPr>
          </a:p>
          <a:p>
            <a:pPr marL="76200" marR="69215" algn="just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n.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Методът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може да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бъде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подобрен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чрез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въвеждането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допълнителна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логическа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променлива,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която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следи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наличието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инверсии, изискващи размяна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съседните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масива.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поредния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преглед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открита нито една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инверсия, алгоритъмът  завършва </a:t>
            </a:r>
            <a:r>
              <a:rPr sz="2000" spc="-10" dirty="0" err="1">
                <a:solidFill>
                  <a:srgbClr val="FFFFFF"/>
                </a:solidFill>
                <a:latin typeface="Arial"/>
                <a:cs typeface="Arial"/>
              </a:rPr>
              <a:t>своята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bg-BG" sz="2000" spc="-15" dirty="0">
                <a:solidFill>
                  <a:srgbClr val="FFFFFF"/>
                </a:solidFill>
                <a:latin typeface="Arial"/>
                <a:cs typeface="Arial"/>
              </a:rPr>
              <a:t>работа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bg-BG" sz="2000" spc="-15" dirty="0">
                <a:solidFill>
                  <a:srgbClr val="FFFFFF"/>
                </a:solidFill>
                <a:latin typeface="Arial"/>
                <a:cs typeface="Arial"/>
              </a:rPr>
              <a:t> При такова подобряване в най лошия случай (когато алгоритъмът е на обратно сортиран) би бил със сложност 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O(n</a:t>
            </a:r>
            <a:r>
              <a:rPr lang="en-US" sz="1950" baseline="2564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lang="bg-BG" sz="2000" dirty="0">
                <a:solidFill>
                  <a:srgbClr val="FFFFFF"/>
                </a:solidFill>
                <a:latin typeface="Arial"/>
                <a:cs typeface="Arial"/>
              </a:rPr>
              <a:t>, а в най добрия случай 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O(n)</a:t>
            </a:r>
            <a:r>
              <a:rPr lang="bg-BG"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081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</a:t>
            </a:r>
            <a:r>
              <a:rPr sz="2800" spc="-10" dirty="0"/>
              <a:t>АЛГОРИТМИ ЗА</a:t>
            </a:r>
            <a:r>
              <a:rPr sz="2800" spc="5" dirty="0"/>
              <a:t> </a:t>
            </a:r>
            <a:r>
              <a:rPr sz="2800" spc="-20" dirty="0"/>
              <a:t>ТЪРСЕНЕ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484" y="1142390"/>
            <a:ext cx="7996555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41020" algn="l"/>
                <a:tab pos="1675130" algn="l"/>
                <a:tab pos="3858895" algn="l"/>
                <a:tab pos="4942205" algn="l"/>
                <a:tab pos="5852160" algn="l"/>
                <a:tab pos="6824345" algn="l"/>
              </a:tabLst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.	Л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йно	(п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лно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)	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ърсе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е	(L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near	Se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h,	Sequ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al  Search)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int seq_search(int a[], int</a:t>
            </a:r>
            <a:r>
              <a:rPr sz="1800" spc="3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k)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//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a[]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- </a:t>
            </a:r>
            <a:r>
              <a:rPr sz="1800" spc="-15" dirty="0">
                <a:solidFill>
                  <a:srgbClr val="FFCC00"/>
                </a:solidFill>
                <a:latin typeface="Arial"/>
                <a:cs typeface="Arial"/>
              </a:rPr>
              <a:t>неподредена последователност </a:t>
            </a:r>
            <a:r>
              <a:rPr sz="1800" spc="-25" dirty="0">
                <a:solidFill>
                  <a:srgbClr val="FFCC00"/>
                </a:solidFill>
                <a:latin typeface="Arial"/>
                <a:cs typeface="Arial"/>
              </a:rPr>
              <a:t>от цели</a:t>
            </a:r>
            <a:r>
              <a:rPr sz="1800" spc="6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числа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// k - 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търсената стойност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484" y="2898038"/>
            <a:ext cx="28663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400" algn="l"/>
              </a:tabLst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{	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int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i=0;</a:t>
            </a:r>
            <a:endParaRPr sz="18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1800" spc="-15" dirty="0">
                <a:solidFill>
                  <a:srgbClr val="FFCC00"/>
                </a:solidFill>
                <a:latin typeface="Arial"/>
                <a:cs typeface="Arial"/>
              </a:rPr>
              <a:t>while</a:t>
            </a:r>
            <a:r>
              <a:rPr sz="1800" spc="1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((a[</a:t>
            </a:r>
            <a:r>
              <a:rPr sz="1800" spc="-5" dirty="0" err="1">
                <a:solidFill>
                  <a:srgbClr val="FFCC0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]!=k)&amp;&amp;(i&lt;num))</a:t>
            </a:r>
            <a:endParaRPr sz="18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spc="-5" dirty="0" err="1">
                <a:solidFill>
                  <a:srgbClr val="FFCC0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++;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9029" y="3746398"/>
            <a:ext cx="2273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marR="5080" indent="-190500">
              <a:lnSpc>
                <a:spcPct val="100000"/>
              </a:lnSpc>
              <a:spcBef>
                <a:spcPts val="100"/>
              </a:spcBef>
              <a:tabLst>
                <a:tab pos="1408430" algn="l"/>
              </a:tabLst>
            </a:pP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if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(a[i]==k)	return</a:t>
            </a:r>
            <a:r>
              <a:rPr sz="1800" spc="-9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1;  else return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0;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0084" y="2898038"/>
            <a:ext cx="31851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//работна</a:t>
            </a:r>
            <a:r>
              <a:rPr sz="1800" spc="-5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променлива-индекс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//num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броят</a:t>
            </a:r>
            <a:r>
              <a:rPr sz="1800" spc="-1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на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//елементите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//елементът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е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 намерен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//елементът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не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е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намерен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2484" y="4269638"/>
            <a:ext cx="7995920" cy="287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5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търсенето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успешно, средният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брой 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извършваните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сравнения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n/2,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предположим,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че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търсеният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равновероятно може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намира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произволно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място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масива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(n 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броят 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елементите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масива).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най-лошия случай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необходими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операции за сравнение, 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търсенето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неуспешно.</a:t>
            </a:r>
            <a:endParaRPr sz="180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Максималната сложност 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алгоритъма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O(n) в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случая,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търсеният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последен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или не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включен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таблицата.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Минималната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сложност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О(1),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търсеният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първи в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таблицата.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АЛГОРИТМИ ЗА</a:t>
            </a:r>
            <a:r>
              <a:rPr sz="2800" spc="10" dirty="0"/>
              <a:t> </a:t>
            </a:r>
            <a:r>
              <a:rPr sz="2800" spc="-50" dirty="0"/>
              <a:t>СОРТИРАНЕ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8356600" cy="5390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</a:t>
            </a:r>
            <a:r>
              <a:rPr lang="en-US" sz="20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. Сортиране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чрез разделяне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(Бързо сортиране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Хоар,  QuickSort)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75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Целта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подобрението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минимизира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броя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размените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масива.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сортирането чрез клатене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ясно,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че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този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брой може да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бъде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намален,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ако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разменят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първия</a:t>
            </a:r>
            <a:r>
              <a:rPr sz="20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последния,</a:t>
            </a:r>
            <a:r>
              <a:rPr sz="20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втория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с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предпоследния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т.н.,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сортирайки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целия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масив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 [n/2]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размени.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Изводът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че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колкото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по-големи разстояния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извършват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размените,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толкова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по-голяма тяхната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ефективност.</a:t>
            </a:r>
            <a:endParaRPr sz="200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Идеята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алгоритъма, предложен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Хоар,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избере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някакъв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х 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раздели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масива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части: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лява,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която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по-малки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х,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дясна,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която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по-големи.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Положението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х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(т.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е. индекса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му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масива)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след преобразуването 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фиксира 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повече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променя. Същият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прилага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лявата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дясната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части,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стеснявайки постепенно границите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разглежданите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подмасиви, докато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достигне до интервали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(сегменти), съдържащи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единствен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елемент.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След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приключване на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работата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алгоритъма масивът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подреден.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АЛГОРИТМИ ЗА</a:t>
            </a:r>
            <a:r>
              <a:rPr sz="2800" spc="10" dirty="0"/>
              <a:t> </a:t>
            </a:r>
            <a:r>
              <a:rPr sz="2800" spc="-50" dirty="0"/>
              <a:t>СОРТИРАНЕ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5845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означим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q индекса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х 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масива,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т.е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х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=а[q].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353" y="2847810"/>
            <a:ext cx="8355965" cy="4110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Нека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сортираме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подмасива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 [L,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L+1,…, R]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нека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partition()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разделя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подмасива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части, </a:t>
            </a:r>
            <a:r>
              <a:rPr lang="bg-BG" sz="2000" spc="-15" dirty="0">
                <a:solidFill>
                  <a:srgbClr val="FFFFFF"/>
                </a:solidFill>
                <a:latin typeface="Arial"/>
                <a:cs typeface="Arial"/>
              </a:rPr>
              <a:t>извършвайки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него съответните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преобразования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връща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като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резултат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(не търси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масива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х,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го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определя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определени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правила!).</a:t>
            </a:r>
            <a:endParaRPr sz="2000" dirty="0">
              <a:latin typeface="Arial"/>
              <a:cs typeface="Arial"/>
            </a:endParaRPr>
          </a:p>
          <a:p>
            <a:pPr marL="12700" marR="321310" algn="just">
              <a:lnSpc>
                <a:spcPct val="1200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Най-общо,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бързото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сортиране може 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опише по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следния начин: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quicksort (int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L, int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R)</a:t>
            </a:r>
            <a:endParaRPr sz="2000" dirty="0">
              <a:latin typeface="Arial"/>
              <a:cs typeface="Arial"/>
            </a:endParaRPr>
          </a:p>
          <a:p>
            <a:pPr marL="12700" algn="just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q;</a:t>
            </a:r>
            <a:endParaRPr sz="2000" dirty="0">
              <a:latin typeface="Arial"/>
              <a:cs typeface="Arial"/>
            </a:endParaRPr>
          </a:p>
          <a:p>
            <a:pPr marL="221615" algn="just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(L &lt;</a:t>
            </a:r>
            <a:r>
              <a:rPr sz="2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R)</a:t>
            </a:r>
            <a:endParaRPr sz="2000" dirty="0">
              <a:latin typeface="Arial"/>
              <a:cs typeface="Arial"/>
            </a:endParaRPr>
          </a:p>
          <a:p>
            <a:pPr marL="780415" marR="5556250" indent="-279400">
              <a:lnSpc>
                <a:spcPct val="100000"/>
              </a:lnSpc>
              <a:tabLst>
                <a:tab pos="726440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	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q=partition(L,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R);  quicksort(L, q</a:t>
            </a: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-1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);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quicksort(q+1,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R);</a:t>
            </a:r>
            <a:endParaRPr sz="2000" dirty="0">
              <a:latin typeface="Arial"/>
              <a:cs typeface="Arial"/>
            </a:endParaRPr>
          </a:p>
          <a:p>
            <a:pPr marL="571500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98548" y="1856231"/>
            <a:ext cx="6411595" cy="390525"/>
          </a:xfrm>
          <a:custGeom>
            <a:avLst/>
            <a:gdLst/>
            <a:ahLst/>
            <a:cxnLst/>
            <a:rect l="l" t="t" r="r" b="b"/>
            <a:pathLst>
              <a:path w="6411595" h="390525">
                <a:moveTo>
                  <a:pt x="6411468" y="0"/>
                </a:moveTo>
                <a:lnTo>
                  <a:pt x="6400800" y="0"/>
                </a:lnTo>
                <a:lnTo>
                  <a:pt x="6400800" y="9144"/>
                </a:lnTo>
                <a:lnTo>
                  <a:pt x="6400800" y="381000"/>
                </a:lnTo>
                <a:lnTo>
                  <a:pt x="3363468" y="381000"/>
                </a:lnTo>
                <a:lnTo>
                  <a:pt x="3363468" y="9144"/>
                </a:lnTo>
                <a:lnTo>
                  <a:pt x="6400800" y="9144"/>
                </a:lnTo>
                <a:lnTo>
                  <a:pt x="6400800" y="0"/>
                </a:lnTo>
                <a:lnTo>
                  <a:pt x="3352800" y="0"/>
                </a:lnTo>
                <a:lnTo>
                  <a:pt x="3352800" y="9144"/>
                </a:lnTo>
                <a:lnTo>
                  <a:pt x="3352800" y="381000"/>
                </a:lnTo>
                <a:lnTo>
                  <a:pt x="2906268" y="381000"/>
                </a:lnTo>
                <a:lnTo>
                  <a:pt x="2906268" y="9144"/>
                </a:lnTo>
                <a:lnTo>
                  <a:pt x="3352800" y="9144"/>
                </a:lnTo>
                <a:lnTo>
                  <a:pt x="3352800" y="0"/>
                </a:lnTo>
                <a:lnTo>
                  <a:pt x="2895600" y="0"/>
                </a:lnTo>
                <a:lnTo>
                  <a:pt x="2895600" y="9144"/>
                </a:lnTo>
                <a:lnTo>
                  <a:pt x="2895600" y="381000"/>
                </a:lnTo>
                <a:lnTo>
                  <a:pt x="10668" y="381000"/>
                </a:lnTo>
                <a:lnTo>
                  <a:pt x="10668" y="9144"/>
                </a:lnTo>
                <a:lnTo>
                  <a:pt x="2895600" y="9144"/>
                </a:lnTo>
                <a:lnTo>
                  <a:pt x="2895600" y="0"/>
                </a:lnTo>
                <a:lnTo>
                  <a:pt x="0" y="0"/>
                </a:lnTo>
                <a:lnTo>
                  <a:pt x="0" y="390144"/>
                </a:lnTo>
                <a:lnTo>
                  <a:pt x="6411468" y="390144"/>
                </a:lnTo>
                <a:lnTo>
                  <a:pt x="6411468" y="385572"/>
                </a:lnTo>
                <a:lnTo>
                  <a:pt x="6411468" y="381000"/>
                </a:lnTo>
                <a:lnTo>
                  <a:pt x="6411468" y="9144"/>
                </a:lnTo>
                <a:lnTo>
                  <a:pt x="6411468" y="4572"/>
                </a:lnTo>
                <a:lnTo>
                  <a:pt x="6411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81860" y="234345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1005" y="1856231"/>
            <a:ext cx="1003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sz="2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]</a:t>
            </a:r>
            <a:r>
              <a:rPr sz="2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&lt;=x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9498" y="1800530"/>
            <a:ext cx="3890645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885">
              <a:lnSpc>
                <a:spcPct val="100000"/>
              </a:lnSpc>
              <a:spcBef>
                <a:spcPts val="100"/>
              </a:spcBef>
              <a:tabLst>
                <a:tab pos="1835150" algn="l"/>
              </a:tabLst>
            </a:pPr>
            <a:r>
              <a:rPr sz="3600" b="1" i="1" baseline="1157" dirty="0">
                <a:solidFill>
                  <a:srgbClr val="FFFFFF"/>
                </a:solidFill>
                <a:latin typeface="Times New Roman"/>
                <a:cs typeface="Times New Roman"/>
              </a:rPr>
              <a:t>х	</a:t>
            </a:r>
            <a:r>
              <a:rPr sz="2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sz="2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]</a:t>
            </a:r>
            <a:r>
              <a:rPr sz="2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&gt;=x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603885" algn="l"/>
                <a:tab pos="1031875" algn="l"/>
                <a:tab pos="3572510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q-1	</a:t>
            </a:r>
            <a:r>
              <a:rPr sz="2700" baseline="3086" dirty="0">
                <a:solidFill>
                  <a:srgbClr val="FFFFFF"/>
                </a:solidFill>
                <a:latin typeface="Times New Roman"/>
                <a:cs typeface="Times New Roman"/>
              </a:rPr>
              <a:t>q	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q+1	</a:t>
            </a:r>
            <a:r>
              <a:rPr sz="2700" baseline="3086" dirty="0">
                <a:solidFill>
                  <a:srgbClr val="FFFFFF"/>
                </a:solidFill>
                <a:latin typeface="Times New Roman"/>
                <a:cs typeface="Times New Roman"/>
              </a:rPr>
              <a:t>n-1</a:t>
            </a:r>
            <a:endParaRPr sz="2700" baseline="3086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АЛГОРИТМИ ЗА</a:t>
            </a:r>
            <a:r>
              <a:rPr sz="2800" spc="10" dirty="0"/>
              <a:t> </a:t>
            </a:r>
            <a:r>
              <a:rPr sz="2800" spc="-50" dirty="0"/>
              <a:t>СОРТИРАНЕ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8356600" cy="409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Има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два различни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подхода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разделяне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масива,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т.е.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два варианта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partition()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Вариант</a:t>
            </a:r>
            <a:r>
              <a:rPr sz="2000" b="1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1:</a:t>
            </a:r>
            <a:endParaRPr sz="20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Избира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 err="1">
                <a:solidFill>
                  <a:srgbClr val="FFFFFF"/>
                </a:solidFill>
                <a:latin typeface="Arial"/>
                <a:cs typeface="Arial"/>
              </a:rPr>
              <a:t>елемент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х</a:t>
            </a:r>
            <a:r>
              <a:rPr lang="bg-BG" sz="2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2000" dirty="0">
                <a:solidFill>
                  <a:srgbClr val="FFFFFF"/>
                </a:solidFill>
                <a:latin typeface="Arial"/>
                <a:cs typeface="Arial"/>
              </a:rPr>
              <a:t>Pivot)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който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извършва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разделянето.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лявата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част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масива трябва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останат елементи,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по-малки или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равни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х, а 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дясната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строго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по-големи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х.</a:t>
            </a:r>
            <a:endParaRPr sz="2000" dirty="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47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Текущия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дял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масива a[L, L+1,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…,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R]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разглежда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отляво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надясно,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като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това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лявата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му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част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изгражда постоянно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разширяваща 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област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по-малки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равни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х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Десният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край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областта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определя </a:t>
            </a:r>
            <a:r>
              <a:rPr sz="2000" spc="-25" dirty="0" err="1">
                <a:solidFill>
                  <a:srgbClr val="FFFFFF"/>
                </a:solidFill>
                <a:latin typeface="Arial"/>
                <a:cs typeface="Arial"/>
              </a:rPr>
              <a:t>от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spc="-9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spcBef>
                <a:spcPts val="48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Когато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j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достигне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края 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дяла, </a:t>
            </a:r>
            <a:r>
              <a:rPr lang="en-US" sz="2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ще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сочи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границата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между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двете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области.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АЛГОРИТМИ ЗА</a:t>
            </a:r>
            <a:r>
              <a:rPr sz="2800" spc="10" dirty="0"/>
              <a:t> </a:t>
            </a:r>
            <a:r>
              <a:rPr sz="2800" spc="-50" dirty="0"/>
              <a:t>СОРТИРАНЕ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6171747" cy="53841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Примерна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реализация 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Вариант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 dirty="0">
              <a:latin typeface="Arial"/>
              <a:cs typeface="Arial"/>
            </a:endParaRPr>
          </a:p>
          <a:p>
            <a:pPr marL="12700">
              <a:lnSpc>
                <a:spcPts val="24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unsigned partition1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</a:t>
            </a: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a[],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int </a:t>
            </a: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, int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2000" spc="-8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int pivot = a[R]</a:t>
            </a:r>
          </a:p>
          <a:p>
            <a:pPr marL="12700">
              <a:lnSpc>
                <a:spcPct val="100000"/>
              </a:lnSpc>
            </a:pP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  Int </a:t>
            </a:r>
            <a:r>
              <a:rPr lang="en-US" sz="2000" spc="-5" dirty="0" err="1">
                <a:solidFill>
                  <a:srgbClr val="FFFF00"/>
                </a:solidFill>
                <a:latin typeface="Arial"/>
                <a:cs typeface="Arial"/>
              </a:rPr>
              <a:t>rab</a:t>
            </a: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, j, </a:t>
            </a:r>
            <a:r>
              <a:rPr lang="en-US" sz="2000" spc="-5" dirty="0" err="1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=L-1;</a:t>
            </a:r>
          </a:p>
          <a:p>
            <a:pPr marL="501650" marR="2106930" indent="-28067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for (j=L; j&lt;=R</a:t>
            </a: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-1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,</a:t>
            </a:r>
            <a:r>
              <a:rPr sz="2000" spc="-1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 err="1">
                <a:solidFill>
                  <a:srgbClr val="FFFF00"/>
                </a:solidFill>
                <a:latin typeface="Arial"/>
                <a:cs typeface="Arial"/>
              </a:rPr>
              <a:t>j++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)  </a:t>
            </a:r>
            <a:endParaRPr lang="en-US" sz="20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501650" marR="2106930" indent="-280670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  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(a[j]&lt;</a:t>
            </a: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pivot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)</a:t>
            </a:r>
            <a:endParaRPr lang="en-US" sz="2000" dirty="0">
              <a:latin typeface="Arial"/>
              <a:cs typeface="Arial"/>
            </a:endParaRPr>
          </a:p>
          <a:p>
            <a:pPr marL="501650" marR="2106930" indent="-280670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  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lang="en-US" sz="20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920750" marR="464820" indent="-210820"/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 i++;</a:t>
            </a:r>
          </a:p>
          <a:p>
            <a:pPr marL="920750" marR="464820" indent="-210820">
              <a:lnSpc>
                <a:spcPct val="100000"/>
              </a:lnSpc>
            </a:pP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 err="1">
                <a:solidFill>
                  <a:srgbClr val="FFFF00"/>
                </a:solidFill>
                <a:latin typeface="Arial"/>
                <a:cs typeface="Arial"/>
              </a:rPr>
              <a:t>rab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=a[</a:t>
            </a:r>
            <a:r>
              <a:rPr lang="en-US" sz="2000" spc="-5" dirty="0" err="1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]; a[</a:t>
            </a:r>
            <a:r>
              <a:rPr lang="en-US" sz="2000" spc="-5" dirty="0" err="1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]=a[j]; a[j]=</a:t>
            </a:r>
            <a:r>
              <a:rPr sz="2000" spc="-5" dirty="0" err="1">
                <a:solidFill>
                  <a:srgbClr val="FFFF00"/>
                </a:solidFill>
                <a:latin typeface="Arial"/>
                <a:cs typeface="Arial"/>
              </a:rPr>
              <a:t>rab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;</a:t>
            </a:r>
            <a:endParaRPr lang="en-US" sz="2000" spc="-5" dirty="0">
              <a:solidFill>
                <a:srgbClr val="FFFF00"/>
              </a:solidFill>
              <a:latin typeface="Arial"/>
              <a:cs typeface="Arial"/>
            </a:endParaRPr>
          </a:p>
          <a:p>
            <a:pPr marL="500400" marR="464820" indent="-210820">
              <a:lnSpc>
                <a:spcPct val="100000"/>
              </a:lnSpc>
            </a:pP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   </a:t>
            </a:r>
            <a:r>
              <a:rPr lang="bg-BG"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lang="en-US" sz="20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0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12700"/>
            <a:r>
              <a:rPr lang="en-US" sz="2000" spc="-5" dirty="0" err="1">
                <a:solidFill>
                  <a:srgbClr val="FFFF00"/>
                </a:solidFill>
                <a:latin typeface="Arial"/>
                <a:cs typeface="Arial"/>
              </a:rPr>
              <a:t>rab</a:t>
            </a: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=a[i+1]; a[i+1]=a[R]; a[R]=</a:t>
            </a:r>
            <a:r>
              <a:rPr lang="en-US" sz="2000" spc="-5" dirty="0" err="1">
                <a:solidFill>
                  <a:srgbClr val="FFFF00"/>
                </a:solidFill>
                <a:latin typeface="Arial"/>
                <a:cs typeface="Arial"/>
              </a:rPr>
              <a:t>rab</a:t>
            </a: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;</a:t>
            </a:r>
          </a:p>
          <a:p>
            <a:pPr marL="12700"/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Return (i+1);</a:t>
            </a:r>
            <a:endParaRPr lang="bg-BG" sz="2000" spc="-5" dirty="0">
              <a:solidFill>
                <a:srgbClr val="FFFF00"/>
              </a:solidFill>
              <a:latin typeface="Arial"/>
              <a:cs typeface="Arial"/>
            </a:endParaRPr>
          </a:p>
          <a:p>
            <a:pPr marL="12700"/>
            <a:endParaRPr lang="en-US" sz="2000" spc="-5" dirty="0">
              <a:solidFill>
                <a:srgbClr val="FFFF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bg-BG" sz="2000" dirty="0">
                <a:solidFill>
                  <a:srgbClr val="FF0000"/>
                </a:solidFill>
                <a:latin typeface="Arial"/>
                <a:cs typeface="Arial"/>
              </a:rPr>
              <a:t>2 3 8 6 15 17 18 19 21 18 20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79238151-EBE7-4D45-8252-63D66C1C1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549773"/>
            <a:ext cx="891540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a[] = </a:t>
            </a:r>
            <a:r>
              <a:rPr kumimoji="0" lang="en-US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0, 80, 30, 90, </a:t>
            </a:r>
            <a:r>
              <a:rPr kumimoji="0" lang="en-US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0, 50, 70}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Indexes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 0   1   2   3   4   5   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kumimoji="0" lang="en-US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6,       a[</a:t>
            </a:r>
            <a:r>
              <a:rPr kumimoji="0" lang="en-US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 = 70 - </a:t>
            </a:r>
            <a:r>
              <a:rPr kumimoji="0" lang="en-US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pivot 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елемент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Инициализираме индекса </a:t>
            </a:r>
            <a:r>
              <a:rPr lang="en-US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bg-BG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bg-BG" altLang="bg-BG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-1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bg-BG" altLang="bg-BG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Преминаване на </a:t>
            </a:r>
            <a:r>
              <a:rPr lang="bg-BG" altLang="bg-BG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елемените</a:t>
            </a:r>
            <a:r>
              <a:rPr lang="bg-BG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 чрез 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 = </a:t>
            </a:r>
            <a:r>
              <a:rPr kumimoji="0" lang="en-US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bg-BG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към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 = 0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bg-BG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Тъй като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[j] &lt;= </a:t>
            </a:r>
            <a:r>
              <a:rPr kumimoji="0" lang="en-US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bg-BG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увеличаваме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 </a:t>
            </a:r>
            <a:r>
              <a:rPr lang="bg-BG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и разменяме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a[i]</a:t>
            </a:r>
            <a:r>
              <a:rPr kumimoji="0" lang="en-US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bg-BG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и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a[</a:t>
            </a:r>
            <a:r>
              <a:rPr lang="en-US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bg-BG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kumimoji="0" lang="bg-BG" altLang="bg-BG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a[] = {10, 80, 30, 90, 40, 50, 70} // Няма размяна за </a:t>
            </a:r>
            <a:r>
              <a:rPr kumimoji="0" lang="en-US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bg-BG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j </a:t>
            </a:r>
            <a:r>
              <a:rPr lang="bg-BG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понеже те са едни и същи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bg-BG" altLang="bg-BG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 = 1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: Тъй като a[j] &gt;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не променяме нищо и продължаваме към следващата итерация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 = 2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: Тъй като a[j] &lt;=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bg-BG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увеличаваме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 </a:t>
            </a:r>
            <a:r>
              <a:rPr lang="bg-BG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и разменяме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a[i]</a:t>
            </a:r>
            <a:r>
              <a:rPr kumimoji="0" lang="en-US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bg-BG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и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a[</a:t>
            </a:r>
            <a:r>
              <a:rPr lang="en-US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kumimoji="0" lang="en-US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bg-BG" altLang="bg-BG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 = 1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a[] = {10, 30, 80, 90, 40, 50, 70} // </a:t>
            </a:r>
            <a:r>
              <a:rPr lang="bg-BG" altLang="bg-BG" sz="2000" dirty="0">
                <a:solidFill>
                  <a:schemeClr val="bg1"/>
                </a:solidFill>
                <a:latin typeface="Consolas" panose="020B0609020204030204" pitchFamily="49" charset="0"/>
              </a:rPr>
              <a:t>Разменят се 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80 и 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bg-BG" altLang="bg-BG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03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793928F4-9AF9-4DE6-82AF-34A1B27B43DD}"/>
              </a:ext>
            </a:extLst>
          </p:cNvPr>
          <p:cNvSpPr txBox="1"/>
          <p:nvPr/>
        </p:nvSpPr>
        <p:spPr>
          <a:xfrm>
            <a:off x="1003300" y="809625"/>
            <a:ext cx="8686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bg-BG" altLang="bg-BG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 = 3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: Тъй като a[j] &gt; </a:t>
            </a:r>
            <a:r>
              <a:rPr kumimoji="0" lang="bg-BG" altLang="bg-BG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не променяме нищо и продължаваме към следващата итерация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bg-BG" altLang="bg-BG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 = 4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: Тъй като a[j] &lt;= </a:t>
            </a:r>
            <a:r>
              <a:rPr kumimoji="0" lang="bg-BG" altLang="bg-BG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bg-BG" altLang="bg-BG" sz="1800" dirty="0">
                <a:solidFill>
                  <a:schemeClr val="bg1"/>
                </a:solidFill>
                <a:latin typeface="Consolas" panose="020B0609020204030204" pitchFamily="49" charset="0"/>
              </a:rPr>
              <a:t>увеличаваме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bg-BG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 </a:t>
            </a:r>
            <a:r>
              <a:rPr lang="bg-BG" altLang="bg-BG" sz="1800" dirty="0">
                <a:solidFill>
                  <a:schemeClr val="bg1"/>
                </a:solidFill>
                <a:latin typeface="Consolas" panose="020B0609020204030204" pitchFamily="49" charset="0"/>
              </a:rPr>
              <a:t>и разменяме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a[i]</a:t>
            </a:r>
            <a:r>
              <a:rPr kumimoji="0" lang="en-US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bg-BG" altLang="bg-BG" sz="1800" dirty="0">
                <a:solidFill>
                  <a:schemeClr val="bg1"/>
                </a:solidFill>
                <a:latin typeface="Consolas" panose="020B0609020204030204" pitchFamily="49" charset="0"/>
              </a:rPr>
              <a:t>и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a[</a:t>
            </a:r>
            <a:r>
              <a:rPr kumimoji="0" lang="en-US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j]</a:t>
            </a: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 = 2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a[] = {10, 30, 40, 90, 80, 50, 70} // 80 и 40 се разменят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bg-BG" altLang="bg-BG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bg-BG" altLang="bg-BG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 = 5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: Тъй като </a:t>
            </a:r>
            <a:r>
              <a:rPr kumimoji="0" lang="bg-BG" altLang="bg-BG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[j] &lt;= </a:t>
            </a:r>
            <a:r>
              <a:rPr kumimoji="0" lang="bg-BG" altLang="bg-BG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bg-BG" altLang="bg-BG" sz="1800" dirty="0">
                <a:solidFill>
                  <a:schemeClr val="bg1"/>
                </a:solidFill>
                <a:latin typeface="Consolas" panose="020B0609020204030204" pitchFamily="49" charset="0"/>
              </a:rPr>
              <a:t>увеличаваме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bg-BG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 </a:t>
            </a:r>
            <a:r>
              <a:rPr lang="bg-BG" altLang="bg-BG" sz="1800" dirty="0">
                <a:solidFill>
                  <a:schemeClr val="bg1"/>
                </a:solidFill>
                <a:latin typeface="Consolas" panose="020B0609020204030204" pitchFamily="49" charset="0"/>
              </a:rPr>
              <a:t>и разменяме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a[i]</a:t>
            </a:r>
            <a:r>
              <a:rPr kumimoji="0" lang="en-US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bg-BG" altLang="bg-BG" sz="1800" dirty="0">
                <a:solidFill>
                  <a:schemeClr val="bg1"/>
                </a:solidFill>
                <a:latin typeface="Consolas" panose="020B0609020204030204" pitchFamily="49" charset="0"/>
              </a:rPr>
              <a:t>и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a[</a:t>
            </a:r>
            <a:r>
              <a:rPr lang="en-US" altLang="bg-BG" sz="1800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kumimoji="0" lang="en-US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 =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a[] = {10, 30, 40, 50, 80, 90, 70} // 90 и 50 се разменят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bg-BG" altLang="bg-BG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Излизаме от цикъла понеже j в този момент е равно на </a:t>
            </a:r>
            <a:r>
              <a:rPr kumimoji="0" lang="en-US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-1. </a:t>
            </a:r>
            <a:endParaRPr kumimoji="0" lang="en-US" altLang="bg-BG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Накрая поставяме </a:t>
            </a:r>
            <a:r>
              <a:rPr kumimoji="0" lang="en-US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pivot 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елемента на коректната позиция чрез ра</a:t>
            </a:r>
            <a:r>
              <a:rPr lang="bg-BG" altLang="bg-BG" sz="1800" dirty="0">
                <a:solidFill>
                  <a:schemeClr val="bg1"/>
                </a:solidFill>
                <a:latin typeface="Consolas" panose="020B0609020204030204" pitchFamily="49" charset="0"/>
              </a:rPr>
              <a:t>змяната </a:t>
            </a:r>
            <a:r>
              <a:rPr lang="en-US" altLang="bg-BG" sz="1800" dirty="0">
                <a:solidFill>
                  <a:schemeClr val="bg1"/>
                </a:solidFill>
                <a:latin typeface="Consolas" panose="020B0609020204030204" pitchFamily="49" charset="0"/>
              </a:rPr>
              <a:t>a[i+1] </a:t>
            </a:r>
            <a:r>
              <a:rPr lang="bg-BG" altLang="bg-BG" sz="18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altLang="bg-BG" sz="1800" dirty="0">
                <a:solidFill>
                  <a:schemeClr val="bg1"/>
                </a:solidFill>
                <a:latin typeface="Consolas" panose="020B0609020204030204" pitchFamily="49" charset="0"/>
              </a:rPr>
              <a:t>a[R]</a:t>
            </a: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a[] = {10, 30, 40, 50, 70, 90, 80} // 80 </a:t>
            </a:r>
            <a:r>
              <a:rPr lang="bg-BG" altLang="bg-BG" sz="1800" dirty="0">
                <a:solidFill>
                  <a:schemeClr val="bg1"/>
                </a:solidFill>
                <a:latin typeface="Consolas" panose="020B0609020204030204" pitchFamily="49" charset="0"/>
              </a:rPr>
              <a:t>и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70 се разменят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800" dirty="0">
                <a:solidFill>
                  <a:schemeClr val="bg1"/>
                </a:solidFill>
                <a:latin typeface="Consolas" panose="020B0609020204030204" pitchFamily="49" charset="0"/>
              </a:rPr>
              <a:t>Сега</a:t>
            </a:r>
            <a:r>
              <a:rPr kumimoji="0" lang="bg-BG" altLang="bg-BG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70 е на коректното място. Всички елементи по малки от 70 са преди него, и всички по големи от 70 са след него.</a:t>
            </a: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61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АЛГОРИТМИ ЗА</a:t>
            </a:r>
            <a:r>
              <a:rPr sz="2800" spc="10" dirty="0"/>
              <a:t> </a:t>
            </a:r>
            <a:r>
              <a:rPr sz="2800" spc="-50" dirty="0"/>
              <a:t>СОРТИРАНЕ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080757"/>
            <a:ext cx="8356600" cy="43535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Вариант</a:t>
            </a:r>
            <a:r>
              <a:rPr sz="2000" b="1" u="heavy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2:</a:t>
            </a:r>
            <a:endParaRPr sz="20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47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Използват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индекса - j 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i, показващи границите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две  непрекъснато разширяващи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области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двата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края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към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центъра.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всяка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стъпка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прави опит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разширяване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лявата област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надясно,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докато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това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възможно,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т.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е.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докато вдясно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нея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стои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елемент,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по-малък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равен на</a:t>
            </a:r>
            <a:r>
              <a:rPr sz="2000" spc="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х.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Същото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извършва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за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дясната област (двата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while-цикъла).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След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това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разменят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местата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двата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елемента-прегради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зa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лявата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дясната области,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които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спрели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разширяването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им, и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процесът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повтаря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отначало.</a:t>
            </a:r>
            <a:endParaRPr sz="2000">
              <a:latin typeface="Arial"/>
              <a:cs typeface="Arial"/>
            </a:endParaRPr>
          </a:p>
          <a:p>
            <a:pPr marL="12700" marR="6350" algn="just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Приключва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 “срещане”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двете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области,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т.е.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когато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двете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им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граници се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разминат.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Индексът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сочи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десния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край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лявата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област,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  j -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левия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край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дясната.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АЛГОРИТМИ ЗА</a:t>
            </a:r>
            <a:r>
              <a:rPr sz="2800" spc="10" dirty="0"/>
              <a:t> </a:t>
            </a:r>
            <a:r>
              <a:rPr sz="2800" spc="-50" dirty="0"/>
              <a:t>СОРТИРАНЕ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Примерна </a:t>
            </a:r>
            <a:r>
              <a:rPr spc="-5" dirty="0"/>
              <a:t>реализация на </a:t>
            </a:r>
            <a:r>
              <a:rPr dirty="0"/>
              <a:t>Вариант</a:t>
            </a:r>
            <a:r>
              <a:rPr spc="-130" dirty="0"/>
              <a:t> </a:t>
            </a:r>
            <a:r>
              <a:rPr spc="-5" dirty="0"/>
              <a:t>2.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 dirty="0"/>
          </a:p>
          <a:p>
            <a:pPr marL="12700">
              <a:lnSpc>
                <a:spcPts val="2400"/>
              </a:lnSpc>
            </a:pPr>
            <a:r>
              <a:rPr spc="-5" dirty="0">
                <a:solidFill>
                  <a:srgbClr val="FFFF00"/>
                </a:solidFill>
              </a:rPr>
              <a:t>unsigned partition2 </a:t>
            </a:r>
            <a:r>
              <a:rPr dirty="0">
                <a:solidFill>
                  <a:srgbClr val="FFFF00"/>
                </a:solidFill>
              </a:rPr>
              <a:t>(int </a:t>
            </a:r>
            <a:r>
              <a:rPr spc="-5" dirty="0">
                <a:solidFill>
                  <a:srgbClr val="FFFF00"/>
                </a:solidFill>
              </a:rPr>
              <a:t>L, int</a:t>
            </a:r>
            <a:r>
              <a:rPr spc="-80" dirty="0">
                <a:solidFill>
                  <a:srgbClr val="FFFF00"/>
                </a:solidFill>
              </a:rPr>
              <a:t> </a:t>
            </a:r>
            <a:r>
              <a:rPr spc="-5" dirty="0">
                <a:solidFill>
                  <a:srgbClr val="FFFF00"/>
                </a:solidFill>
              </a:rPr>
              <a:t>R)</a:t>
            </a: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FFFF00"/>
                </a:solidFill>
              </a:rPr>
              <a:t>{ </a:t>
            </a:r>
            <a:r>
              <a:rPr spc="-5" dirty="0">
                <a:solidFill>
                  <a:srgbClr val="FFFF00"/>
                </a:solidFill>
              </a:rPr>
              <a:t>int i, j, </a:t>
            </a:r>
            <a:r>
              <a:rPr dirty="0">
                <a:solidFill>
                  <a:srgbClr val="FFFF00"/>
                </a:solidFill>
              </a:rPr>
              <a:t>x,</a:t>
            </a:r>
            <a:r>
              <a:rPr spc="-45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rab;</a:t>
            </a:r>
          </a:p>
          <a:p>
            <a:pPr marL="221615">
              <a:lnSpc>
                <a:spcPct val="100000"/>
              </a:lnSpc>
            </a:pPr>
            <a:r>
              <a:rPr dirty="0">
                <a:solidFill>
                  <a:srgbClr val="FFFF00"/>
                </a:solidFill>
              </a:rPr>
              <a:t>i=L; j=R;</a:t>
            </a:r>
            <a:r>
              <a:rPr spc="-55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x=a[L];</a:t>
            </a:r>
          </a:p>
          <a:p>
            <a:pPr marL="221615">
              <a:lnSpc>
                <a:spcPct val="100000"/>
              </a:lnSpc>
              <a:spcBef>
                <a:spcPts val="5"/>
              </a:spcBef>
            </a:pPr>
            <a:r>
              <a:rPr spc="-5" dirty="0">
                <a:solidFill>
                  <a:srgbClr val="FFFF00"/>
                </a:solidFill>
              </a:rPr>
              <a:t>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7422" y="3091637"/>
            <a:ext cx="1454478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 marR="5080" indent="-55244">
              <a:lnSpc>
                <a:spcPct val="100000"/>
              </a:lnSpc>
              <a:spcBef>
                <a:spcPts val="105"/>
              </a:spcBef>
            </a:pPr>
            <a:r>
              <a:rPr sz="2000" spc="-10" dirty="0" err="1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+</a:t>
            </a:r>
            <a:r>
              <a:rPr sz="2000" spc="10" dirty="0">
                <a:solidFill>
                  <a:srgbClr val="FFFF00"/>
                </a:solidFill>
                <a:latin typeface="Arial"/>
                <a:cs typeface="Arial"/>
              </a:rPr>
              <a:t>+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;</a:t>
            </a:r>
            <a:r>
              <a:rPr lang="bg-BG" sz="2000" dirty="0">
                <a:solidFill>
                  <a:srgbClr val="FFFF00"/>
                </a:solidFill>
                <a:latin typeface="Arial"/>
                <a:cs typeface="Arial"/>
              </a:rPr>
              <a:t>   //5  </a:t>
            </a:r>
          </a:p>
          <a:p>
            <a:pPr marL="67310" marR="5080" indent="-55244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j--;</a:t>
            </a:r>
            <a:r>
              <a:rPr lang="bg-BG" sz="2000" spc="-5" dirty="0">
                <a:solidFill>
                  <a:srgbClr val="FFFF00"/>
                </a:solidFill>
                <a:latin typeface="Arial"/>
                <a:cs typeface="Arial"/>
              </a:rPr>
              <a:t>   //5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533" y="3091637"/>
            <a:ext cx="173990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6854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	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(x&gt;a[i])</a:t>
            </a:r>
            <a:endParaRPr sz="2000" dirty="0">
              <a:latin typeface="Arial"/>
              <a:cs typeface="Arial"/>
            </a:endParaRPr>
          </a:p>
          <a:p>
            <a:pPr marL="291465" marR="508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(x&lt;a[j])  if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(i&lt;=j)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353" y="3984441"/>
            <a:ext cx="6247947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{rab=a[i]; a[i]=a[j]; a[j]=</a:t>
            </a:r>
            <a:r>
              <a:rPr sz="2000" spc="-5" dirty="0" err="1">
                <a:solidFill>
                  <a:srgbClr val="FFFF00"/>
                </a:solidFill>
                <a:latin typeface="Arial"/>
                <a:cs typeface="Arial"/>
              </a:rPr>
              <a:t>rab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;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431800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221615" marR="330581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</a:t>
            </a:r>
            <a:r>
              <a:rPr sz="2000" dirty="0" err="1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0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&lt;j);  return</a:t>
            </a:r>
            <a:r>
              <a:rPr sz="20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j;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lang="en-US" sz="20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20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bg-BG" sz="2000" dirty="0">
                <a:solidFill>
                  <a:srgbClr val="FFFF00"/>
                </a:solidFill>
                <a:latin typeface="Arial"/>
                <a:cs typeface="Arial"/>
              </a:rPr>
              <a:t>4, 7, 6, 2, 8, 15, 19, 17, 18</a:t>
            </a:r>
            <a:endParaRPr lang="en-US" sz="20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bg-BG" sz="2000" dirty="0">
                <a:solidFill>
                  <a:schemeClr val="bg1"/>
                </a:solidFill>
                <a:latin typeface="Arial"/>
                <a:cs typeface="Arial"/>
              </a:rPr>
              <a:t>Сложността на целия алгоритъм е О(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n*log</a:t>
            </a:r>
            <a:r>
              <a:rPr lang="en-US" sz="2000" baseline="-25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n)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A4D34D9-91D5-4E3E-9351-52BBDC4164AD}"/>
              </a:ext>
            </a:extLst>
          </p:cNvPr>
          <p:cNvSpPr txBox="1">
            <a:spLocks/>
          </p:cNvSpPr>
          <p:nvPr/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1" i="0">
                <a:solidFill>
                  <a:srgbClr val="FFCC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bg-BG" sz="2800" kern="0"/>
              <a:t>2. </a:t>
            </a:r>
            <a:r>
              <a:rPr lang="bg-BG" sz="2800" kern="0" spc="-10"/>
              <a:t>АЛГОРИТМИ ЗА</a:t>
            </a:r>
            <a:r>
              <a:rPr lang="bg-BG" sz="2800" kern="0" spc="10"/>
              <a:t> </a:t>
            </a:r>
            <a:r>
              <a:rPr lang="bg-BG" sz="2800" kern="0" spc="-50"/>
              <a:t>СОРТИРАНЕ</a:t>
            </a:r>
            <a:endParaRPr lang="bg-BG" sz="2800" kern="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9F97A68-69AA-4D7B-9AF8-5B613A1793F5}"/>
              </a:ext>
            </a:extLst>
          </p:cNvPr>
          <p:cNvSpPr txBox="1"/>
          <p:nvPr/>
        </p:nvSpPr>
        <p:spPr>
          <a:xfrm>
            <a:off x="1232353" y="1141082"/>
            <a:ext cx="8356600" cy="3463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</a:t>
            </a:r>
            <a:r>
              <a:rPr lang="en-US" sz="20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. Сортиране </a:t>
            </a:r>
            <a:r>
              <a:rPr sz="2000" b="1" dirty="0" err="1">
                <a:solidFill>
                  <a:srgbClr val="FFFFFF"/>
                </a:solidFill>
                <a:latin typeface="Arial"/>
                <a:cs typeface="Arial"/>
              </a:rPr>
              <a:t>чрез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bg-BG" sz="2000" b="1" dirty="0">
                <a:solidFill>
                  <a:srgbClr val="FFFFFF"/>
                </a:solidFill>
                <a:latin typeface="Arial"/>
                <a:cs typeface="Arial"/>
              </a:rPr>
              <a:t>сливане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2000" b="1" spc="-10" dirty="0" err="1">
                <a:solidFill>
                  <a:srgbClr val="FFFFFF"/>
                </a:solidFill>
                <a:latin typeface="Arial"/>
                <a:cs typeface="Arial"/>
              </a:rPr>
              <a:t>MergeSort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75"/>
              </a:spcBef>
            </a:pPr>
            <a:r>
              <a:rPr lang="bg-BG" sz="2000" spc="-20" dirty="0">
                <a:solidFill>
                  <a:srgbClr val="FFFFFF"/>
                </a:solidFill>
                <a:latin typeface="Arial"/>
                <a:cs typeface="Arial"/>
              </a:rPr>
              <a:t>Целта е да се раздели масива на две равни части. Това разделяне се прилага и на получените </a:t>
            </a:r>
            <a:r>
              <a:rPr lang="bg-BG" sz="2000" spc="-20" dirty="0" err="1">
                <a:solidFill>
                  <a:srgbClr val="FFFFFF"/>
                </a:solidFill>
                <a:latin typeface="Arial"/>
                <a:cs typeface="Arial"/>
              </a:rPr>
              <a:t>подмасиви</a:t>
            </a:r>
            <a:r>
              <a:rPr lang="bg-BG" sz="2000" spc="-20" dirty="0">
                <a:solidFill>
                  <a:srgbClr val="FFFFFF"/>
                </a:solidFill>
                <a:latin typeface="Arial"/>
                <a:cs typeface="Arial"/>
              </a:rPr>
              <a:t>. То продължава докато не се получат </a:t>
            </a:r>
            <a:r>
              <a:rPr lang="bg-BG" sz="2000" spc="-20" dirty="0" err="1">
                <a:solidFill>
                  <a:srgbClr val="FFFFFF"/>
                </a:solidFill>
                <a:latin typeface="Arial"/>
                <a:cs typeface="Arial"/>
              </a:rPr>
              <a:t>подмасиви</a:t>
            </a:r>
            <a:r>
              <a:rPr lang="bg-BG" sz="2000" spc="-20" dirty="0">
                <a:solidFill>
                  <a:srgbClr val="FFFFFF"/>
                </a:solidFill>
                <a:latin typeface="Arial"/>
                <a:cs typeface="Arial"/>
              </a:rPr>
              <a:t> с по 1 елемент. В Този момент всеки под масив ще е сортиран, защото всеки елемент сам по себе си е сортиран. След като масива бъде разделен до най простата структура от по един елемент, то всеки два съседно </a:t>
            </a:r>
            <a:r>
              <a:rPr lang="bg-BG" sz="2000" spc="-20" dirty="0" err="1">
                <a:solidFill>
                  <a:srgbClr val="FFFFFF"/>
                </a:solidFill>
                <a:latin typeface="Arial"/>
                <a:cs typeface="Arial"/>
              </a:rPr>
              <a:t>подмасиви</a:t>
            </a:r>
            <a:r>
              <a:rPr lang="bg-BG" sz="2000" spc="-20" dirty="0">
                <a:solidFill>
                  <a:srgbClr val="FFFFFF"/>
                </a:solidFill>
                <a:latin typeface="Arial"/>
                <a:cs typeface="Arial"/>
              </a:rPr>
              <a:t> започват да се сливат в един като се елементите се подреждат при сливането. Така ново получения под масив ще е сортиран. Това сливане продължава докато всички под масиви не се обединят в един. Тогава масива ще е сортиран и алгоритъма приключва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5006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ADDB2EE1-296C-4F0A-A0A6-9CABC6A7D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080223"/>
            <a:ext cx="6219825" cy="598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9CA92CCD-CA54-4D4D-AF90-44779AE9D06F}"/>
              </a:ext>
            </a:extLst>
          </p:cNvPr>
          <p:cNvSpPr txBox="1">
            <a:spLocks/>
          </p:cNvSpPr>
          <p:nvPr/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1" i="0">
                <a:solidFill>
                  <a:srgbClr val="FFCC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bg-BG" sz="2800" kern="0" dirty="0"/>
              <a:t>2. </a:t>
            </a:r>
            <a:r>
              <a:rPr lang="bg-BG" sz="2800" kern="0" spc="-10" dirty="0"/>
              <a:t>АЛГОРИТМИ ЗА</a:t>
            </a:r>
            <a:r>
              <a:rPr lang="bg-BG" sz="2800" kern="0" spc="10" dirty="0"/>
              <a:t> </a:t>
            </a:r>
            <a:r>
              <a:rPr lang="bg-BG" sz="2800" kern="0" spc="-50" dirty="0"/>
              <a:t>СОРТИРАНЕ</a:t>
            </a:r>
            <a:endParaRPr lang="bg-BG" sz="2800" kern="0" dirty="0"/>
          </a:p>
        </p:txBody>
      </p:sp>
    </p:spTree>
    <p:extLst>
      <p:ext uri="{BB962C8B-B14F-4D97-AF65-F5344CB8AC3E}">
        <p14:creationId xmlns:p14="http://schemas.microsoft.com/office/powerpoint/2010/main" val="323753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081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</a:t>
            </a:r>
            <a:r>
              <a:rPr sz="2800" spc="-10" dirty="0"/>
              <a:t>АЛГОРИТМИ ЗА</a:t>
            </a:r>
            <a:r>
              <a:rPr sz="2800" spc="5" dirty="0"/>
              <a:t> </a:t>
            </a:r>
            <a:r>
              <a:rPr sz="2800" spc="-20" dirty="0"/>
              <a:t>ТЪРСЕНЕ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110538"/>
            <a:ext cx="7995920" cy="33788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1.2. Линейно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(последователно)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подредена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таблица 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(Ordered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Searching)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480"/>
              </a:spcBef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таблицата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съдържа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подредени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данни,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необходимо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преглежда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цялата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последователност.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Търсенето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може да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бъде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прекратено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предварително.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int seq_order_search(int a[], int</a:t>
            </a:r>
            <a:r>
              <a:rPr sz="2000" spc="-7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k)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//a[] </a:t>
            </a: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– </a:t>
            </a:r>
            <a:r>
              <a:rPr sz="2000" spc="-15" dirty="0">
                <a:solidFill>
                  <a:srgbClr val="FFCC00"/>
                </a:solidFill>
                <a:latin typeface="Arial"/>
                <a:cs typeface="Arial"/>
              </a:rPr>
              <a:t>подредена последователност </a:t>
            </a:r>
            <a:r>
              <a:rPr sz="2000" spc="-25" dirty="0">
                <a:solidFill>
                  <a:srgbClr val="FFCC00"/>
                </a:solidFill>
                <a:latin typeface="Arial"/>
                <a:cs typeface="Arial"/>
              </a:rPr>
              <a:t>от цели</a:t>
            </a:r>
            <a:r>
              <a:rPr sz="2000" spc="-7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числа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240"/>
              </a:spcBef>
            </a:pP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//k </a:t>
            </a: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- </a:t>
            </a:r>
            <a:r>
              <a:rPr sz="2000" spc="-10" dirty="0">
                <a:solidFill>
                  <a:srgbClr val="FFCC00"/>
                </a:solidFill>
                <a:latin typeface="Arial"/>
                <a:cs typeface="Arial"/>
              </a:rPr>
              <a:t>търсената</a:t>
            </a:r>
            <a:r>
              <a:rPr sz="2000" spc="-5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стойност</a:t>
            </a:r>
            <a:endParaRPr sz="2000" dirty="0">
              <a:latin typeface="Arial"/>
              <a:cs typeface="Arial"/>
            </a:endParaRPr>
          </a:p>
          <a:p>
            <a:pPr marL="291465" marR="808355" indent="-279400">
              <a:lnSpc>
                <a:spcPts val="2160"/>
              </a:lnSpc>
              <a:spcBef>
                <a:spcPts val="150"/>
              </a:spcBef>
              <a:tabLst>
                <a:tab pos="306705" algn="l"/>
                <a:tab pos="3669665" algn="l"/>
                <a:tab pos="4442460" algn="l"/>
              </a:tabLst>
            </a:pP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{		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int</a:t>
            </a:r>
            <a:r>
              <a:rPr sz="2000" spc="-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i=0;	</a:t>
            </a:r>
            <a:r>
              <a:rPr sz="2000" spc="-10" dirty="0">
                <a:solidFill>
                  <a:srgbClr val="FFCC00"/>
                </a:solidFill>
                <a:latin typeface="Arial"/>
                <a:cs typeface="Arial"/>
              </a:rPr>
              <a:t>//работна 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променлива-индекс  while ((a[i]&lt;k)&amp;&amp;(i&lt;num))</a:t>
            </a:r>
            <a:r>
              <a:rPr sz="2000" spc="2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i++;</a:t>
            </a:r>
            <a:r>
              <a:rPr sz="2000" spc="7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//num	</a:t>
            </a: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- броят 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на</a:t>
            </a:r>
            <a:r>
              <a:rPr sz="2000" spc="-8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CC00"/>
                </a:solidFill>
                <a:latin typeface="Arial"/>
                <a:cs typeface="Arial"/>
              </a:rPr>
              <a:t>елементите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4119" y="4493717"/>
            <a:ext cx="2235835" cy="6057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47700" marR="5080" indent="-635635">
              <a:lnSpc>
                <a:spcPts val="2160"/>
              </a:lnSpc>
              <a:spcBef>
                <a:spcPts val="375"/>
              </a:spcBef>
              <a:tabLst>
                <a:tab pos="1279525" algn="l"/>
              </a:tabLst>
            </a:pP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if</a:t>
            </a: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 (a[i]==k)	return</a:t>
            </a:r>
            <a:r>
              <a:rPr sz="2000" spc="-12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1;  </a:t>
            </a: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else return</a:t>
            </a:r>
            <a:r>
              <a:rPr sz="2000" spc="-10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0;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9893" y="4493717"/>
            <a:ext cx="3086735" cy="60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spc="-10" dirty="0">
                <a:solidFill>
                  <a:srgbClr val="FFCC00"/>
                </a:solidFill>
                <a:latin typeface="Arial"/>
                <a:cs typeface="Arial"/>
              </a:rPr>
              <a:t>//елементът </a:t>
            </a: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е</a:t>
            </a:r>
            <a:r>
              <a:rPr sz="2000" spc="-5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намерен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10" dirty="0">
                <a:solidFill>
                  <a:srgbClr val="FFCC00"/>
                </a:solidFill>
                <a:latin typeface="Arial"/>
                <a:cs typeface="Arial"/>
              </a:rPr>
              <a:t>//елементът 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е</a:t>
            </a:r>
            <a:r>
              <a:rPr sz="2000" spc="-9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намерен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353" y="5042433"/>
            <a:ext cx="7996555" cy="184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2700" dirty="0">
                <a:latin typeface="Arial"/>
                <a:cs typeface="Arial"/>
              </a:rPr>
              <a:t> </a:t>
            </a:r>
            <a:r>
              <a:rPr lang="en-US" sz="2700" dirty="0">
                <a:solidFill>
                  <a:srgbClr val="FFFF00"/>
                </a:solidFill>
                <a:latin typeface="Arial"/>
                <a:cs typeface="Arial"/>
              </a:rPr>
              <a:t>5 6 8 9 12 14 17 19 20</a:t>
            </a:r>
            <a:endParaRPr sz="27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12700" marR="5080" algn="just">
              <a:lnSpc>
                <a:spcPct val="90000"/>
              </a:lnSpc>
              <a:spcBef>
                <a:spcPts val="5"/>
              </a:spcBef>
            </a:pPr>
            <a:r>
              <a:rPr sz="2000" spc="-10" dirty="0" err="1">
                <a:solidFill>
                  <a:srgbClr val="FFFFFF"/>
                </a:solidFill>
                <a:latin typeface="Arial"/>
                <a:cs typeface="Arial"/>
              </a:rPr>
              <a:t>Търсенето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прекратява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достигането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търсения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първия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по-голям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него, което означава,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че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елементът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включен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таблицата.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Броят 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необходимите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сравнения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случай  на неуспешно търсене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намалява средно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n/2.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2B6371A-6BF5-4AD1-943A-DF8077FB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4240" y="1401699"/>
            <a:ext cx="4388485" cy="307777"/>
          </a:xfrm>
        </p:spPr>
        <p:txBody>
          <a:bodyPr/>
          <a:lstStyle/>
          <a:p>
            <a:r>
              <a:rPr lang="bg-BG" dirty="0"/>
              <a:t>Псевдо код на функцията </a:t>
            </a:r>
            <a:r>
              <a:rPr lang="en-US" dirty="0" err="1"/>
              <a:t>MergeSort</a:t>
            </a:r>
            <a:endParaRPr lang="bg-B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2A16FD-E581-4160-913D-07226237A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240" y="2028825"/>
            <a:ext cx="7204216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kumimoji="0" lang="bg-BG" altLang="bg-BG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bg-BG" altLang="bg-BG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kumimoji="0" lang="bg-BG" altLang="bg-BG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[], l, r)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bg-BG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 &gt; l </a:t>
            </a:r>
            <a:endParaRPr kumimoji="0" lang="en-US" altLang="bg-BG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bg-BG" alt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Намираме средата и разделяме масива на две половини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kumimoji="0" lang="en-US" altLang="bg-BG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 = l+ (r-l)/2 </a:t>
            </a:r>
            <a:endParaRPr kumimoji="0" lang="en-US" altLang="bg-BG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bg-BG" altLang="bg-BG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Извикваме рекурсивно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за първата половина: </a:t>
            </a:r>
            <a:endParaRPr kumimoji="0" lang="en-US" altLang="bg-BG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bg-BG" alt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l, m) </a:t>
            </a:r>
            <a:endParaRPr kumimoji="0" lang="en-US" altLang="bg-BG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bg-BG" altLang="bg-BG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Извикваме рекурсивно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за втората половина: </a:t>
            </a:r>
            <a:endParaRPr kumimoji="0" lang="en-US" altLang="bg-BG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bg-BG" alt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m+1, r) </a:t>
            </a:r>
            <a:endParaRPr kumimoji="0" lang="en-US" altLang="bg-BG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bg-BG" altLang="bg-BG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Сливаме двете половини от стъпки 2 и 3: </a:t>
            </a:r>
            <a:endParaRPr kumimoji="0" lang="en-US" altLang="bg-BG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bg-BG" altLang="bg-BG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l, m, r) 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581708C-AAA9-4DA2-AE12-C2EB11C4AC47}"/>
              </a:ext>
            </a:extLst>
          </p:cNvPr>
          <p:cNvSpPr txBox="1">
            <a:spLocks/>
          </p:cNvSpPr>
          <p:nvPr/>
        </p:nvSpPr>
        <p:spPr>
          <a:xfrm>
            <a:off x="1156262" y="465709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1" i="0">
                <a:solidFill>
                  <a:srgbClr val="FFCC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bg-BG" sz="2800" kern="0" dirty="0"/>
              <a:t>2. </a:t>
            </a:r>
            <a:r>
              <a:rPr lang="bg-BG" sz="2800" kern="0" spc="-10" dirty="0"/>
              <a:t>АЛГОРИТМИ ЗА</a:t>
            </a:r>
            <a:r>
              <a:rPr lang="bg-BG" sz="2800" kern="0" spc="10" dirty="0"/>
              <a:t> </a:t>
            </a:r>
            <a:r>
              <a:rPr lang="bg-BG" sz="2800" kern="0" spc="-50" dirty="0"/>
              <a:t>СОРТИРАНЕ</a:t>
            </a:r>
            <a:endParaRPr lang="bg-BG" sz="2800" kern="0" dirty="0"/>
          </a:p>
        </p:txBody>
      </p:sp>
    </p:spTree>
    <p:extLst>
      <p:ext uri="{BB962C8B-B14F-4D97-AF65-F5344CB8AC3E}">
        <p14:creationId xmlns:p14="http://schemas.microsoft.com/office/powerpoint/2010/main" val="1315595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97F6BDF-B9AC-4AE8-A095-40D379FD4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9700" y="444971"/>
            <a:ext cx="4388485" cy="307777"/>
          </a:xfrm>
        </p:spPr>
        <p:txBody>
          <a:bodyPr/>
          <a:lstStyle/>
          <a:p>
            <a:r>
              <a:rPr lang="bg-BG" dirty="0"/>
              <a:t>-   Реализация на </a:t>
            </a:r>
            <a:r>
              <a:rPr lang="en-US" dirty="0"/>
              <a:t>Merge</a:t>
            </a:r>
            <a:endParaRPr lang="bg-B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0708E7-ADB9-4FDF-9793-4AA154036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962025"/>
            <a:ext cx="8991600" cy="62016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g-BG" altLang="bg-BG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bg-BG" altLang="bg-BG" sz="1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g-BG" altLang="bg-BG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kumimoji="0" lang="bg-BG" altLang="bg-BG" sz="1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 </a:t>
            </a:r>
            <a:r>
              <a:rPr kumimoji="0" lang="bg-BG" altLang="bg-BG" sz="1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m, </a:t>
            </a:r>
            <a:r>
              <a:rPr kumimoji="0" lang="bg-BG" altLang="bg-BG" sz="1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r)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bg-BG" altLang="bg-BG" sz="1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i, j, k;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bg-BG" altLang="bg-BG" sz="1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 = m - l + 1;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bg-BG" altLang="bg-BG" sz="1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n2 = r - m;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 Създаваме </a:t>
            </a:r>
            <a:r>
              <a:rPr kumimoji="0" lang="bg-BG" altLang="bg-BG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подмасивите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*/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bg-BG" altLang="bg-BG" sz="1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L[n1], R[n2];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 Попълваме </a:t>
            </a:r>
            <a:r>
              <a:rPr kumimoji="0" lang="bg-BG" altLang="bg-BG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подмасивите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*/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bg-BG" altLang="bg-BG" sz="1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= 0; i &lt; n1; i++)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L[i] = </a:t>
            </a:r>
            <a:r>
              <a:rPr kumimoji="0" lang="bg-BG" altLang="bg-BG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[l + i];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bg-BG" altLang="bg-BG" sz="1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 = 0; j &lt; n2; j++)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R[j] = </a:t>
            </a:r>
            <a:r>
              <a:rPr kumimoji="0" lang="bg-BG" altLang="bg-BG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 + 1 + j];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 Сливаме </a:t>
            </a:r>
            <a:r>
              <a:rPr kumimoji="0" lang="bg-BG" altLang="bg-BG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подмасивите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обратно в един*/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0; 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Инициализираме индекс за първия </a:t>
            </a:r>
            <a:r>
              <a:rPr kumimoji="0" lang="bg-BG" altLang="bg-BG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подмасив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= 0; 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Инициализираме индекс за втория </a:t>
            </a:r>
            <a:r>
              <a:rPr kumimoji="0" lang="bg-BG" altLang="bg-BG" sz="14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подмасив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= l; 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Инициализираме индекс за общия масив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bg-BG" altLang="bg-BG" sz="1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 n1 &amp;&amp; j &lt; n2) {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bg-BG" altLang="bg-BG" sz="1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(L[i] &lt;= R[j]) {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bg-BG" altLang="bg-BG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[k] = L[i];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i++;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bg-BG" altLang="bg-BG" sz="1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bg-BG" altLang="bg-BG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[k] = R[j];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j++;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k++;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D34265D-6762-4901-9E44-31156F5F55C9}"/>
              </a:ext>
            </a:extLst>
          </p:cNvPr>
          <p:cNvSpPr txBox="1">
            <a:spLocks/>
          </p:cNvSpPr>
          <p:nvPr/>
        </p:nvSpPr>
        <p:spPr>
          <a:xfrm>
            <a:off x="850900" y="399127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1" i="0">
                <a:solidFill>
                  <a:srgbClr val="FFCC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bg-BG" sz="2800" kern="0" dirty="0"/>
              <a:t>2. </a:t>
            </a:r>
            <a:r>
              <a:rPr lang="bg-BG" sz="2800" kern="0" spc="-10" dirty="0"/>
              <a:t>АЛГОРИТМИ ЗА</a:t>
            </a:r>
            <a:r>
              <a:rPr lang="bg-BG" sz="2800" kern="0" spc="10" dirty="0"/>
              <a:t> </a:t>
            </a:r>
            <a:r>
              <a:rPr lang="bg-BG" sz="2800" kern="0" spc="-50" dirty="0"/>
              <a:t>СОРТИРАНЕ</a:t>
            </a:r>
            <a:endParaRPr lang="bg-BG" sz="2800" kern="0" dirty="0"/>
          </a:p>
        </p:txBody>
      </p:sp>
    </p:spTree>
    <p:extLst>
      <p:ext uri="{BB962C8B-B14F-4D97-AF65-F5344CB8AC3E}">
        <p14:creationId xmlns:p14="http://schemas.microsoft.com/office/powerpoint/2010/main" val="174520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97F6BDF-B9AC-4AE8-A095-40D379FD4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482" y="967541"/>
            <a:ext cx="5715000" cy="452120"/>
          </a:xfrm>
        </p:spPr>
        <p:txBody>
          <a:bodyPr/>
          <a:lstStyle/>
          <a:p>
            <a:r>
              <a:rPr lang="bg-BG" dirty="0"/>
              <a:t>Реализация на функция </a:t>
            </a:r>
            <a:r>
              <a:rPr lang="en-US" dirty="0"/>
              <a:t>Merge  -  </a:t>
            </a:r>
            <a:r>
              <a:rPr lang="bg-BG" dirty="0"/>
              <a:t>Продължение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0708E7-ADB9-4FDF-9793-4AA154036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501378"/>
            <a:ext cx="8077200" cy="31854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 Копираме оставащите елементи от L[], ако условието е изпълнено */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bg-BG" altLang="bg-BG" sz="1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 n1) {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bg-BG" altLang="bg-BG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[k] = L[i];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i++;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k++;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/* Копираме оставащите елементи от </a:t>
            </a:r>
            <a:r>
              <a:rPr kumimoji="0" lang="en-US" altLang="bg-BG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[], ако условието е изпълнено */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bg-BG" altLang="bg-BG" sz="14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 &lt; n2) {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bg-BG" altLang="bg-BG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[k] = R[j];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j++;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k++;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bg-BG" altLang="bg-BG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Текстов контейнер 2">
            <a:extLst>
              <a:ext uri="{FF2B5EF4-FFF2-40B4-BE49-F238E27FC236}">
                <a16:creationId xmlns:a16="http://schemas.microsoft.com/office/drawing/2014/main" id="{40AC0960-4712-4303-80B4-1BA98CDFA832}"/>
              </a:ext>
            </a:extLst>
          </p:cNvPr>
          <p:cNvSpPr txBox="1">
            <a:spLocks/>
          </p:cNvSpPr>
          <p:nvPr/>
        </p:nvSpPr>
        <p:spPr>
          <a:xfrm>
            <a:off x="1178790" y="4994641"/>
            <a:ext cx="8077199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bg-BG" kern="0" dirty="0"/>
              <a:t>Това е сравнително бърз алгоритъм и неговата сложност се оценява като подобна на </a:t>
            </a:r>
            <a:r>
              <a:rPr lang="en-US" kern="0" dirty="0" err="1"/>
              <a:t>QuickSort</a:t>
            </a:r>
            <a:r>
              <a:rPr lang="en-US" kern="0" dirty="0"/>
              <a:t> </a:t>
            </a:r>
            <a:r>
              <a:rPr lang="bg-BG" kern="0" dirty="0"/>
              <a:t>а именно </a:t>
            </a:r>
            <a:r>
              <a:rPr lang="bg-BG" sz="2000" dirty="0">
                <a:solidFill>
                  <a:schemeClr val="bg1"/>
                </a:solidFill>
                <a:latin typeface="Arial"/>
                <a:cs typeface="Arial"/>
              </a:rPr>
              <a:t>О(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n*log</a:t>
            </a:r>
            <a:r>
              <a:rPr lang="en-US" sz="2000" baseline="-25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n)</a:t>
            </a:r>
            <a:r>
              <a:rPr lang="bg-BG" sz="2000" dirty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lang="bg-BG" dirty="0"/>
              <a:t>Друг подобен алгоритъм с подобна сложност е алгоритъма за пирамидално сортиране наричан още </a:t>
            </a:r>
            <a:r>
              <a:rPr lang="en-US" dirty="0" err="1"/>
              <a:t>HeapSort</a:t>
            </a:r>
            <a:r>
              <a:rPr lang="en-US" dirty="0"/>
              <a:t>. </a:t>
            </a:r>
            <a:r>
              <a:rPr lang="bg-BG" dirty="0"/>
              <a:t>Той ще бъде разгледан на по късен етап.</a:t>
            </a:r>
            <a:endParaRPr lang="bg-BG" kern="0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BE1C651-EB78-4EC8-858B-B441A63BA7B4}"/>
              </a:ext>
            </a:extLst>
          </p:cNvPr>
          <p:cNvSpPr txBox="1">
            <a:spLocks/>
          </p:cNvSpPr>
          <p:nvPr/>
        </p:nvSpPr>
        <p:spPr>
          <a:xfrm>
            <a:off x="1303482" y="433705"/>
            <a:ext cx="5523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600" b="1" i="0">
                <a:solidFill>
                  <a:srgbClr val="FFCC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bg-BG" sz="2800" kern="0" dirty="0"/>
              <a:t>2. </a:t>
            </a:r>
            <a:r>
              <a:rPr lang="bg-BG" sz="2800" kern="0" spc="-10" dirty="0"/>
              <a:t>АЛГОРИТМИ ЗА</a:t>
            </a:r>
            <a:r>
              <a:rPr lang="bg-BG" sz="2800" kern="0" spc="10" dirty="0"/>
              <a:t> </a:t>
            </a:r>
            <a:r>
              <a:rPr lang="bg-BG" sz="2800" kern="0" spc="-50" dirty="0"/>
              <a:t>СОРТИРАНЕ</a:t>
            </a:r>
            <a:endParaRPr lang="bg-BG" sz="2800" kern="0" dirty="0"/>
          </a:p>
        </p:txBody>
      </p:sp>
    </p:spTree>
    <p:extLst>
      <p:ext uri="{BB962C8B-B14F-4D97-AF65-F5344CB8AC3E}">
        <p14:creationId xmlns:p14="http://schemas.microsoft.com/office/powerpoint/2010/main" val="321907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081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</a:t>
            </a:r>
            <a:r>
              <a:rPr sz="2800" spc="-10" dirty="0"/>
              <a:t>АЛГОРИТМИ ЗА</a:t>
            </a:r>
            <a:r>
              <a:rPr sz="2800" spc="5" dirty="0"/>
              <a:t> </a:t>
            </a:r>
            <a:r>
              <a:rPr sz="2800" spc="-20" dirty="0"/>
              <a:t>ТЪРСЕНЕ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484" y="1087526"/>
            <a:ext cx="542226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1.3.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Последователно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1800" b="1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преподреждане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разполагаме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предварителна</a:t>
            </a:r>
            <a:r>
              <a:rPr sz="1800" spc="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информация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1180" y="1471574"/>
            <a:ext cx="2785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относно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вероятността</a:t>
            </a:r>
            <a:r>
              <a:rPr sz="1800" spc="4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484" y="1745894"/>
            <a:ext cx="8355965" cy="507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достъп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всеки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елементите,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бихме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могли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да ги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подредим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така,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че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най-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често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търсеният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бъде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началото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масива,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следващия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непосредствено  след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него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т.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н.</a:t>
            </a: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30"/>
              </a:spcBef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Използването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подобна стратегия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особено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ефективно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при силно  неравномерно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разпределение,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което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малък брой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елементи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търсят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много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голяма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вероятност.</a:t>
            </a:r>
            <a:endParaRPr sz="18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случай,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че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разполагаме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такава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предварителна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информация, бихме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могли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сами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да си я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получим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помощта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прости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статистически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наблюдения: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достатъчно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към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всеки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добавим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брояч на достъп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до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него.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При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всяко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ново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ще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актуализираме брояча на търсения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елемент.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Елементите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наредени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по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своите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броячи,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така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след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актуализацията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той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ще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мине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по-напред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списъка.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Т.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к. в списъка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може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да има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многократно  дублиране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честотите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достъп,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случай 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размяна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налага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съответно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сравнение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и със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съседните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елементи,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докато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намери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точната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позиция,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съответстваща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новата честота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елемента. Реорганизацията става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за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време, пропорционално на n,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като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най-лошия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случай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може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да се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наложи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последния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масива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стане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първи,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разменяйки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последователно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всички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преди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него.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081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</a:t>
            </a:r>
            <a:r>
              <a:rPr sz="2800" spc="-10" dirty="0"/>
              <a:t>АЛГОРИТМИ ЗА</a:t>
            </a:r>
            <a:r>
              <a:rPr sz="2800" spc="5" dirty="0"/>
              <a:t> </a:t>
            </a:r>
            <a:r>
              <a:rPr sz="2800" spc="-20" dirty="0"/>
              <a:t>ТЪРСЕНЕ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484" y="1087526"/>
            <a:ext cx="8282940" cy="60058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1.3.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Последователно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18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преподреждане</a:t>
            </a:r>
            <a:endParaRPr sz="18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Предложената схема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поддържане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броячи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доста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тромава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изисква 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допълнителна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памет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порядъка на n,но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тя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би могла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да се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оптимизира.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този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случай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оказва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изключително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ефективно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прилагането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една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проста  стратегия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реорганизация,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не изискваща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поддържане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броячи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водене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статистика.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Вместо това,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при всяко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успешно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той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поставя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началото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масива.</a:t>
            </a:r>
            <a:endParaRPr sz="180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430"/>
              </a:spcBef>
            </a:pP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Тази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стратегия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гарантира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оптимално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подреждане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елементите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съгласно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честотата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им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достъп, но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лесна за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поддържане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достатъчно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ефективна.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Реорганизацията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масива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става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сравнително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бързо.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Колкото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по-често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осъществяван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достъп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даден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елемент,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толкова по-голяма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вероятност той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ще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намира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сред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първите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елементи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масива: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int search_reordering(int a[], int</a:t>
            </a:r>
            <a:r>
              <a:rPr sz="1800" spc="6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k)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202565">
              <a:lnSpc>
                <a:spcPct val="100000"/>
              </a:lnSpc>
            </a:pP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int rab,</a:t>
            </a:r>
            <a:r>
              <a:rPr sz="1800" spc="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i=0;</a:t>
            </a:r>
            <a:endParaRPr sz="1800" dirty="0">
              <a:latin typeface="Arial"/>
              <a:cs typeface="Arial"/>
            </a:endParaRPr>
          </a:p>
          <a:p>
            <a:pPr marL="202565" marR="5034915">
              <a:lnSpc>
                <a:spcPct val="100000"/>
              </a:lnSpc>
            </a:pPr>
            <a:r>
              <a:rPr sz="1800" spc="-15" dirty="0">
                <a:solidFill>
                  <a:srgbClr val="FFCC00"/>
                </a:solidFill>
                <a:latin typeface="Arial"/>
                <a:cs typeface="Arial"/>
              </a:rPr>
              <a:t>while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((a[i]!=k)&amp;&amp;(i&lt;num)) i++;  if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(a[i]==k)</a:t>
            </a:r>
            <a:endParaRPr sz="1800" dirty="0">
              <a:latin typeface="Arial"/>
              <a:cs typeface="Arial"/>
            </a:endParaRPr>
          </a:p>
          <a:p>
            <a:pPr marL="328930" marR="4065904" indent="63500">
              <a:lnSpc>
                <a:spcPct val="100000"/>
              </a:lnSpc>
              <a:tabLst>
                <a:tab pos="939165" algn="l"/>
              </a:tabLst>
            </a:pP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{rab=a[0]; a[0]=a[i]; a[i]=rab;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return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1;}  else	return</a:t>
            </a:r>
            <a:r>
              <a:rPr sz="1800" spc="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0;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081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</a:t>
            </a:r>
            <a:r>
              <a:rPr sz="2800" spc="-10" dirty="0"/>
              <a:t>АЛГОРИТМИ ЗА</a:t>
            </a:r>
            <a:r>
              <a:rPr sz="2800" spc="5" dirty="0"/>
              <a:t> </a:t>
            </a:r>
            <a:r>
              <a:rPr sz="2800" spc="-20" dirty="0"/>
              <a:t>ТЪРСЕНЕ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56262" y="1085341"/>
            <a:ext cx="7996555" cy="54571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3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1.4.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със стъпка. Квадратично</a:t>
            </a:r>
            <a:r>
              <a:rPr sz="180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търсене</a:t>
            </a:r>
            <a:endParaRPr sz="18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34"/>
              </a:spcBef>
            </a:pP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сравнят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първите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два алгоритъма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за търсене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(последователно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последователно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подреден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масив/таблица),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то може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да се каже,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че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вторият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алгоритъм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използва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достатъчно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пълноценно  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наредбата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елементите.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Тази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грешка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може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да се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поправи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по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следния  начин: избера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стъпка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 и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последователно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извършва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проверка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дали  търсеният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по-голям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първия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масива,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(k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+1)-ия 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елемент,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(2k +1)-ия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елемент,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(3k +1)-ия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т.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н.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Процесът  приключва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достигане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елемент,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по-голям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или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равен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търсения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x,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или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края на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масива.</a:t>
            </a:r>
            <a:endParaRPr sz="180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430"/>
              </a:spcBef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Така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описаният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алгоритъм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нарича търсене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със стъпка. При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достигане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до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елемент,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по-голям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може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да се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използва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последователно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интервала,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определен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последните две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проби.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случай,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че се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излезе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извън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масива,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може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да се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използвае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последователно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от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предишната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проба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края 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масива.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Подобен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подход води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силно  съкращаване на броя на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елементите,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които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преглеждат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от 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последователно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търсене. Изложеният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метод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обобщение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линейното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търсене (k=1):</a:t>
            </a:r>
            <a:endParaRPr sz="18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a[1] a[2] a[3]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…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a[k+1]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...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a[2k+1]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r>
              <a:rPr sz="18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a[n]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0452" y="6542531"/>
            <a:ext cx="5507990" cy="483234"/>
          </a:xfrm>
          <a:custGeom>
            <a:avLst/>
            <a:gdLst/>
            <a:ahLst/>
            <a:cxnLst/>
            <a:rect l="l" t="t" r="r" b="b"/>
            <a:pathLst>
              <a:path w="5507990" h="483234">
                <a:moveTo>
                  <a:pt x="3514344" y="25908"/>
                </a:moveTo>
                <a:lnTo>
                  <a:pt x="3505200" y="22860"/>
                </a:lnTo>
                <a:lnTo>
                  <a:pt x="3499104" y="45720"/>
                </a:lnTo>
                <a:lnTo>
                  <a:pt x="3499104" y="44196"/>
                </a:lnTo>
                <a:lnTo>
                  <a:pt x="3488436" y="67056"/>
                </a:lnTo>
                <a:lnTo>
                  <a:pt x="3488436" y="65532"/>
                </a:lnTo>
                <a:lnTo>
                  <a:pt x="3473196" y="88392"/>
                </a:lnTo>
                <a:lnTo>
                  <a:pt x="3433572" y="129540"/>
                </a:lnTo>
                <a:lnTo>
                  <a:pt x="3377184" y="170688"/>
                </a:lnTo>
                <a:lnTo>
                  <a:pt x="3308604" y="208788"/>
                </a:lnTo>
                <a:lnTo>
                  <a:pt x="3267456" y="227076"/>
                </a:lnTo>
                <a:lnTo>
                  <a:pt x="3224784" y="245364"/>
                </a:lnTo>
                <a:lnTo>
                  <a:pt x="3179064" y="263652"/>
                </a:lnTo>
                <a:lnTo>
                  <a:pt x="3076956" y="297180"/>
                </a:lnTo>
                <a:lnTo>
                  <a:pt x="3022092" y="312420"/>
                </a:lnTo>
                <a:lnTo>
                  <a:pt x="2964180" y="327660"/>
                </a:lnTo>
                <a:lnTo>
                  <a:pt x="2904744" y="341376"/>
                </a:lnTo>
                <a:lnTo>
                  <a:pt x="2840736" y="355092"/>
                </a:lnTo>
                <a:lnTo>
                  <a:pt x="2776728" y="367284"/>
                </a:lnTo>
                <a:lnTo>
                  <a:pt x="2708148" y="379476"/>
                </a:lnTo>
                <a:lnTo>
                  <a:pt x="2567940" y="400812"/>
                </a:lnTo>
                <a:lnTo>
                  <a:pt x="2418588" y="419100"/>
                </a:lnTo>
                <a:lnTo>
                  <a:pt x="2340864" y="426720"/>
                </a:lnTo>
                <a:lnTo>
                  <a:pt x="2180844" y="438912"/>
                </a:lnTo>
                <a:lnTo>
                  <a:pt x="2100072" y="443484"/>
                </a:lnTo>
                <a:lnTo>
                  <a:pt x="1930908" y="449580"/>
                </a:lnTo>
                <a:lnTo>
                  <a:pt x="1758696" y="452628"/>
                </a:lnTo>
                <a:lnTo>
                  <a:pt x="1578864" y="449580"/>
                </a:lnTo>
                <a:lnTo>
                  <a:pt x="1405128" y="443484"/>
                </a:lnTo>
                <a:lnTo>
                  <a:pt x="1156716" y="425196"/>
                </a:lnTo>
                <a:lnTo>
                  <a:pt x="923544" y="397764"/>
                </a:lnTo>
                <a:lnTo>
                  <a:pt x="850392" y="385572"/>
                </a:lnTo>
                <a:lnTo>
                  <a:pt x="778764" y="374904"/>
                </a:lnTo>
                <a:lnTo>
                  <a:pt x="580644" y="333756"/>
                </a:lnTo>
                <a:lnTo>
                  <a:pt x="519684" y="318516"/>
                </a:lnTo>
                <a:lnTo>
                  <a:pt x="461772" y="303276"/>
                </a:lnTo>
                <a:lnTo>
                  <a:pt x="406908" y="286512"/>
                </a:lnTo>
                <a:lnTo>
                  <a:pt x="355092" y="269748"/>
                </a:lnTo>
                <a:lnTo>
                  <a:pt x="306324" y="251460"/>
                </a:lnTo>
                <a:lnTo>
                  <a:pt x="260604" y="233172"/>
                </a:lnTo>
                <a:lnTo>
                  <a:pt x="217932" y="213360"/>
                </a:lnTo>
                <a:lnTo>
                  <a:pt x="179832" y="193548"/>
                </a:lnTo>
                <a:lnTo>
                  <a:pt x="144780" y="173736"/>
                </a:lnTo>
                <a:lnTo>
                  <a:pt x="86868" y="132588"/>
                </a:lnTo>
                <a:lnTo>
                  <a:pt x="44196" y="88392"/>
                </a:lnTo>
                <a:lnTo>
                  <a:pt x="18999" y="45720"/>
                </a:lnTo>
                <a:lnTo>
                  <a:pt x="18288" y="44196"/>
                </a:lnTo>
                <a:lnTo>
                  <a:pt x="18288" y="45720"/>
                </a:lnTo>
                <a:lnTo>
                  <a:pt x="12192" y="22860"/>
                </a:lnTo>
                <a:lnTo>
                  <a:pt x="9144" y="0"/>
                </a:lnTo>
                <a:lnTo>
                  <a:pt x="0" y="0"/>
                </a:lnTo>
                <a:lnTo>
                  <a:pt x="9144" y="48768"/>
                </a:lnTo>
                <a:lnTo>
                  <a:pt x="36576" y="94488"/>
                </a:lnTo>
                <a:lnTo>
                  <a:pt x="80772" y="140208"/>
                </a:lnTo>
                <a:lnTo>
                  <a:pt x="140208" y="181356"/>
                </a:lnTo>
                <a:lnTo>
                  <a:pt x="175260" y="202692"/>
                </a:lnTo>
                <a:lnTo>
                  <a:pt x="214884" y="222504"/>
                </a:lnTo>
                <a:lnTo>
                  <a:pt x="303263" y="260604"/>
                </a:lnTo>
                <a:lnTo>
                  <a:pt x="403860" y="295656"/>
                </a:lnTo>
                <a:lnTo>
                  <a:pt x="458724" y="312420"/>
                </a:lnTo>
                <a:lnTo>
                  <a:pt x="641604" y="358140"/>
                </a:lnTo>
                <a:lnTo>
                  <a:pt x="708660" y="370332"/>
                </a:lnTo>
                <a:lnTo>
                  <a:pt x="777240" y="384048"/>
                </a:lnTo>
                <a:lnTo>
                  <a:pt x="848868" y="396240"/>
                </a:lnTo>
                <a:lnTo>
                  <a:pt x="998220" y="417576"/>
                </a:lnTo>
                <a:lnTo>
                  <a:pt x="1075944" y="426720"/>
                </a:lnTo>
                <a:lnTo>
                  <a:pt x="1237488" y="441960"/>
                </a:lnTo>
                <a:lnTo>
                  <a:pt x="1319784" y="448056"/>
                </a:lnTo>
                <a:lnTo>
                  <a:pt x="1578864" y="460248"/>
                </a:lnTo>
                <a:lnTo>
                  <a:pt x="1758696" y="461772"/>
                </a:lnTo>
                <a:lnTo>
                  <a:pt x="1932432" y="460248"/>
                </a:lnTo>
                <a:lnTo>
                  <a:pt x="2100072" y="452628"/>
                </a:lnTo>
                <a:lnTo>
                  <a:pt x="2263140" y="443484"/>
                </a:lnTo>
                <a:lnTo>
                  <a:pt x="2420112" y="428244"/>
                </a:lnTo>
                <a:lnTo>
                  <a:pt x="2569464" y="409956"/>
                </a:lnTo>
                <a:lnTo>
                  <a:pt x="2711196" y="388620"/>
                </a:lnTo>
                <a:lnTo>
                  <a:pt x="2843784" y="364236"/>
                </a:lnTo>
                <a:lnTo>
                  <a:pt x="2967228" y="336804"/>
                </a:lnTo>
                <a:lnTo>
                  <a:pt x="3025140" y="321564"/>
                </a:lnTo>
                <a:lnTo>
                  <a:pt x="3080004" y="306324"/>
                </a:lnTo>
                <a:lnTo>
                  <a:pt x="3182112" y="272796"/>
                </a:lnTo>
                <a:lnTo>
                  <a:pt x="3227832" y="254508"/>
                </a:lnTo>
                <a:lnTo>
                  <a:pt x="3272028" y="236220"/>
                </a:lnTo>
                <a:lnTo>
                  <a:pt x="3311652" y="217932"/>
                </a:lnTo>
                <a:lnTo>
                  <a:pt x="3349752" y="198120"/>
                </a:lnTo>
                <a:lnTo>
                  <a:pt x="3383280" y="178308"/>
                </a:lnTo>
                <a:lnTo>
                  <a:pt x="3439668" y="137160"/>
                </a:lnTo>
                <a:lnTo>
                  <a:pt x="3482340" y="92964"/>
                </a:lnTo>
                <a:lnTo>
                  <a:pt x="3496056" y="71628"/>
                </a:lnTo>
                <a:lnTo>
                  <a:pt x="3497580" y="71628"/>
                </a:lnTo>
                <a:lnTo>
                  <a:pt x="3499713" y="67056"/>
                </a:lnTo>
                <a:lnTo>
                  <a:pt x="3508248" y="48768"/>
                </a:lnTo>
                <a:lnTo>
                  <a:pt x="3508248" y="47244"/>
                </a:lnTo>
                <a:lnTo>
                  <a:pt x="3508679" y="45720"/>
                </a:lnTo>
                <a:lnTo>
                  <a:pt x="3514344" y="25908"/>
                </a:lnTo>
                <a:close/>
              </a:path>
              <a:path w="5507990" h="483234">
                <a:moveTo>
                  <a:pt x="5507736" y="44196"/>
                </a:moveTo>
                <a:lnTo>
                  <a:pt x="5497068" y="42672"/>
                </a:lnTo>
                <a:lnTo>
                  <a:pt x="5494020" y="65532"/>
                </a:lnTo>
                <a:lnTo>
                  <a:pt x="5487924" y="86868"/>
                </a:lnTo>
                <a:lnTo>
                  <a:pt x="5458968" y="150876"/>
                </a:lnTo>
                <a:lnTo>
                  <a:pt x="5428488" y="190500"/>
                </a:lnTo>
                <a:lnTo>
                  <a:pt x="5390388" y="230124"/>
                </a:lnTo>
                <a:lnTo>
                  <a:pt x="5346192" y="266700"/>
                </a:lnTo>
                <a:lnTo>
                  <a:pt x="5294376" y="300228"/>
                </a:lnTo>
                <a:lnTo>
                  <a:pt x="5236464" y="332232"/>
                </a:lnTo>
                <a:lnTo>
                  <a:pt x="5172443" y="361188"/>
                </a:lnTo>
                <a:lnTo>
                  <a:pt x="5102352" y="388620"/>
                </a:lnTo>
                <a:lnTo>
                  <a:pt x="5065776" y="399288"/>
                </a:lnTo>
                <a:lnTo>
                  <a:pt x="5029200" y="411480"/>
                </a:lnTo>
                <a:lnTo>
                  <a:pt x="4989576" y="422148"/>
                </a:lnTo>
                <a:lnTo>
                  <a:pt x="4949952" y="431292"/>
                </a:lnTo>
                <a:lnTo>
                  <a:pt x="4867656" y="446532"/>
                </a:lnTo>
                <a:lnTo>
                  <a:pt x="4824984" y="454152"/>
                </a:lnTo>
                <a:lnTo>
                  <a:pt x="4780788" y="460248"/>
                </a:lnTo>
                <a:lnTo>
                  <a:pt x="4736592" y="464820"/>
                </a:lnTo>
                <a:lnTo>
                  <a:pt x="4645152" y="470916"/>
                </a:lnTo>
                <a:lnTo>
                  <a:pt x="4597908" y="472440"/>
                </a:lnTo>
                <a:lnTo>
                  <a:pt x="4501896" y="472440"/>
                </a:lnTo>
                <a:lnTo>
                  <a:pt x="4454652" y="470916"/>
                </a:lnTo>
                <a:lnTo>
                  <a:pt x="4405884" y="467868"/>
                </a:lnTo>
                <a:lnTo>
                  <a:pt x="4314444" y="458724"/>
                </a:lnTo>
                <a:lnTo>
                  <a:pt x="4268724" y="452628"/>
                </a:lnTo>
                <a:lnTo>
                  <a:pt x="4224528" y="445008"/>
                </a:lnTo>
                <a:lnTo>
                  <a:pt x="4181856" y="437388"/>
                </a:lnTo>
                <a:lnTo>
                  <a:pt x="4139184" y="428244"/>
                </a:lnTo>
                <a:lnTo>
                  <a:pt x="4098036" y="417576"/>
                </a:lnTo>
                <a:lnTo>
                  <a:pt x="4058412" y="406908"/>
                </a:lnTo>
                <a:lnTo>
                  <a:pt x="4020312" y="394716"/>
                </a:lnTo>
                <a:lnTo>
                  <a:pt x="3983736" y="382524"/>
                </a:lnTo>
                <a:lnTo>
                  <a:pt x="3947160" y="368808"/>
                </a:lnTo>
                <a:lnTo>
                  <a:pt x="3912108" y="353568"/>
                </a:lnTo>
                <a:lnTo>
                  <a:pt x="3848100" y="323088"/>
                </a:lnTo>
                <a:lnTo>
                  <a:pt x="3790188" y="289560"/>
                </a:lnTo>
                <a:lnTo>
                  <a:pt x="3739896" y="252984"/>
                </a:lnTo>
                <a:lnTo>
                  <a:pt x="3695700" y="214884"/>
                </a:lnTo>
                <a:lnTo>
                  <a:pt x="3660648" y="173736"/>
                </a:lnTo>
                <a:lnTo>
                  <a:pt x="3633216" y="131064"/>
                </a:lnTo>
                <a:lnTo>
                  <a:pt x="3614928" y="86868"/>
                </a:lnTo>
                <a:lnTo>
                  <a:pt x="3611880" y="76200"/>
                </a:lnTo>
                <a:lnTo>
                  <a:pt x="3608832" y="64008"/>
                </a:lnTo>
                <a:lnTo>
                  <a:pt x="3605784" y="53340"/>
                </a:lnTo>
                <a:lnTo>
                  <a:pt x="3604260" y="42672"/>
                </a:lnTo>
                <a:lnTo>
                  <a:pt x="3604260" y="18288"/>
                </a:lnTo>
                <a:lnTo>
                  <a:pt x="3593592" y="19812"/>
                </a:lnTo>
                <a:lnTo>
                  <a:pt x="3595116" y="30480"/>
                </a:lnTo>
                <a:lnTo>
                  <a:pt x="3595116" y="42672"/>
                </a:lnTo>
                <a:lnTo>
                  <a:pt x="3596640" y="54864"/>
                </a:lnTo>
                <a:lnTo>
                  <a:pt x="3602736" y="79248"/>
                </a:lnTo>
                <a:lnTo>
                  <a:pt x="3605784" y="89916"/>
                </a:lnTo>
                <a:lnTo>
                  <a:pt x="3608832" y="102108"/>
                </a:lnTo>
                <a:lnTo>
                  <a:pt x="3637788" y="158496"/>
                </a:lnTo>
                <a:lnTo>
                  <a:pt x="3669792" y="201180"/>
                </a:lnTo>
                <a:lnTo>
                  <a:pt x="3710940" y="240792"/>
                </a:lnTo>
                <a:lnTo>
                  <a:pt x="3785616" y="297180"/>
                </a:lnTo>
                <a:lnTo>
                  <a:pt x="3843528" y="332232"/>
                </a:lnTo>
                <a:lnTo>
                  <a:pt x="3909060" y="362712"/>
                </a:lnTo>
                <a:lnTo>
                  <a:pt x="3944112" y="377952"/>
                </a:lnTo>
                <a:lnTo>
                  <a:pt x="3980688" y="391668"/>
                </a:lnTo>
                <a:lnTo>
                  <a:pt x="4017264" y="403860"/>
                </a:lnTo>
                <a:lnTo>
                  <a:pt x="4056888" y="416052"/>
                </a:lnTo>
                <a:lnTo>
                  <a:pt x="4096512" y="426720"/>
                </a:lnTo>
                <a:lnTo>
                  <a:pt x="4137660" y="437388"/>
                </a:lnTo>
                <a:lnTo>
                  <a:pt x="4180332" y="446532"/>
                </a:lnTo>
                <a:lnTo>
                  <a:pt x="4223004" y="454152"/>
                </a:lnTo>
                <a:lnTo>
                  <a:pt x="4267200" y="461772"/>
                </a:lnTo>
                <a:lnTo>
                  <a:pt x="4312920" y="467868"/>
                </a:lnTo>
                <a:lnTo>
                  <a:pt x="4405884" y="477012"/>
                </a:lnTo>
                <a:lnTo>
                  <a:pt x="4453128" y="480060"/>
                </a:lnTo>
                <a:lnTo>
                  <a:pt x="4552188" y="483108"/>
                </a:lnTo>
                <a:lnTo>
                  <a:pt x="4645152" y="480060"/>
                </a:lnTo>
                <a:lnTo>
                  <a:pt x="4736592" y="473964"/>
                </a:lnTo>
                <a:lnTo>
                  <a:pt x="4782312" y="469392"/>
                </a:lnTo>
                <a:lnTo>
                  <a:pt x="4869180" y="457200"/>
                </a:lnTo>
                <a:lnTo>
                  <a:pt x="4910328" y="449580"/>
                </a:lnTo>
                <a:lnTo>
                  <a:pt x="4992624" y="431292"/>
                </a:lnTo>
                <a:lnTo>
                  <a:pt x="5030724" y="420624"/>
                </a:lnTo>
                <a:lnTo>
                  <a:pt x="5068824" y="408432"/>
                </a:lnTo>
                <a:lnTo>
                  <a:pt x="5105400" y="397764"/>
                </a:lnTo>
                <a:lnTo>
                  <a:pt x="5141976" y="384048"/>
                </a:lnTo>
                <a:lnTo>
                  <a:pt x="5209019" y="356616"/>
                </a:lnTo>
                <a:lnTo>
                  <a:pt x="5241036" y="341376"/>
                </a:lnTo>
                <a:lnTo>
                  <a:pt x="5269992" y="324612"/>
                </a:lnTo>
                <a:lnTo>
                  <a:pt x="5298948" y="309372"/>
                </a:lnTo>
                <a:lnTo>
                  <a:pt x="5350764" y="274320"/>
                </a:lnTo>
                <a:lnTo>
                  <a:pt x="5417820" y="216408"/>
                </a:lnTo>
                <a:lnTo>
                  <a:pt x="5451348" y="176784"/>
                </a:lnTo>
                <a:lnTo>
                  <a:pt x="5478780" y="134112"/>
                </a:lnTo>
                <a:lnTo>
                  <a:pt x="5497068" y="89916"/>
                </a:lnTo>
                <a:lnTo>
                  <a:pt x="5506212" y="54864"/>
                </a:lnTo>
                <a:lnTo>
                  <a:pt x="5507736" y="44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5095" y="6522719"/>
            <a:ext cx="1914525" cy="464820"/>
          </a:xfrm>
          <a:custGeom>
            <a:avLst/>
            <a:gdLst/>
            <a:ahLst/>
            <a:cxnLst/>
            <a:rect l="l" t="t" r="r" b="b"/>
            <a:pathLst>
              <a:path w="1914525" h="464820">
                <a:moveTo>
                  <a:pt x="10668" y="0"/>
                </a:moveTo>
                <a:lnTo>
                  <a:pt x="0" y="1524"/>
                </a:lnTo>
                <a:lnTo>
                  <a:pt x="0" y="12192"/>
                </a:lnTo>
                <a:lnTo>
                  <a:pt x="3048" y="36576"/>
                </a:lnTo>
                <a:lnTo>
                  <a:pt x="6096" y="48768"/>
                </a:lnTo>
                <a:lnTo>
                  <a:pt x="7620" y="60960"/>
                </a:lnTo>
                <a:lnTo>
                  <a:pt x="12192" y="71628"/>
                </a:lnTo>
                <a:lnTo>
                  <a:pt x="15239" y="83820"/>
                </a:lnTo>
                <a:lnTo>
                  <a:pt x="19811" y="94488"/>
                </a:lnTo>
                <a:lnTo>
                  <a:pt x="44196" y="140208"/>
                </a:lnTo>
                <a:lnTo>
                  <a:pt x="76200" y="182880"/>
                </a:lnTo>
                <a:lnTo>
                  <a:pt x="117348" y="222504"/>
                </a:lnTo>
                <a:lnTo>
                  <a:pt x="164592" y="260604"/>
                </a:lnTo>
                <a:lnTo>
                  <a:pt x="220979" y="297180"/>
                </a:lnTo>
                <a:lnTo>
                  <a:pt x="281939" y="329184"/>
                </a:lnTo>
                <a:lnTo>
                  <a:pt x="350520" y="359664"/>
                </a:lnTo>
                <a:lnTo>
                  <a:pt x="461772" y="397764"/>
                </a:lnTo>
                <a:lnTo>
                  <a:pt x="544068" y="419100"/>
                </a:lnTo>
                <a:lnTo>
                  <a:pt x="586739" y="428244"/>
                </a:lnTo>
                <a:lnTo>
                  <a:pt x="629411" y="435864"/>
                </a:lnTo>
                <a:lnTo>
                  <a:pt x="673607" y="443484"/>
                </a:lnTo>
                <a:lnTo>
                  <a:pt x="719327" y="449580"/>
                </a:lnTo>
                <a:lnTo>
                  <a:pt x="812292" y="458724"/>
                </a:lnTo>
                <a:lnTo>
                  <a:pt x="859535" y="461772"/>
                </a:lnTo>
                <a:lnTo>
                  <a:pt x="958596" y="464820"/>
                </a:lnTo>
                <a:lnTo>
                  <a:pt x="1051559" y="461772"/>
                </a:lnTo>
                <a:lnTo>
                  <a:pt x="1143000" y="455676"/>
                </a:lnTo>
                <a:lnTo>
                  <a:pt x="1188720" y="451104"/>
                </a:lnTo>
                <a:lnTo>
                  <a:pt x="1275587" y="438912"/>
                </a:lnTo>
                <a:lnTo>
                  <a:pt x="1316735" y="431292"/>
                </a:lnTo>
                <a:lnTo>
                  <a:pt x="1399031" y="413004"/>
                </a:lnTo>
                <a:lnTo>
                  <a:pt x="1437131" y="402336"/>
                </a:lnTo>
                <a:lnTo>
                  <a:pt x="1475231" y="390144"/>
                </a:lnTo>
                <a:lnTo>
                  <a:pt x="1511807" y="379476"/>
                </a:lnTo>
                <a:lnTo>
                  <a:pt x="1548383" y="365760"/>
                </a:lnTo>
                <a:lnTo>
                  <a:pt x="1615439" y="338328"/>
                </a:lnTo>
                <a:lnTo>
                  <a:pt x="1647444" y="323088"/>
                </a:lnTo>
                <a:lnTo>
                  <a:pt x="1676400" y="306324"/>
                </a:lnTo>
                <a:lnTo>
                  <a:pt x="1705355" y="291084"/>
                </a:lnTo>
                <a:lnTo>
                  <a:pt x="1757172" y="256032"/>
                </a:lnTo>
                <a:lnTo>
                  <a:pt x="1824227" y="198120"/>
                </a:lnTo>
                <a:lnTo>
                  <a:pt x="1857755" y="158496"/>
                </a:lnTo>
                <a:lnTo>
                  <a:pt x="1885187" y="115824"/>
                </a:lnTo>
                <a:lnTo>
                  <a:pt x="1903476" y="71628"/>
                </a:lnTo>
                <a:lnTo>
                  <a:pt x="1914144" y="25908"/>
                </a:lnTo>
                <a:lnTo>
                  <a:pt x="1903476" y="24384"/>
                </a:lnTo>
                <a:lnTo>
                  <a:pt x="1900427" y="47244"/>
                </a:lnTo>
                <a:lnTo>
                  <a:pt x="1894331" y="68580"/>
                </a:lnTo>
                <a:lnTo>
                  <a:pt x="1876044" y="111252"/>
                </a:lnTo>
                <a:lnTo>
                  <a:pt x="1850135" y="152400"/>
                </a:lnTo>
                <a:lnTo>
                  <a:pt x="1816607" y="192024"/>
                </a:lnTo>
                <a:lnTo>
                  <a:pt x="1775459" y="230124"/>
                </a:lnTo>
                <a:lnTo>
                  <a:pt x="1700783" y="281940"/>
                </a:lnTo>
                <a:lnTo>
                  <a:pt x="1642872" y="313944"/>
                </a:lnTo>
                <a:lnTo>
                  <a:pt x="1578863" y="342900"/>
                </a:lnTo>
                <a:lnTo>
                  <a:pt x="1508759" y="370332"/>
                </a:lnTo>
                <a:lnTo>
                  <a:pt x="1472183" y="381000"/>
                </a:lnTo>
                <a:lnTo>
                  <a:pt x="1435607" y="393192"/>
                </a:lnTo>
                <a:lnTo>
                  <a:pt x="1395983" y="403860"/>
                </a:lnTo>
                <a:lnTo>
                  <a:pt x="1356359" y="413004"/>
                </a:lnTo>
                <a:lnTo>
                  <a:pt x="1274063" y="428244"/>
                </a:lnTo>
                <a:lnTo>
                  <a:pt x="1229868" y="435864"/>
                </a:lnTo>
                <a:lnTo>
                  <a:pt x="1187196" y="441960"/>
                </a:lnTo>
                <a:lnTo>
                  <a:pt x="1143000" y="446532"/>
                </a:lnTo>
                <a:lnTo>
                  <a:pt x="1051559" y="452628"/>
                </a:lnTo>
                <a:lnTo>
                  <a:pt x="1004315" y="454152"/>
                </a:lnTo>
                <a:lnTo>
                  <a:pt x="908303" y="454152"/>
                </a:lnTo>
                <a:lnTo>
                  <a:pt x="861059" y="452628"/>
                </a:lnTo>
                <a:lnTo>
                  <a:pt x="812292" y="449580"/>
                </a:lnTo>
                <a:lnTo>
                  <a:pt x="720851" y="440436"/>
                </a:lnTo>
                <a:lnTo>
                  <a:pt x="675131" y="434340"/>
                </a:lnTo>
                <a:lnTo>
                  <a:pt x="630935" y="426720"/>
                </a:lnTo>
                <a:lnTo>
                  <a:pt x="588263" y="419100"/>
                </a:lnTo>
                <a:lnTo>
                  <a:pt x="545592" y="409956"/>
                </a:lnTo>
                <a:lnTo>
                  <a:pt x="504444" y="399288"/>
                </a:lnTo>
                <a:lnTo>
                  <a:pt x="464820" y="388620"/>
                </a:lnTo>
                <a:lnTo>
                  <a:pt x="426720" y="376428"/>
                </a:lnTo>
                <a:lnTo>
                  <a:pt x="390144" y="364236"/>
                </a:lnTo>
                <a:lnTo>
                  <a:pt x="353568" y="350520"/>
                </a:lnTo>
                <a:lnTo>
                  <a:pt x="318515" y="335280"/>
                </a:lnTo>
                <a:lnTo>
                  <a:pt x="254507" y="304800"/>
                </a:lnTo>
                <a:lnTo>
                  <a:pt x="196596" y="271272"/>
                </a:lnTo>
                <a:lnTo>
                  <a:pt x="146303" y="234696"/>
                </a:lnTo>
                <a:lnTo>
                  <a:pt x="102107" y="196596"/>
                </a:lnTo>
                <a:lnTo>
                  <a:pt x="67055" y="155448"/>
                </a:lnTo>
                <a:lnTo>
                  <a:pt x="39624" y="112776"/>
                </a:lnTo>
                <a:lnTo>
                  <a:pt x="21335" y="68580"/>
                </a:lnTo>
                <a:lnTo>
                  <a:pt x="16763" y="57912"/>
                </a:lnTo>
                <a:lnTo>
                  <a:pt x="15239" y="45720"/>
                </a:lnTo>
                <a:lnTo>
                  <a:pt x="12192" y="35052"/>
                </a:lnTo>
                <a:lnTo>
                  <a:pt x="10668" y="24384"/>
                </a:lnTo>
                <a:lnTo>
                  <a:pt x="106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081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</a:t>
            </a:r>
            <a:r>
              <a:rPr sz="2800" spc="-10" dirty="0"/>
              <a:t>АЛГОРИТМИ ЗА</a:t>
            </a:r>
            <a:r>
              <a:rPr sz="2800" spc="5" dirty="0"/>
              <a:t> </a:t>
            </a:r>
            <a:r>
              <a:rPr sz="2800" spc="-20" dirty="0"/>
              <a:t>ТЪРСЕНЕ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484" y="1142390"/>
            <a:ext cx="8356600" cy="463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описания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горе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метод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търсенето започва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първия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(или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a[1]).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Доказано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е, </a:t>
            </a:r>
            <a:r>
              <a:rPr sz="1800" dirty="0" err="1">
                <a:solidFill>
                  <a:srgbClr val="FFFFFF"/>
                </a:solidFill>
                <a:latin typeface="Arial"/>
                <a:cs typeface="Arial"/>
              </a:rPr>
              <a:t>че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 err="1">
                <a:solidFill>
                  <a:srgbClr val="FFFFFF"/>
                </a:solidFill>
                <a:latin typeface="Arial"/>
                <a:cs typeface="Arial"/>
              </a:rPr>
              <a:t>този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 err="1">
                <a:solidFill>
                  <a:srgbClr val="FFFFFF"/>
                </a:solidFill>
                <a:latin typeface="Arial"/>
                <a:cs typeface="Arial"/>
              </a:rPr>
              <a:t>избор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5" dirty="0" err="1">
                <a:solidFill>
                  <a:srgbClr val="FFFFFF"/>
                </a:solidFill>
                <a:latin typeface="Arial"/>
                <a:cs typeface="Arial"/>
              </a:rPr>
              <a:t>както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a[n],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dirty="0" err="1">
                <a:solidFill>
                  <a:srgbClr val="FFFFFF"/>
                </a:solidFill>
                <a:latin typeface="Arial"/>
                <a:cs typeface="Arial"/>
              </a:rPr>
              <a:t>лош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5" dirty="0" err="1">
                <a:solidFill>
                  <a:srgbClr val="FFFFFF"/>
                </a:solidFill>
                <a:latin typeface="Arial"/>
                <a:cs typeface="Arial"/>
              </a:rPr>
              <a:t>понеже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 err="1">
                <a:solidFill>
                  <a:srgbClr val="FFFFFF"/>
                </a:solidFill>
                <a:latin typeface="Arial"/>
                <a:cs typeface="Arial"/>
              </a:rPr>
              <a:t>носи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FFFFFF"/>
                </a:solidFill>
                <a:latin typeface="Arial"/>
                <a:cs typeface="Arial"/>
              </a:rPr>
              <a:t>минимална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800" spc="-5" dirty="0" err="1">
                <a:solidFill>
                  <a:srgbClr val="FFFFFF"/>
                </a:solidFill>
                <a:latin typeface="Arial"/>
                <a:cs typeface="Arial"/>
              </a:rPr>
              <a:t>информация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1800" spc="-10" dirty="0" err="1">
                <a:solidFill>
                  <a:srgbClr val="FFFFFF"/>
                </a:solidFill>
                <a:latin typeface="Arial"/>
                <a:cs typeface="Arial"/>
              </a:rPr>
              <a:t>Много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 err="1">
                <a:solidFill>
                  <a:srgbClr val="FFFFFF"/>
                </a:solidFill>
                <a:latin typeface="Arial"/>
                <a:cs typeface="Arial"/>
              </a:rPr>
              <a:t>по-удачно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dirty="0" err="1">
                <a:solidFill>
                  <a:srgbClr val="FFFFFF"/>
                </a:solidFill>
                <a:latin typeface="Arial"/>
                <a:cs typeface="Arial"/>
              </a:rPr>
              <a:t>да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FFFFFF"/>
                </a:solidFill>
                <a:latin typeface="Arial"/>
                <a:cs typeface="Arial"/>
              </a:rPr>
              <a:t>се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започне направо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a[k].</a:t>
            </a:r>
            <a:endParaRPr sz="1800" dirty="0">
              <a:latin typeface="Arial"/>
              <a:cs typeface="Arial"/>
            </a:endParaRPr>
          </a:p>
          <a:p>
            <a:pPr marL="12700" marR="8255" algn="just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Каква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ефективността на описания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метод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при фиксирано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 и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кой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най-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лошия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случай?</a:t>
            </a:r>
            <a:endParaRPr sz="1800" dirty="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Линейното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има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еднаква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цена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всички интервали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вида [a[i*k+1],  a[(i+1)*k]],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тъй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като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извършва върху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еднакъв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брой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елементи.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Изключение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може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да прави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единствено последния интервал,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който евентуално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може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да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съдържа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по-малко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елементи.</a:t>
            </a:r>
            <a:endParaRPr sz="18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най-лошия случай търсения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в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последния интервал,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което  означава,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че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ще </a:t>
            </a:r>
            <a:r>
              <a:rPr sz="1800" spc="-20" dirty="0" err="1">
                <a:solidFill>
                  <a:srgbClr val="FFFFFF"/>
                </a:solidFill>
                <a:latin typeface="Arial"/>
                <a:cs typeface="Arial"/>
              </a:rPr>
              <a:t>бъдат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 err="1">
                <a:solidFill>
                  <a:srgbClr val="FFFFFF"/>
                </a:solidFill>
                <a:latin typeface="Arial"/>
                <a:cs typeface="Arial"/>
              </a:rPr>
              <a:t>необходими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[n/k] </a:t>
            </a:r>
            <a:r>
              <a:rPr sz="1800" spc="-5" dirty="0" err="1">
                <a:solidFill>
                  <a:srgbClr val="FFFFFF"/>
                </a:solidFill>
                <a:latin typeface="Arial"/>
                <a:cs typeface="Arial"/>
              </a:rPr>
              <a:t>сравнения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800" spc="-5" dirty="0" err="1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FFFFFF"/>
                </a:solidFill>
                <a:latin typeface="Arial"/>
                <a:cs typeface="Arial"/>
              </a:rPr>
              <a:t>да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 err="1">
                <a:solidFill>
                  <a:srgbClr val="FFFFFF"/>
                </a:solidFill>
                <a:latin typeface="Arial"/>
                <a:cs typeface="Arial"/>
              </a:rPr>
              <a:t>се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 err="1">
                <a:solidFill>
                  <a:srgbClr val="FFFFFF"/>
                </a:solidFill>
                <a:latin typeface="Arial"/>
                <a:cs typeface="Arial"/>
              </a:rPr>
              <a:t>определи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нужния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ни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интервал,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5" dirty="0" err="1">
                <a:solidFill>
                  <a:srgbClr val="FFFFFF"/>
                </a:solidFill>
                <a:latin typeface="Arial"/>
                <a:cs typeface="Arial"/>
              </a:rPr>
              <a:t>който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да се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приложи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линейното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търсене.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Към тях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следва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да се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добави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дължината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интервала,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която при n,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кратно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k, е k-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1800" dirty="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Оттук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следва,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че в най-лошия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случай при търсене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със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стъпка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 се 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извършват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повече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[n/k] + k - 1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сравнения.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081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 </a:t>
            </a:r>
            <a:r>
              <a:rPr sz="2800" spc="-10" dirty="0"/>
              <a:t>АЛГОРИТМИ ЗА</a:t>
            </a:r>
            <a:r>
              <a:rPr sz="2800" spc="5" dirty="0"/>
              <a:t> </a:t>
            </a:r>
            <a:r>
              <a:rPr sz="2800" spc="-20" dirty="0"/>
              <a:t>ТЪРСЕНЕ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484" y="1087526"/>
            <a:ext cx="5495290" cy="15086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Примерна реализация на описания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алгоритъм: 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unsigned seq_search(unsigned lf, 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unsigned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rt,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int</a:t>
            </a:r>
            <a:r>
              <a:rPr sz="1800" spc="5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key)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{ </a:t>
            </a:r>
            <a:r>
              <a:rPr sz="1800" spc="-15" dirty="0">
                <a:solidFill>
                  <a:srgbClr val="FFCC00"/>
                </a:solidFill>
                <a:latin typeface="Arial"/>
                <a:cs typeface="Arial"/>
              </a:rPr>
              <a:t>while</a:t>
            </a:r>
            <a:r>
              <a:rPr sz="1800" spc="3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(</a:t>
            </a:r>
            <a:r>
              <a:rPr sz="1800" dirty="0" err="1">
                <a:solidFill>
                  <a:srgbClr val="FFCC00"/>
                </a:solidFill>
                <a:latin typeface="Arial"/>
                <a:cs typeface="Arial"/>
              </a:rPr>
              <a:t>lf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&lt;</a:t>
            </a:r>
            <a:r>
              <a:rPr lang="en-US" sz="1800" dirty="0">
                <a:solidFill>
                  <a:srgbClr val="FFCC00"/>
                </a:solidFill>
                <a:latin typeface="Arial"/>
                <a:cs typeface="Arial"/>
              </a:rPr>
              <a:t>=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rt)</a:t>
            </a:r>
            <a:endParaRPr sz="1800" dirty="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if</a:t>
            </a:r>
            <a:r>
              <a:rPr sz="1800" spc="-1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(a[lf++]==key])</a:t>
            </a:r>
            <a:r>
              <a:rPr lang="en-US" sz="1800" spc="-5" dirty="0">
                <a:solidFill>
                  <a:srgbClr val="FFCC00"/>
                </a:solidFill>
                <a:latin typeface="Arial"/>
                <a:cs typeface="Arial"/>
              </a:rPr>
              <a:t>  // a[</a:t>
            </a:r>
            <a:r>
              <a:rPr lang="en-US" sz="1800" spc="-5" dirty="0" err="1">
                <a:solidFill>
                  <a:srgbClr val="FFCC00"/>
                </a:solidFill>
                <a:latin typeface="Arial"/>
                <a:cs typeface="Arial"/>
              </a:rPr>
              <a:t>lf</a:t>
            </a:r>
            <a:r>
              <a:rPr lang="en-US" sz="1800" spc="-5" dirty="0">
                <a:solidFill>
                  <a:srgbClr val="FFCC00"/>
                </a:solidFill>
                <a:latin typeface="Arial"/>
                <a:cs typeface="Arial"/>
              </a:rPr>
              <a:t>]==key</a:t>
            </a:r>
          </a:p>
          <a:p>
            <a:pPr marL="4572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908" y="2294534"/>
            <a:ext cx="1638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return</a:t>
            </a:r>
            <a:r>
              <a:rPr sz="1800" spc="-9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lf-1; 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return</a:t>
            </a:r>
            <a:r>
              <a:rPr sz="1800" spc="-2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-1;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1493" y="2269134"/>
            <a:ext cx="284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//елементът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е</a:t>
            </a:r>
            <a:r>
              <a:rPr sz="1800" spc="-1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намерен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// </a:t>
            </a:r>
            <a:r>
              <a:rPr sz="1800" spc="-15" dirty="0">
                <a:solidFill>
                  <a:srgbClr val="FFCC00"/>
                </a:solidFill>
                <a:latin typeface="Arial"/>
                <a:cs typeface="Arial"/>
              </a:rPr>
              <a:t>елементът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не е</a:t>
            </a:r>
            <a:r>
              <a:rPr sz="1800" spc="-6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намерен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484" y="2843174"/>
            <a:ext cx="746696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unsigned 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jmp_search(int </a:t>
            </a:r>
            <a:r>
              <a:rPr sz="1800" spc="-45" dirty="0">
                <a:solidFill>
                  <a:srgbClr val="FFCC00"/>
                </a:solidFill>
                <a:latin typeface="Arial"/>
                <a:cs typeface="Arial"/>
              </a:rPr>
              <a:t>key,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unsigned</a:t>
            </a:r>
            <a:r>
              <a:rPr sz="1800" spc="15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step)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{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unsigned</a:t>
            </a:r>
            <a:r>
              <a:rPr sz="1800" spc="1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ind;</a:t>
            </a:r>
            <a:endParaRPr sz="1800" dirty="0">
              <a:latin typeface="Arial"/>
              <a:cs typeface="Arial"/>
            </a:endParaRPr>
          </a:p>
          <a:p>
            <a:pPr marL="202565">
              <a:lnSpc>
                <a:spcPct val="10000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(ind=0; 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ind&lt;n&amp;&amp;a[</a:t>
            </a:r>
            <a:r>
              <a:rPr sz="1800" spc="-10" dirty="0" err="1">
                <a:solidFill>
                  <a:srgbClr val="FFCC00"/>
                </a:solidFill>
                <a:latin typeface="Arial"/>
                <a:cs typeface="Arial"/>
              </a:rPr>
              <a:t>ind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]&lt;key;</a:t>
            </a:r>
            <a:r>
              <a:rPr sz="1800" spc="4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ind+=step);</a:t>
            </a:r>
            <a:r>
              <a:rPr lang="en-US" sz="1800" spc="-5" dirty="0">
                <a:solidFill>
                  <a:srgbClr val="FFCC00"/>
                </a:solidFill>
                <a:latin typeface="Arial"/>
                <a:cs typeface="Arial"/>
              </a:rPr>
              <a:t>   //</a:t>
            </a:r>
            <a:r>
              <a:rPr lang="en-US" sz="1800" spc="-5" dirty="0" err="1">
                <a:solidFill>
                  <a:srgbClr val="FFCC00"/>
                </a:solidFill>
                <a:latin typeface="Arial"/>
                <a:cs typeface="Arial"/>
              </a:rPr>
              <a:t>ind</a:t>
            </a:r>
            <a:r>
              <a:rPr lang="en-US" sz="1800" spc="-5" dirty="0">
                <a:solidFill>
                  <a:srgbClr val="FFCC00"/>
                </a:solidFill>
                <a:latin typeface="Arial"/>
                <a:cs typeface="Arial"/>
              </a:rPr>
              <a:t>=</a:t>
            </a:r>
            <a:r>
              <a:rPr lang="en-US" sz="1800" spc="-5" dirty="0" err="1">
                <a:solidFill>
                  <a:srgbClr val="FFCC00"/>
                </a:solidFill>
                <a:latin typeface="Arial"/>
                <a:cs typeface="Arial"/>
              </a:rPr>
              <a:t>ind+step</a:t>
            </a:r>
            <a:r>
              <a:rPr lang="en-US" sz="1800" spc="-5" dirty="0">
                <a:solidFill>
                  <a:srgbClr val="FFCC00"/>
                </a:solidFill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202565">
              <a:lnSpc>
                <a:spcPct val="10000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return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seq_search(ind+1&lt;step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? 0 :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ind+1- step, n&lt;ind </a:t>
            </a: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? </a:t>
            </a:r>
            <a:r>
              <a:rPr sz="1800" spc="-5" dirty="0">
                <a:solidFill>
                  <a:srgbClr val="FFCC00"/>
                </a:solidFill>
                <a:latin typeface="Arial"/>
                <a:cs typeface="Arial"/>
              </a:rPr>
              <a:t>n: ind,</a:t>
            </a:r>
            <a:r>
              <a:rPr sz="1800" spc="-10" dirty="0">
                <a:solidFill>
                  <a:srgbClr val="FFCC00"/>
                </a:solidFill>
                <a:latin typeface="Arial"/>
                <a:cs typeface="Arial"/>
              </a:rPr>
              <a:t> key);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CC00"/>
                </a:solidFill>
                <a:latin typeface="Arial"/>
                <a:cs typeface="Arial"/>
              </a:rPr>
              <a:t>}</a:t>
            </a:r>
            <a:r>
              <a:rPr lang="en-US" sz="180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Arial"/>
                <a:cs typeface="Arial"/>
              </a:rPr>
              <a:t>5 6 8 10 12 14 17 19 20</a:t>
            </a:r>
            <a:endParaRPr sz="1800" dirty="0">
              <a:latin typeface="Arial"/>
              <a:cs typeface="Arial"/>
            </a:endParaRPr>
          </a:p>
          <a:p>
            <a:pPr marL="728345">
              <a:lnSpc>
                <a:spcPct val="100000"/>
              </a:lnSpc>
              <a:spcBef>
                <a:spcPts val="430"/>
              </a:spcBef>
              <a:tabLst>
                <a:tab pos="689483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Максимален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брой сравнения при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различни</a:t>
            </a:r>
            <a:r>
              <a:rPr sz="18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стойности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	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 и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k: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50914"/>
              </p:ext>
            </p:extLst>
          </p:nvPr>
        </p:nvGraphicFramePr>
        <p:xfrm>
          <a:off x="1933765" y="4896239"/>
          <a:ext cx="7122160" cy="2200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6080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550" b="1" i="1" spc="5" dirty="0">
                          <a:solidFill>
                            <a:srgbClr val="FFCC00"/>
                          </a:solidFill>
                          <a:latin typeface="Times New Roman"/>
                          <a:cs typeface="Times New Roman"/>
                        </a:rPr>
                        <a:t>n/k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550" b="1" i="1" dirty="0">
                          <a:solidFill>
                            <a:srgbClr val="FFCC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1839"/>
                        </a:lnSpc>
                      </a:pPr>
                      <a:r>
                        <a:rPr sz="1550" b="1" i="1" dirty="0">
                          <a:solidFill>
                            <a:srgbClr val="FFCC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550" b="1" i="1" dirty="0">
                          <a:solidFill>
                            <a:srgbClr val="FFCC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1839"/>
                        </a:lnSpc>
                      </a:pPr>
                      <a:r>
                        <a:rPr sz="1550" b="1" i="1" dirty="0">
                          <a:solidFill>
                            <a:srgbClr val="FFCC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550" b="1" i="1" dirty="0">
                          <a:solidFill>
                            <a:srgbClr val="FFCC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185" algn="r">
                        <a:lnSpc>
                          <a:spcPts val="1839"/>
                        </a:lnSpc>
                      </a:pPr>
                      <a:r>
                        <a:rPr sz="1550" b="1" i="1" dirty="0">
                          <a:solidFill>
                            <a:srgbClr val="FFCC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550" b="1" i="1" dirty="0">
                          <a:solidFill>
                            <a:srgbClr val="FFCC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550" b="1" i="1" dirty="0">
                          <a:solidFill>
                            <a:srgbClr val="FFCC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62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550" b="1" i="1" dirty="0">
                          <a:solidFill>
                            <a:srgbClr val="FFCC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550" b="1" i="1" dirty="0">
                          <a:solidFill>
                            <a:srgbClr val="FFCC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183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42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550" b="1" i="1" dirty="0">
                          <a:solidFill>
                            <a:srgbClr val="FFCC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183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600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550" b="1" i="1" dirty="0">
                          <a:solidFill>
                            <a:srgbClr val="FFCC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183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183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757"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sz="1550" b="1" i="1" dirty="0">
                          <a:solidFill>
                            <a:srgbClr val="FFCC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1825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1825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sz="1550" b="1" i="1" dirty="0">
                          <a:solidFill>
                            <a:srgbClr val="FFCC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1825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1825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185" algn="r">
                        <a:lnSpc>
                          <a:spcPts val="1825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10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550" b="1" i="1" dirty="0">
                          <a:solidFill>
                            <a:srgbClr val="FFCC00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183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183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185" algn="r">
                        <a:lnSpc>
                          <a:spcPts val="183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sz="1550" b="1" i="1" dirty="0">
                          <a:solidFill>
                            <a:srgbClr val="FFCC00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1839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1839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7185" algn="r">
                        <a:lnSpc>
                          <a:spcPts val="1839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5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7F3E6DAB51B8F43866F0743E0EE41DD" ma:contentTypeVersion="4" ma:contentTypeDescription="Създаване на нов документ" ma:contentTypeScope="" ma:versionID="dc7478267d79188a1b16787d2c55fae8">
  <xsd:schema xmlns:xsd="http://www.w3.org/2001/XMLSchema" xmlns:xs="http://www.w3.org/2001/XMLSchema" xmlns:p="http://schemas.microsoft.com/office/2006/metadata/properties" xmlns:ns2="f7ff9893-cbf3-494b-bdd9-96c0170228da" targetNamespace="http://schemas.microsoft.com/office/2006/metadata/properties" ma:root="true" ma:fieldsID="5b56049485523197a8607cadc42c93c8" ns2:_="">
    <xsd:import namespace="f7ff9893-cbf3-494b-bdd9-96c017022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f9893-cbf3-494b-bdd9-96c01702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B865ED-314D-48E0-A1BE-08FC4F2F8C6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9802A4A-DD79-4B66-B838-4CAB4FD58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045F4D-017E-472F-9150-8A91F9935E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ff9893-cbf3-494b-bdd9-96c0170228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</TotalTime>
  <Words>6310</Words>
  <Application>Microsoft Office PowerPoint</Application>
  <PresentationFormat>Custom</PresentationFormat>
  <Paragraphs>883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СИНТЕЗ И АНАЛИЗ  НА АЛГОРИТМИ</vt:lpstr>
      <vt:lpstr>1. АЛГОРИТМИ ЗА ТЪРСЕНЕ</vt:lpstr>
      <vt:lpstr>1. АЛГОРИТМИ ЗА ТЪРСЕНЕ</vt:lpstr>
      <vt:lpstr>1. АЛГОРИТМИ ЗА ТЪРСЕНЕ</vt:lpstr>
      <vt:lpstr>1. АЛГОРИТМИ ЗА ТЪРСЕНЕ</vt:lpstr>
      <vt:lpstr>1. АЛГОРИТМИ ЗА ТЪРСЕНЕ</vt:lpstr>
      <vt:lpstr>1. АЛГОРИТМИ ЗА ТЪРСЕНЕ</vt:lpstr>
      <vt:lpstr>1. АЛГОРИТМИ ЗА ТЪРСЕНЕ</vt:lpstr>
      <vt:lpstr>1. АЛГОРИТМИ ЗА ТЪРСЕНЕ</vt:lpstr>
      <vt:lpstr>1. АЛГОРИТМИ ЗА ТЪРСЕНЕ</vt:lpstr>
      <vt:lpstr>1. АЛГОРИТМИ ЗА ТЪРСЕНЕ</vt:lpstr>
      <vt:lpstr>1. АЛГОРИТМИ ЗА ТЪРСЕНЕ</vt:lpstr>
      <vt:lpstr>1. АЛГОРИТМИ ЗА ТЪРСЕНЕ</vt:lpstr>
      <vt:lpstr>1. АЛГОРИТМИ ЗА ТЪРСЕНЕ</vt:lpstr>
      <vt:lpstr>1. АЛГОРИТМИ ЗА ТЪРСЕНЕ</vt:lpstr>
      <vt:lpstr>2. АЛГОРИТМИ ЗА СОРТИРАНЕ</vt:lpstr>
      <vt:lpstr>2. АЛГОРИТМИ ЗА СОРТИРАНЕ</vt:lpstr>
      <vt:lpstr>2. АЛГОРИТМИ ЗА СОРТИРАНЕ</vt:lpstr>
      <vt:lpstr>2. АЛГОРИТМИ ЗА СОРТИРАНЕ</vt:lpstr>
      <vt:lpstr>2. АЛГОРИТМИ ЗА СОРТИРАНЕ</vt:lpstr>
      <vt:lpstr>2. АЛГОРИТМИ ЗА СОРТИРАНЕ</vt:lpstr>
      <vt:lpstr>2. АЛГОРИТМИ ЗА СОРТИРАНЕ</vt:lpstr>
      <vt:lpstr>2. АЛГОРИТМИ ЗА СОРТИРАНЕ</vt:lpstr>
      <vt:lpstr>2. АЛГОРИТМИ ЗА СОРТИРАНЕ</vt:lpstr>
      <vt:lpstr>2. АЛГОРИТМИ ЗА СОРТИРАНЕ</vt:lpstr>
      <vt:lpstr>2. АЛГОРИТМИ ЗА СОРТИРАНЕ</vt:lpstr>
      <vt:lpstr>2. АЛГОРИТМИ ЗА СОРТИРАНЕ</vt:lpstr>
      <vt:lpstr>2. АЛГОРИТМИ ЗА СОРТИРАНЕ</vt:lpstr>
      <vt:lpstr>2. АЛГОРИТМИ ЗА СОРТИРАНЕ</vt:lpstr>
      <vt:lpstr>2. АЛГОРИТМИ ЗА СОРТИРАНЕ</vt:lpstr>
      <vt:lpstr>2. АЛГОРИТМИ ЗА СОРТИРАНЕ</vt:lpstr>
      <vt:lpstr>2. АЛГОРИТМИ ЗА СОРТИРАНЕ</vt:lpstr>
      <vt:lpstr>2. АЛГОРИТМИ ЗА СОРТИРАНЕ</vt:lpstr>
      <vt:lpstr>PowerPoint Presentation</vt:lpstr>
      <vt:lpstr>PowerPoint Presentation</vt:lpstr>
      <vt:lpstr>2. АЛГОРИТМИ ЗА СОРТИРАНЕ</vt:lpstr>
      <vt:lpstr>2. АЛГОРИТМИ ЗА СОРТИРАНЕ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 И АНАЛИЗ  НА АЛГОРИТМИ</dc:title>
  <cp:lastModifiedBy>ас. Матьо Динев</cp:lastModifiedBy>
  <cp:revision>14</cp:revision>
  <dcterms:created xsi:type="dcterms:W3CDTF">2022-01-16T08:59:45Z</dcterms:created>
  <dcterms:modified xsi:type="dcterms:W3CDTF">2025-06-10T10:29:47Z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2021-02-04T00:00:00Z</vt:filetime>
  </property>
  <property fmtid="{D5CDD505-2E9C-101B-9397-08002B2CF9AE}" pid="3" name="LastSaved">
    <vt:filetime>2022-01-16T00:00:00Z</vt:filetime>
  </property>
  <property fmtid="{D5CDD505-2E9C-101B-9397-08002B2CF9AE}" pid="4" name="ContentTypeId">
    <vt:lpwstr>0x01010027F3E6DAB51B8F43866F0743E0EE41DD</vt:lpwstr>
  </property>
</Properties>
</file>