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97" r:id="rId6"/>
    <p:sldId id="257" r:id="rId7"/>
    <p:sldId id="258" r:id="rId8"/>
    <p:sldId id="259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66B64-3F9B-4683-5160-88C54B9E359E}" v="4" dt="2025-06-12T09:05:27.7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анислав Манолов (22372111)" userId="S::f22372111@students.tugab.bg::b2347f02-70f5-4830-8610-839c093b2238" providerId="AD" clId="Web-{4BB3F8BE-8087-BE1A-CB10-8ED841FF3C9E}"/>
    <pc:docChg chg="modSld">
      <pc:chgData name="Станислав Манолов (22372111)" userId="S::f22372111@students.tugab.bg::b2347f02-70f5-4830-8610-839c093b2238" providerId="AD" clId="Web-{4BB3F8BE-8087-BE1A-CB10-8ED841FF3C9E}" dt="2025-06-10T13:10:49.215" v="0" actId="1076"/>
      <pc:docMkLst>
        <pc:docMk/>
      </pc:docMkLst>
      <pc:sldChg chg="modSp">
        <pc:chgData name="Станислав Манолов (22372111)" userId="S::f22372111@students.tugab.bg::b2347f02-70f5-4830-8610-839c093b2238" providerId="AD" clId="Web-{4BB3F8BE-8087-BE1A-CB10-8ED841FF3C9E}" dt="2025-06-10T13:10:49.215" v="0" actId="1076"/>
        <pc:sldMkLst>
          <pc:docMk/>
          <pc:sldMk cId="0" sldId="266"/>
        </pc:sldMkLst>
        <pc:spChg chg="mod">
          <ac:chgData name="Станислав Манолов (22372111)" userId="S::f22372111@students.tugab.bg::b2347f02-70f5-4830-8610-839c093b2238" providerId="AD" clId="Web-{4BB3F8BE-8087-BE1A-CB10-8ED841FF3C9E}" dt="2025-06-10T13:10:49.215" v="0" actId="1076"/>
          <ac:spMkLst>
            <pc:docMk/>
            <pc:sldMk cId="0" sldId="266"/>
            <ac:spMk id="2" creationId="{00000000-0000-0000-0000-000000000000}"/>
          </ac:spMkLst>
        </pc:spChg>
      </pc:sldChg>
    </pc:docChg>
  </pc:docChgLst>
  <pc:docChgLst>
    <pc:chgData name="Станислав Манолов (22372111)" userId="S::f22372111@students.tugab.bg::b2347f02-70f5-4830-8610-839c093b2238" providerId="AD" clId="Web-{13366B64-3F9B-4683-5160-88C54B9E359E}"/>
    <pc:docChg chg="modSld">
      <pc:chgData name="Станислав Манолов (22372111)" userId="S::f22372111@students.tugab.bg::b2347f02-70f5-4830-8610-839c093b2238" providerId="AD" clId="Web-{13366B64-3F9B-4683-5160-88C54B9E359E}" dt="2025-06-12T09:05:27.773" v="3" actId="1076"/>
      <pc:docMkLst>
        <pc:docMk/>
      </pc:docMkLst>
      <pc:sldChg chg="modSp">
        <pc:chgData name="Станислав Манолов (22372111)" userId="S::f22372111@students.tugab.bg::b2347f02-70f5-4830-8610-839c093b2238" providerId="AD" clId="Web-{13366B64-3F9B-4683-5160-88C54B9E359E}" dt="2025-06-12T09:05:27.773" v="3" actId="1076"/>
        <pc:sldMkLst>
          <pc:docMk/>
          <pc:sldMk cId="0" sldId="273"/>
        </pc:sldMkLst>
        <pc:spChg chg="mod">
          <ac:chgData name="Станислав Манолов (22372111)" userId="S::f22372111@students.tugab.bg::b2347f02-70f5-4830-8610-839c093b2238" providerId="AD" clId="Web-{13366B64-3F9B-4683-5160-88C54B9E359E}" dt="2025-06-12T09:05:27.773" v="3" actId="1076"/>
          <ac:spMkLst>
            <pc:docMk/>
            <pc:sldMk cId="0" sldId="27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4696" y="3061715"/>
            <a:ext cx="5870448" cy="414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914" y="1240231"/>
            <a:ext cx="510357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353" y="1973072"/>
            <a:ext cx="7233284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87496" y="6871291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0" marR="5080" indent="-415290">
              <a:lnSpc>
                <a:spcPct val="100000"/>
              </a:lnSpc>
              <a:spcBef>
                <a:spcPts val="100"/>
              </a:spcBef>
              <a:tabLst>
                <a:tab pos="1790064" algn="l"/>
                <a:tab pos="2573655" algn="l"/>
                <a:tab pos="3156585" algn="l"/>
              </a:tabLst>
            </a:pPr>
            <a:r>
              <a:rPr spc="-5" dirty="0"/>
              <a:t>С</a:t>
            </a:r>
            <a:r>
              <a:rPr spc="5" dirty="0"/>
              <a:t>И</a:t>
            </a:r>
            <a:r>
              <a:rPr spc="-5" dirty="0"/>
              <a:t>НТЕ</a:t>
            </a:r>
            <a:r>
              <a:rPr dirty="0"/>
              <a:t>З	И	</a:t>
            </a:r>
            <a:r>
              <a:rPr spc="-5" dirty="0"/>
              <a:t>А</a:t>
            </a:r>
            <a:r>
              <a:rPr spc="5" dirty="0"/>
              <a:t>Н</a:t>
            </a:r>
            <a:r>
              <a:rPr spc="50" dirty="0"/>
              <a:t>А</a:t>
            </a:r>
            <a:r>
              <a:rPr spc="-10" dirty="0"/>
              <a:t>Л</a:t>
            </a:r>
            <a:r>
              <a:rPr dirty="0"/>
              <a:t>ИЗ  </a:t>
            </a:r>
            <a:r>
              <a:rPr spc="-5" dirty="0"/>
              <a:t>НА	АЛГОРИТМИ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8432" y="3562464"/>
            <a:ext cx="54438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  <a:tabLst>
                <a:tab pos="2557145" algn="l"/>
                <a:tab pos="3085465" algn="l"/>
                <a:tab pos="324802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VII.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Н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ЕЛИ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ЕЙ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b="1" spc="-6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ДИН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ЧНИ  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СТРУКТУРИ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ОТ		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ДАННИ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–  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ДЪРВОВИДНИ	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СТРУКТУРИ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8354" y="1956056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828230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обхождането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(PREORDER</a:t>
            </a: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 или префиксно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посещават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следната последователност: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корен 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поддърво, което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даде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такава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последователност: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АBDECF.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59372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Функция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рекурсивно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ред: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preorder(elem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*t)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 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3314077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2590" y="3618979"/>
            <a:ext cx="4609365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(t)</a:t>
            </a:r>
            <a:endParaRPr sz="2000" dirty="0">
              <a:latin typeface="Arial"/>
              <a:cs typeface="Arial"/>
            </a:endParaRPr>
          </a:p>
          <a:p>
            <a:pPr marL="15113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20979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cout&lt;&lt;t-&gt;key&lt;&lt;"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"; </a:t>
            </a: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  А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   B  D  E C F</a:t>
            </a:r>
          </a:p>
          <a:p>
            <a:pPr marL="220979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preorder(t-&gt;left); 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 </a:t>
            </a:r>
          </a:p>
          <a:p>
            <a:pPr marL="220979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preorder(t-&gt;right);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</a:p>
          <a:p>
            <a:pPr marL="220979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5447868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77484" y="3291840"/>
            <a:ext cx="3556000" cy="2182495"/>
            <a:chOff x="5777484" y="3291840"/>
            <a:chExt cx="3556000" cy="2182495"/>
          </a:xfrm>
        </p:grpSpPr>
        <p:sp>
          <p:nvSpPr>
            <p:cNvPr id="9" name="object 9"/>
            <p:cNvSpPr/>
            <p:nvPr/>
          </p:nvSpPr>
          <p:spPr>
            <a:xfrm>
              <a:off x="5871972" y="3291839"/>
              <a:ext cx="3121660" cy="2028825"/>
            </a:xfrm>
            <a:custGeom>
              <a:avLst/>
              <a:gdLst/>
              <a:ahLst/>
              <a:cxnLst/>
              <a:rect l="l" t="t" r="r" b="b"/>
              <a:pathLst>
                <a:path w="3121659" h="2028825">
                  <a:moveTo>
                    <a:pt x="214884" y="1766316"/>
                  </a:moveTo>
                  <a:lnTo>
                    <a:pt x="192024" y="1749552"/>
                  </a:lnTo>
                  <a:lnTo>
                    <a:pt x="40894" y="1951050"/>
                  </a:lnTo>
                  <a:lnTo>
                    <a:pt x="18288" y="1933956"/>
                  </a:lnTo>
                  <a:lnTo>
                    <a:pt x="0" y="2028444"/>
                  </a:lnTo>
                  <a:lnTo>
                    <a:pt x="86868" y="1985772"/>
                  </a:lnTo>
                  <a:lnTo>
                    <a:pt x="78790" y="1979676"/>
                  </a:lnTo>
                  <a:lnTo>
                    <a:pt x="63512" y="1968144"/>
                  </a:lnTo>
                  <a:lnTo>
                    <a:pt x="214884" y="1766316"/>
                  </a:lnTo>
                  <a:close/>
                </a:path>
                <a:path w="3121659" h="2028825">
                  <a:moveTo>
                    <a:pt x="3121152" y="1504188"/>
                  </a:moveTo>
                  <a:lnTo>
                    <a:pt x="3116580" y="1464564"/>
                  </a:lnTo>
                  <a:lnTo>
                    <a:pt x="3102864" y="1427988"/>
                  </a:lnTo>
                  <a:lnTo>
                    <a:pt x="3092196" y="1411224"/>
                  </a:lnTo>
                  <a:lnTo>
                    <a:pt x="3092196" y="1488948"/>
                  </a:lnTo>
                  <a:lnTo>
                    <a:pt x="3092196" y="1522476"/>
                  </a:lnTo>
                  <a:lnTo>
                    <a:pt x="3089148" y="1539240"/>
                  </a:lnTo>
                  <a:lnTo>
                    <a:pt x="3084576" y="1554480"/>
                  </a:lnTo>
                  <a:lnTo>
                    <a:pt x="3076956" y="1568196"/>
                  </a:lnTo>
                  <a:lnTo>
                    <a:pt x="3069336" y="1583436"/>
                  </a:lnTo>
                  <a:lnTo>
                    <a:pt x="3034284" y="1621536"/>
                  </a:lnTo>
                  <a:lnTo>
                    <a:pt x="2988564" y="1648968"/>
                  </a:lnTo>
                  <a:lnTo>
                    <a:pt x="2951988" y="1662684"/>
                  </a:lnTo>
                  <a:lnTo>
                    <a:pt x="2912364" y="1668780"/>
                  </a:lnTo>
                  <a:lnTo>
                    <a:pt x="2871216" y="1668780"/>
                  </a:lnTo>
                  <a:lnTo>
                    <a:pt x="2831592" y="1661160"/>
                  </a:lnTo>
                  <a:lnTo>
                    <a:pt x="2779776" y="1639824"/>
                  </a:lnTo>
                  <a:lnTo>
                    <a:pt x="2737104" y="1607820"/>
                  </a:lnTo>
                  <a:lnTo>
                    <a:pt x="2708148" y="1568196"/>
                  </a:lnTo>
                  <a:lnTo>
                    <a:pt x="2692908" y="1504188"/>
                  </a:lnTo>
                  <a:lnTo>
                    <a:pt x="2694432" y="1487424"/>
                  </a:lnTo>
                  <a:lnTo>
                    <a:pt x="2708148" y="1441704"/>
                  </a:lnTo>
                  <a:lnTo>
                    <a:pt x="2738628" y="1400556"/>
                  </a:lnTo>
                  <a:lnTo>
                    <a:pt x="2781300" y="1368552"/>
                  </a:lnTo>
                  <a:lnTo>
                    <a:pt x="2833116" y="1348740"/>
                  </a:lnTo>
                  <a:lnTo>
                    <a:pt x="2872740" y="1341120"/>
                  </a:lnTo>
                  <a:lnTo>
                    <a:pt x="2913888" y="1341120"/>
                  </a:lnTo>
                  <a:lnTo>
                    <a:pt x="2953512" y="1348740"/>
                  </a:lnTo>
                  <a:lnTo>
                    <a:pt x="2990088" y="1360932"/>
                  </a:lnTo>
                  <a:lnTo>
                    <a:pt x="3035808" y="1389888"/>
                  </a:lnTo>
                  <a:lnTo>
                    <a:pt x="3069336" y="1427988"/>
                  </a:lnTo>
                  <a:lnTo>
                    <a:pt x="3089148" y="1473708"/>
                  </a:lnTo>
                  <a:lnTo>
                    <a:pt x="3092196" y="1488948"/>
                  </a:lnTo>
                  <a:lnTo>
                    <a:pt x="3092196" y="1411224"/>
                  </a:lnTo>
                  <a:lnTo>
                    <a:pt x="3067812" y="1380744"/>
                  </a:lnTo>
                  <a:lnTo>
                    <a:pt x="3037332" y="1354836"/>
                  </a:lnTo>
                  <a:lnTo>
                    <a:pt x="3012948" y="1341120"/>
                  </a:lnTo>
                  <a:lnTo>
                    <a:pt x="3000756" y="1335024"/>
                  </a:lnTo>
                  <a:lnTo>
                    <a:pt x="2959608" y="1321308"/>
                  </a:lnTo>
                  <a:lnTo>
                    <a:pt x="2915412" y="1313688"/>
                  </a:lnTo>
                  <a:lnTo>
                    <a:pt x="2892552" y="1312164"/>
                  </a:lnTo>
                  <a:lnTo>
                    <a:pt x="2869692" y="1313688"/>
                  </a:lnTo>
                  <a:lnTo>
                    <a:pt x="2825496" y="1321308"/>
                  </a:lnTo>
                  <a:lnTo>
                    <a:pt x="2784348" y="1335024"/>
                  </a:lnTo>
                  <a:lnTo>
                    <a:pt x="2764345" y="1346695"/>
                  </a:lnTo>
                  <a:lnTo>
                    <a:pt x="2759595" y="1316736"/>
                  </a:lnTo>
                  <a:lnTo>
                    <a:pt x="2752344" y="1271016"/>
                  </a:lnTo>
                  <a:lnTo>
                    <a:pt x="2728620" y="1288034"/>
                  </a:lnTo>
                  <a:lnTo>
                    <a:pt x="2527503" y="1004443"/>
                  </a:lnTo>
                  <a:lnTo>
                    <a:pt x="2558796" y="966228"/>
                  </a:lnTo>
                  <a:lnTo>
                    <a:pt x="2575560" y="929640"/>
                  </a:lnTo>
                  <a:lnTo>
                    <a:pt x="2584704" y="891540"/>
                  </a:lnTo>
                  <a:lnTo>
                    <a:pt x="2586228" y="870204"/>
                  </a:lnTo>
                  <a:lnTo>
                    <a:pt x="2584704" y="848868"/>
                  </a:lnTo>
                  <a:lnTo>
                    <a:pt x="2575560" y="810768"/>
                  </a:lnTo>
                  <a:lnTo>
                    <a:pt x="2558796" y="774192"/>
                  </a:lnTo>
                  <a:lnTo>
                    <a:pt x="2557272" y="772096"/>
                  </a:lnTo>
                  <a:lnTo>
                    <a:pt x="2557272" y="854964"/>
                  </a:lnTo>
                  <a:lnTo>
                    <a:pt x="2557272" y="888492"/>
                  </a:lnTo>
                  <a:lnTo>
                    <a:pt x="2542032" y="937260"/>
                  </a:lnTo>
                  <a:lnTo>
                    <a:pt x="2513076" y="979932"/>
                  </a:lnTo>
                  <a:lnTo>
                    <a:pt x="2470404" y="1013460"/>
                  </a:lnTo>
                  <a:lnTo>
                    <a:pt x="2435352" y="1028700"/>
                  </a:lnTo>
                  <a:lnTo>
                    <a:pt x="2398776" y="1039368"/>
                  </a:lnTo>
                  <a:lnTo>
                    <a:pt x="2357628" y="1042416"/>
                  </a:lnTo>
                  <a:lnTo>
                    <a:pt x="2316480" y="1039368"/>
                  </a:lnTo>
                  <a:lnTo>
                    <a:pt x="2278380" y="1028700"/>
                  </a:lnTo>
                  <a:lnTo>
                    <a:pt x="2229612" y="1002792"/>
                  </a:lnTo>
                  <a:lnTo>
                    <a:pt x="2180844" y="950976"/>
                  </a:lnTo>
                  <a:lnTo>
                    <a:pt x="2161032" y="903732"/>
                  </a:lnTo>
                  <a:lnTo>
                    <a:pt x="2157984" y="870204"/>
                  </a:lnTo>
                  <a:lnTo>
                    <a:pt x="2159508" y="853440"/>
                  </a:lnTo>
                  <a:lnTo>
                    <a:pt x="2173224" y="804672"/>
                  </a:lnTo>
                  <a:lnTo>
                    <a:pt x="2203704" y="762000"/>
                  </a:lnTo>
                  <a:lnTo>
                    <a:pt x="2246376" y="728472"/>
                  </a:lnTo>
                  <a:lnTo>
                    <a:pt x="2298192" y="707136"/>
                  </a:lnTo>
                  <a:lnTo>
                    <a:pt x="2359152" y="699516"/>
                  </a:lnTo>
                  <a:lnTo>
                    <a:pt x="2398776" y="702564"/>
                  </a:lnTo>
                  <a:lnTo>
                    <a:pt x="2436876" y="713232"/>
                  </a:lnTo>
                  <a:lnTo>
                    <a:pt x="2485644" y="739140"/>
                  </a:lnTo>
                  <a:lnTo>
                    <a:pt x="2525268" y="777240"/>
                  </a:lnTo>
                  <a:lnTo>
                    <a:pt x="2549652" y="821436"/>
                  </a:lnTo>
                  <a:lnTo>
                    <a:pt x="2557272" y="854964"/>
                  </a:lnTo>
                  <a:lnTo>
                    <a:pt x="2557272" y="772096"/>
                  </a:lnTo>
                  <a:lnTo>
                    <a:pt x="2532888" y="742188"/>
                  </a:lnTo>
                  <a:lnTo>
                    <a:pt x="2502408" y="716280"/>
                  </a:lnTo>
                  <a:lnTo>
                    <a:pt x="2474976" y="699516"/>
                  </a:lnTo>
                  <a:lnTo>
                    <a:pt x="2465832" y="694944"/>
                  </a:lnTo>
                  <a:lnTo>
                    <a:pt x="2424684" y="679704"/>
                  </a:lnTo>
                  <a:lnTo>
                    <a:pt x="2380488" y="672084"/>
                  </a:lnTo>
                  <a:lnTo>
                    <a:pt x="2357628" y="670560"/>
                  </a:lnTo>
                  <a:lnTo>
                    <a:pt x="2334768" y="672084"/>
                  </a:lnTo>
                  <a:lnTo>
                    <a:pt x="2290572" y="679704"/>
                  </a:lnTo>
                  <a:lnTo>
                    <a:pt x="2249424" y="694944"/>
                  </a:lnTo>
                  <a:lnTo>
                    <a:pt x="2212848" y="716280"/>
                  </a:lnTo>
                  <a:lnTo>
                    <a:pt x="2198801" y="727773"/>
                  </a:lnTo>
                  <a:lnTo>
                    <a:pt x="2194712" y="716280"/>
                  </a:lnTo>
                  <a:lnTo>
                    <a:pt x="2176272" y="664464"/>
                  </a:lnTo>
                  <a:lnTo>
                    <a:pt x="2156790" y="684936"/>
                  </a:lnTo>
                  <a:lnTo>
                    <a:pt x="1782813" y="322567"/>
                  </a:lnTo>
                  <a:lnTo>
                    <a:pt x="1815084" y="284988"/>
                  </a:lnTo>
                  <a:lnTo>
                    <a:pt x="1833372" y="249936"/>
                  </a:lnTo>
                  <a:lnTo>
                    <a:pt x="1842516" y="211836"/>
                  </a:lnTo>
                  <a:lnTo>
                    <a:pt x="1844040" y="192024"/>
                  </a:lnTo>
                  <a:lnTo>
                    <a:pt x="1842516" y="172212"/>
                  </a:lnTo>
                  <a:lnTo>
                    <a:pt x="1837944" y="152400"/>
                  </a:lnTo>
                  <a:lnTo>
                    <a:pt x="1833372" y="134112"/>
                  </a:lnTo>
                  <a:lnTo>
                    <a:pt x="1824228" y="115824"/>
                  </a:lnTo>
                  <a:lnTo>
                    <a:pt x="1815084" y="99060"/>
                  </a:lnTo>
                  <a:lnTo>
                    <a:pt x="1815084" y="193548"/>
                  </a:lnTo>
                  <a:lnTo>
                    <a:pt x="1813560" y="210312"/>
                  </a:lnTo>
                  <a:lnTo>
                    <a:pt x="1799844" y="256032"/>
                  </a:lnTo>
                  <a:lnTo>
                    <a:pt x="1757172" y="307848"/>
                  </a:lnTo>
                  <a:lnTo>
                    <a:pt x="1709928" y="336804"/>
                  </a:lnTo>
                  <a:lnTo>
                    <a:pt x="1655064" y="353568"/>
                  </a:lnTo>
                  <a:lnTo>
                    <a:pt x="1613916" y="356616"/>
                  </a:lnTo>
                  <a:lnTo>
                    <a:pt x="1574292" y="353568"/>
                  </a:lnTo>
                  <a:lnTo>
                    <a:pt x="1517904" y="336804"/>
                  </a:lnTo>
                  <a:lnTo>
                    <a:pt x="1472184" y="307848"/>
                  </a:lnTo>
                  <a:lnTo>
                    <a:pt x="1438656" y="269748"/>
                  </a:lnTo>
                  <a:lnTo>
                    <a:pt x="1418844" y="224028"/>
                  </a:lnTo>
                  <a:lnTo>
                    <a:pt x="1414272" y="192024"/>
                  </a:lnTo>
                  <a:lnTo>
                    <a:pt x="1415796" y="175260"/>
                  </a:lnTo>
                  <a:lnTo>
                    <a:pt x="1431036" y="128016"/>
                  </a:lnTo>
                  <a:lnTo>
                    <a:pt x="1459992" y="88392"/>
                  </a:lnTo>
                  <a:lnTo>
                    <a:pt x="1502664" y="56388"/>
                  </a:lnTo>
                  <a:lnTo>
                    <a:pt x="1556004" y="35052"/>
                  </a:lnTo>
                  <a:lnTo>
                    <a:pt x="1594104" y="28956"/>
                  </a:lnTo>
                  <a:lnTo>
                    <a:pt x="1615440" y="27432"/>
                  </a:lnTo>
                  <a:lnTo>
                    <a:pt x="1636776" y="28956"/>
                  </a:lnTo>
                  <a:lnTo>
                    <a:pt x="1676400" y="35052"/>
                  </a:lnTo>
                  <a:lnTo>
                    <a:pt x="1728216" y="56388"/>
                  </a:lnTo>
                  <a:lnTo>
                    <a:pt x="1770888" y="89916"/>
                  </a:lnTo>
                  <a:lnTo>
                    <a:pt x="1799844" y="129540"/>
                  </a:lnTo>
                  <a:lnTo>
                    <a:pt x="1813560" y="176784"/>
                  </a:lnTo>
                  <a:lnTo>
                    <a:pt x="1815084" y="193548"/>
                  </a:lnTo>
                  <a:lnTo>
                    <a:pt x="1815084" y="99060"/>
                  </a:lnTo>
                  <a:lnTo>
                    <a:pt x="1790700" y="68580"/>
                  </a:lnTo>
                  <a:lnTo>
                    <a:pt x="1758696" y="42672"/>
                  </a:lnTo>
                  <a:lnTo>
                    <a:pt x="1733435" y="27432"/>
                  </a:lnTo>
                  <a:lnTo>
                    <a:pt x="1722120" y="21336"/>
                  </a:lnTo>
                  <a:lnTo>
                    <a:pt x="1702308" y="13716"/>
                  </a:lnTo>
                  <a:lnTo>
                    <a:pt x="1680972" y="7620"/>
                  </a:lnTo>
                  <a:lnTo>
                    <a:pt x="1659636" y="3048"/>
                  </a:lnTo>
                  <a:lnTo>
                    <a:pt x="1636776" y="0"/>
                  </a:lnTo>
                  <a:lnTo>
                    <a:pt x="1591056" y="0"/>
                  </a:lnTo>
                  <a:lnTo>
                    <a:pt x="1546860" y="7620"/>
                  </a:lnTo>
                  <a:lnTo>
                    <a:pt x="1505712" y="22860"/>
                  </a:lnTo>
                  <a:lnTo>
                    <a:pt x="1470660" y="42672"/>
                  </a:lnTo>
                  <a:lnTo>
                    <a:pt x="1438656" y="68580"/>
                  </a:lnTo>
                  <a:lnTo>
                    <a:pt x="1414272" y="100584"/>
                  </a:lnTo>
                  <a:lnTo>
                    <a:pt x="1395984" y="135636"/>
                  </a:lnTo>
                  <a:lnTo>
                    <a:pt x="1386840" y="173736"/>
                  </a:lnTo>
                  <a:lnTo>
                    <a:pt x="1386840" y="193548"/>
                  </a:lnTo>
                  <a:lnTo>
                    <a:pt x="1391412" y="233172"/>
                  </a:lnTo>
                  <a:lnTo>
                    <a:pt x="1405128" y="269748"/>
                  </a:lnTo>
                  <a:lnTo>
                    <a:pt x="1426464" y="301752"/>
                  </a:lnTo>
                  <a:lnTo>
                    <a:pt x="1454581" y="329971"/>
                  </a:lnTo>
                  <a:lnTo>
                    <a:pt x="1105954" y="657910"/>
                  </a:lnTo>
                  <a:lnTo>
                    <a:pt x="1086612" y="637032"/>
                  </a:lnTo>
                  <a:lnTo>
                    <a:pt x="1054900" y="722058"/>
                  </a:lnTo>
                  <a:lnTo>
                    <a:pt x="1022604" y="707136"/>
                  </a:lnTo>
                  <a:lnTo>
                    <a:pt x="1002792" y="701040"/>
                  </a:lnTo>
                  <a:lnTo>
                    <a:pt x="979932" y="696468"/>
                  </a:lnTo>
                  <a:lnTo>
                    <a:pt x="958596" y="693420"/>
                  </a:lnTo>
                  <a:lnTo>
                    <a:pt x="934212" y="693420"/>
                  </a:lnTo>
                  <a:lnTo>
                    <a:pt x="890016" y="696468"/>
                  </a:lnTo>
                  <a:lnTo>
                    <a:pt x="827532" y="716280"/>
                  </a:lnTo>
                  <a:lnTo>
                    <a:pt x="790956" y="736092"/>
                  </a:lnTo>
                  <a:lnTo>
                    <a:pt x="758952" y="763524"/>
                  </a:lnTo>
                  <a:lnTo>
                    <a:pt x="734568" y="794004"/>
                  </a:lnTo>
                  <a:lnTo>
                    <a:pt x="717804" y="829056"/>
                  </a:lnTo>
                  <a:lnTo>
                    <a:pt x="708647" y="867156"/>
                  </a:lnTo>
                  <a:lnTo>
                    <a:pt x="707123" y="886968"/>
                  </a:lnTo>
                  <a:lnTo>
                    <a:pt x="708647" y="906780"/>
                  </a:lnTo>
                  <a:lnTo>
                    <a:pt x="717804" y="944880"/>
                  </a:lnTo>
                  <a:lnTo>
                    <a:pt x="736092" y="979932"/>
                  </a:lnTo>
                  <a:lnTo>
                    <a:pt x="760476" y="1010412"/>
                  </a:lnTo>
                  <a:lnTo>
                    <a:pt x="773277" y="1021943"/>
                  </a:lnTo>
                  <a:lnTo>
                    <a:pt x="751332" y="1005852"/>
                  </a:lnTo>
                  <a:lnTo>
                    <a:pt x="485317" y="1366431"/>
                  </a:lnTo>
                  <a:lnTo>
                    <a:pt x="463296" y="1350264"/>
                  </a:lnTo>
                  <a:lnTo>
                    <a:pt x="449326" y="1429004"/>
                  </a:lnTo>
                  <a:lnTo>
                    <a:pt x="440436" y="1426464"/>
                  </a:lnTo>
                  <a:lnTo>
                    <a:pt x="419100" y="1421892"/>
                  </a:lnTo>
                  <a:lnTo>
                    <a:pt x="373380" y="1418844"/>
                  </a:lnTo>
                  <a:lnTo>
                    <a:pt x="327660" y="1421892"/>
                  </a:lnTo>
                  <a:lnTo>
                    <a:pt x="284988" y="1434084"/>
                  </a:lnTo>
                  <a:lnTo>
                    <a:pt x="246888" y="1450848"/>
                  </a:lnTo>
                  <a:lnTo>
                    <a:pt x="211836" y="1475232"/>
                  </a:lnTo>
                  <a:lnTo>
                    <a:pt x="184404" y="1502664"/>
                  </a:lnTo>
                  <a:lnTo>
                    <a:pt x="163068" y="1536192"/>
                  </a:lnTo>
                  <a:lnTo>
                    <a:pt x="149352" y="1572768"/>
                  </a:lnTo>
                  <a:lnTo>
                    <a:pt x="144780" y="1612392"/>
                  </a:lnTo>
                  <a:lnTo>
                    <a:pt x="146304" y="1632204"/>
                  </a:lnTo>
                  <a:lnTo>
                    <a:pt x="155448" y="1670304"/>
                  </a:lnTo>
                  <a:lnTo>
                    <a:pt x="173736" y="1705356"/>
                  </a:lnTo>
                  <a:lnTo>
                    <a:pt x="198120" y="1735836"/>
                  </a:lnTo>
                  <a:lnTo>
                    <a:pt x="230124" y="1761744"/>
                  </a:lnTo>
                  <a:lnTo>
                    <a:pt x="266700" y="1781556"/>
                  </a:lnTo>
                  <a:lnTo>
                    <a:pt x="306324" y="1796796"/>
                  </a:lnTo>
                  <a:lnTo>
                    <a:pt x="374904" y="1804416"/>
                  </a:lnTo>
                  <a:lnTo>
                    <a:pt x="397764" y="1802892"/>
                  </a:lnTo>
                  <a:lnTo>
                    <a:pt x="441960" y="1795272"/>
                  </a:lnTo>
                  <a:lnTo>
                    <a:pt x="481584" y="1781556"/>
                  </a:lnTo>
                  <a:lnTo>
                    <a:pt x="494792" y="1775460"/>
                  </a:lnTo>
                  <a:lnTo>
                    <a:pt x="495935" y="1774939"/>
                  </a:lnTo>
                  <a:lnTo>
                    <a:pt x="613448" y="1951888"/>
                  </a:lnTo>
                  <a:lnTo>
                    <a:pt x="589788" y="1967484"/>
                  </a:lnTo>
                  <a:lnTo>
                    <a:pt x="673608" y="2016252"/>
                  </a:lnTo>
                  <a:lnTo>
                    <a:pt x="667016" y="1964436"/>
                  </a:lnTo>
                  <a:lnTo>
                    <a:pt x="661416" y="1920240"/>
                  </a:lnTo>
                  <a:lnTo>
                    <a:pt x="638035" y="1935670"/>
                  </a:lnTo>
                  <a:lnTo>
                    <a:pt x="518871" y="1759699"/>
                  </a:lnTo>
                  <a:lnTo>
                    <a:pt x="534924" y="1748028"/>
                  </a:lnTo>
                  <a:lnTo>
                    <a:pt x="550164" y="1734312"/>
                  </a:lnTo>
                  <a:lnTo>
                    <a:pt x="574548" y="1703832"/>
                  </a:lnTo>
                  <a:lnTo>
                    <a:pt x="591312" y="1668780"/>
                  </a:lnTo>
                  <a:lnTo>
                    <a:pt x="600456" y="1630680"/>
                  </a:lnTo>
                  <a:lnTo>
                    <a:pt x="601980" y="1610868"/>
                  </a:lnTo>
                  <a:lnTo>
                    <a:pt x="600456" y="1591056"/>
                  </a:lnTo>
                  <a:lnTo>
                    <a:pt x="597408" y="1571244"/>
                  </a:lnTo>
                  <a:lnTo>
                    <a:pt x="591312" y="1552956"/>
                  </a:lnTo>
                  <a:lnTo>
                    <a:pt x="583692" y="1534668"/>
                  </a:lnTo>
                  <a:lnTo>
                    <a:pt x="573024" y="1517904"/>
                  </a:lnTo>
                  <a:lnTo>
                    <a:pt x="573024" y="1595628"/>
                  </a:lnTo>
                  <a:lnTo>
                    <a:pt x="573024" y="1629156"/>
                  </a:lnTo>
                  <a:lnTo>
                    <a:pt x="557784" y="1674876"/>
                  </a:lnTo>
                  <a:lnTo>
                    <a:pt x="539496" y="1702308"/>
                  </a:lnTo>
                  <a:lnTo>
                    <a:pt x="528828" y="1716024"/>
                  </a:lnTo>
                  <a:lnTo>
                    <a:pt x="486156" y="1748028"/>
                  </a:lnTo>
                  <a:lnTo>
                    <a:pt x="451104" y="1763268"/>
                  </a:lnTo>
                  <a:lnTo>
                    <a:pt x="393192" y="1775460"/>
                  </a:lnTo>
                  <a:lnTo>
                    <a:pt x="352044" y="1775460"/>
                  </a:lnTo>
                  <a:lnTo>
                    <a:pt x="312420" y="1767840"/>
                  </a:lnTo>
                  <a:lnTo>
                    <a:pt x="260604" y="1746504"/>
                  </a:lnTo>
                  <a:lnTo>
                    <a:pt x="205740" y="1702308"/>
                  </a:lnTo>
                  <a:lnTo>
                    <a:pt x="188976" y="1673352"/>
                  </a:lnTo>
                  <a:lnTo>
                    <a:pt x="181356" y="1659636"/>
                  </a:lnTo>
                  <a:lnTo>
                    <a:pt x="176784" y="1642872"/>
                  </a:lnTo>
                  <a:lnTo>
                    <a:pt x="173736" y="1627632"/>
                  </a:lnTo>
                  <a:lnTo>
                    <a:pt x="173736" y="1610868"/>
                  </a:lnTo>
                  <a:lnTo>
                    <a:pt x="182880" y="1562100"/>
                  </a:lnTo>
                  <a:lnTo>
                    <a:pt x="207264" y="1519428"/>
                  </a:lnTo>
                  <a:lnTo>
                    <a:pt x="245364" y="1484376"/>
                  </a:lnTo>
                  <a:lnTo>
                    <a:pt x="295656" y="1459992"/>
                  </a:lnTo>
                  <a:lnTo>
                    <a:pt x="353568" y="1447800"/>
                  </a:lnTo>
                  <a:lnTo>
                    <a:pt x="394716" y="1447800"/>
                  </a:lnTo>
                  <a:lnTo>
                    <a:pt x="434340" y="1455420"/>
                  </a:lnTo>
                  <a:lnTo>
                    <a:pt x="470916" y="1467612"/>
                  </a:lnTo>
                  <a:lnTo>
                    <a:pt x="486156" y="1476756"/>
                  </a:lnTo>
                  <a:lnTo>
                    <a:pt x="502920" y="1485900"/>
                  </a:lnTo>
                  <a:lnTo>
                    <a:pt x="541020" y="1520952"/>
                  </a:lnTo>
                  <a:lnTo>
                    <a:pt x="565404" y="1563624"/>
                  </a:lnTo>
                  <a:lnTo>
                    <a:pt x="573024" y="1595628"/>
                  </a:lnTo>
                  <a:lnTo>
                    <a:pt x="573024" y="1517904"/>
                  </a:lnTo>
                  <a:lnTo>
                    <a:pt x="548640" y="1487424"/>
                  </a:lnTo>
                  <a:lnTo>
                    <a:pt x="516636" y="1461516"/>
                  </a:lnTo>
                  <a:lnTo>
                    <a:pt x="493776" y="1447800"/>
                  </a:lnTo>
                  <a:lnTo>
                    <a:pt x="481584" y="1441704"/>
                  </a:lnTo>
                  <a:lnTo>
                    <a:pt x="466153" y="1434592"/>
                  </a:lnTo>
                  <a:lnTo>
                    <a:pt x="531876" y="1400556"/>
                  </a:lnTo>
                  <a:lnTo>
                    <a:pt x="523557" y="1394460"/>
                  </a:lnTo>
                  <a:lnTo>
                    <a:pt x="508177" y="1383195"/>
                  </a:lnTo>
                  <a:lnTo>
                    <a:pt x="774115" y="1022705"/>
                  </a:lnTo>
                  <a:lnTo>
                    <a:pt x="775716" y="1024128"/>
                  </a:lnTo>
                  <a:lnTo>
                    <a:pt x="790956" y="1036320"/>
                  </a:lnTo>
                  <a:lnTo>
                    <a:pt x="827532" y="1056132"/>
                  </a:lnTo>
                  <a:lnTo>
                    <a:pt x="868680" y="1071372"/>
                  </a:lnTo>
                  <a:lnTo>
                    <a:pt x="935736" y="1078992"/>
                  </a:lnTo>
                  <a:lnTo>
                    <a:pt x="958596" y="1077468"/>
                  </a:lnTo>
                  <a:lnTo>
                    <a:pt x="1002792" y="1069848"/>
                  </a:lnTo>
                  <a:lnTo>
                    <a:pt x="1043940" y="1056132"/>
                  </a:lnTo>
                  <a:lnTo>
                    <a:pt x="1056132" y="1050036"/>
                  </a:lnTo>
                  <a:lnTo>
                    <a:pt x="1062228" y="1046988"/>
                  </a:lnTo>
                  <a:lnTo>
                    <a:pt x="1080516" y="1034796"/>
                  </a:lnTo>
                  <a:lnTo>
                    <a:pt x="1097280" y="1022604"/>
                  </a:lnTo>
                  <a:lnTo>
                    <a:pt x="1098816" y="1021067"/>
                  </a:lnTo>
                  <a:lnTo>
                    <a:pt x="1260119" y="1342250"/>
                  </a:lnTo>
                  <a:lnTo>
                    <a:pt x="1234440" y="1354836"/>
                  </a:lnTo>
                  <a:lnTo>
                    <a:pt x="1299337" y="1403197"/>
                  </a:lnTo>
                  <a:lnTo>
                    <a:pt x="1283208" y="1406652"/>
                  </a:lnTo>
                  <a:lnTo>
                    <a:pt x="1242060" y="1420368"/>
                  </a:lnTo>
                  <a:lnTo>
                    <a:pt x="1205484" y="1441704"/>
                  </a:lnTo>
                  <a:lnTo>
                    <a:pt x="1175004" y="1467612"/>
                  </a:lnTo>
                  <a:lnTo>
                    <a:pt x="1150620" y="1498092"/>
                  </a:lnTo>
                  <a:lnTo>
                    <a:pt x="1132332" y="1533144"/>
                  </a:lnTo>
                  <a:lnTo>
                    <a:pt x="1124712" y="1571244"/>
                  </a:lnTo>
                  <a:lnTo>
                    <a:pt x="1123188" y="1591056"/>
                  </a:lnTo>
                  <a:lnTo>
                    <a:pt x="1124712" y="1610868"/>
                  </a:lnTo>
                  <a:lnTo>
                    <a:pt x="1133856" y="1648968"/>
                  </a:lnTo>
                  <a:lnTo>
                    <a:pt x="1150620" y="1684020"/>
                  </a:lnTo>
                  <a:lnTo>
                    <a:pt x="1176528" y="1714500"/>
                  </a:lnTo>
                  <a:lnTo>
                    <a:pt x="1207008" y="1738884"/>
                  </a:lnTo>
                  <a:lnTo>
                    <a:pt x="1243584" y="1760220"/>
                  </a:lnTo>
                  <a:lnTo>
                    <a:pt x="1284732" y="1773936"/>
                  </a:lnTo>
                  <a:lnTo>
                    <a:pt x="1328928" y="1781556"/>
                  </a:lnTo>
                  <a:lnTo>
                    <a:pt x="1374648" y="1781556"/>
                  </a:lnTo>
                  <a:lnTo>
                    <a:pt x="1395984" y="1778508"/>
                  </a:lnTo>
                  <a:lnTo>
                    <a:pt x="1418844" y="1773936"/>
                  </a:lnTo>
                  <a:lnTo>
                    <a:pt x="1438656" y="1767840"/>
                  </a:lnTo>
                  <a:lnTo>
                    <a:pt x="1468361" y="1754124"/>
                  </a:lnTo>
                  <a:lnTo>
                    <a:pt x="1478280" y="1749552"/>
                  </a:lnTo>
                  <a:lnTo>
                    <a:pt x="1511808" y="1726692"/>
                  </a:lnTo>
                  <a:lnTo>
                    <a:pt x="1539240" y="1697736"/>
                  </a:lnTo>
                  <a:lnTo>
                    <a:pt x="1560576" y="1665732"/>
                  </a:lnTo>
                  <a:lnTo>
                    <a:pt x="1574292" y="1629156"/>
                  </a:lnTo>
                  <a:lnTo>
                    <a:pt x="1578864" y="1589532"/>
                  </a:lnTo>
                  <a:lnTo>
                    <a:pt x="1577340" y="1569720"/>
                  </a:lnTo>
                  <a:lnTo>
                    <a:pt x="1572768" y="1549908"/>
                  </a:lnTo>
                  <a:lnTo>
                    <a:pt x="1568196" y="1531620"/>
                  </a:lnTo>
                  <a:lnTo>
                    <a:pt x="1559052" y="1513332"/>
                  </a:lnTo>
                  <a:lnTo>
                    <a:pt x="1549908" y="1496568"/>
                  </a:lnTo>
                  <a:lnTo>
                    <a:pt x="1549908" y="1591056"/>
                  </a:lnTo>
                  <a:lnTo>
                    <a:pt x="1548384" y="1607820"/>
                  </a:lnTo>
                  <a:lnTo>
                    <a:pt x="1534668" y="1653540"/>
                  </a:lnTo>
                  <a:lnTo>
                    <a:pt x="1491996" y="1705356"/>
                  </a:lnTo>
                  <a:lnTo>
                    <a:pt x="1446276" y="1734312"/>
                  </a:lnTo>
                  <a:lnTo>
                    <a:pt x="1409700" y="1746504"/>
                  </a:lnTo>
                  <a:lnTo>
                    <a:pt x="1350264" y="1754124"/>
                  </a:lnTo>
                  <a:lnTo>
                    <a:pt x="1328928" y="1752600"/>
                  </a:lnTo>
                  <a:lnTo>
                    <a:pt x="1290828" y="1746504"/>
                  </a:lnTo>
                  <a:lnTo>
                    <a:pt x="1237488" y="1725168"/>
                  </a:lnTo>
                  <a:lnTo>
                    <a:pt x="1194816" y="1693164"/>
                  </a:lnTo>
                  <a:lnTo>
                    <a:pt x="1165860" y="1652016"/>
                  </a:lnTo>
                  <a:lnTo>
                    <a:pt x="1152144" y="1606296"/>
                  </a:lnTo>
                  <a:lnTo>
                    <a:pt x="1150620" y="1589532"/>
                  </a:lnTo>
                  <a:lnTo>
                    <a:pt x="1152144" y="1572768"/>
                  </a:lnTo>
                  <a:lnTo>
                    <a:pt x="1175004" y="1513332"/>
                  </a:lnTo>
                  <a:lnTo>
                    <a:pt x="1223772" y="1464564"/>
                  </a:lnTo>
                  <a:lnTo>
                    <a:pt x="1272540" y="1440180"/>
                  </a:lnTo>
                  <a:lnTo>
                    <a:pt x="1310640" y="1429512"/>
                  </a:lnTo>
                  <a:lnTo>
                    <a:pt x="1351788" y="1426464"/>
                  </a:lnTo>
                  <a:lnTo>
                    <a:pt x="1391412" y="1429512"/>
                  </a:lnTo>
                  <a:lnTo>
                    <a:pt x="1447800" y="1446276"/>
                  </a:lnTo>
                  <a:lnTo>
                    <a:pt x="1493520" y="1475232"/>
                  </a:lnTo>
                  <a:lnTo>
                    <a:pt x="1527048" y="1513332"/>
                  </a:lnTo>
                  <a:lnTo>
                    <a:pt x="1546860" y="1559052"/>
                  </a:lnTo>
                  <a:lnTo>
                    <a:pt x="1549908" y="1591056"/>
                  </a:lnTo>
                  <a:lnTo>
                    <a:pt x="1549908" y="1496568"/>
                  </a:lnTo>
                  <a:lnTo>
                    <a:pt x="1525524" y="1466088"/>
                  </a:lnTo>
                  <a:lnTo>
                    <a:pt x="1493520" y="1440180"/>
                  </a:lnTo>
                  <a:lnTo>
                    <a:pt x="1470660" y="1426464"/>
                  </a:lnTo>
                  <a:lnTo>
                    <a:pt x="1458468" y="1420368"/>
                  </a:lnTo>
                  <a:lnTo>
                    <a:pt x="1417320" y="1406652"/>
                  </a:lnTo>
                  <a:lnTo>
                    <a:pt x="1373124" y="1399032"/>
                  </a:lnTo>
                  <a:lnTo>
                    <a:pt x="1350264" y="1397508"/>
                  </a:lnTo>
                  <a:lnTo>
                    <a:pt x="1327404" y="1399032"/>
                  </a:lnTo>
                  <a:lnTo>
                    <a:pt x="1312164" y="1401064"/>
                  </a:lnTo>
                  <a:lnTo>
                    <a:pt x="1312164" y="1354836"/>
                  </a:lnTo>
                  <a:lnTo>
                    <a:pt x="1312164" y="1316736"/>
                  </a:lnTo>
                  <a:lnTo>
                    <a:pt x="1285824" y="1329651"/>
                  </a:lnTo>
                  <a:lnTo>
                    <a:pt x="1119809" y="999096"/>
                  </a:lnTo>
                  <a:lnTo>
                    <a:pt x="1146048" y="961644"/>
                  </a:lnTo>
                  <a:lnTo>
                    <a:pt x="1159764" y="925068"/>
                  </a:lnTo>
                  <a:lnTo>
                    <a:pt x="1164336" y="885444"/>
                  </a:lnTo>
                  <a:lnTo>
                    <a:pt x="1162812" y="865632"/>
                  </a:lnTo>
                  <a:lnTo>
                    <a:pt x="1159764" y="845820"/>
                  </a:lnTo>
                  <a:lnTo>
                    <a:pt x="1153668" y="827532"/>
                  </a:lnTo>
                  <a:lnTo>
                    <a:pt x="1146048" y="809244"/>
                  </a:lnTo>
                  <a:lnTo>
                    <a:pt x="1135380" y="792480"/>
                  </a:lnTo>
                  <a:lnTo>
                    <a:pt x="1135380" y="886968"/>
                  </a:lnTo>
                  <a:lnTo>
                    <a:pt x="1133856" y="903732"/>
                  </a:lnTo>
                  <a:lnTo>
                    <a:pt x="1120140" y="949464"/>
                  </a:lnTo>
                  <a:lnTo>
                    <a:pt x="1089660" y="990600"/>
                  </a:lnTo>
                  <a:lnTo>
                    <a:pt x="1048512" y="1022604"/>
                  </a:lnTo>
                  <a:lnTo>
                    <a:pt x="1013460" y="1037844"/>
                  </a:lnTo>
                  <a:lnTo>
                    <a:pt x="975360" y="1046988"/>
                  </a:lnTo>
                  <a:lnTo>
                    <a:pt x="955548" y="1050036"/>
                  </a:lnTo>
                  <a:lnTo>
                    <a:pt x="914400" y="1050036"/>
                  </a:lnTo>
                  <a:lnTo>
                    <a:pt x="874776" y="1042416"/>
                  </a:lnTo>
                  <a:lnTo>
                    <a:pt x="838200" y="1030224"/>
                  </a:lnTo>
                  <a:lnTo>
                    <a:pt x="792480" y="1001268"/>
                  </a:lnTo>
                  <a:lnTo>
                    <a:pt x="758952" y="963168"/>
                  </a:lnTo>
                  <a:lnTo>
                    <a:pt x="739127" y="917448"/>
                  </a:lnTo>
                  <a:lnTo>
                    <a:pt x="736092" y="902208"/>
                  </a:lnTo>
                  <a:lnTo>
                    <a:pt x="736092" y="868680"/>
                  </a:lnTo>
                  <a:lnTo>
                    <a:pt x="739127" y="851916"/>
                  </a:lnTo>
                  <a:lnTo>
                    <a:pt x="743699" y="836676"/>
                  </a:lnTo>
                  <a:lnTo>
                    <a:pt x="751332" y="822960"/>
                  </a:lnTo>
                  <a:lnTo>
                    <a:pt x="758952" y="807720"/>
                  </a:lnTo>
                  <a:lnTo>
                    <a:pt x="794004" y="769620"/>
                  </a:lnTo>
                  <a:lnTo>
                    <a:pt x="839724" y="742188"/>
                  </a:lnTo>
                  <a:lnTo>
                    <a:pt x="876300" y="728472"/>
                  </a:lnTo>
                  <a:lnTo>
                    <a:pt x="915924" y="722376"/>
                  </a:lnTo>
                  <a:lnTo>
                    <a:pt x="957072" y="722376"/>
                  </a:lnTo>
                  <a:lnTo>
                    <a:pt x="996696" y="729996"/>
                  </a:lnTo>
                  <a:lnTo>
                    <a:pt x="1048512" y="751332"/>
                  </a:lnTo>
                  <a:lnTo>
                    <a:pt x="1103376" y="795528"/>
                  </a:lnTo>
                  <a:lnTo>
                    <a:pt x="1127760" y="838200"/>
                  </a:lnTo>
                  <a:lnTo>
                    <a:pt x="1135380" y="886968"/>
                  </a:lnTo>
                  <a:lnTo>
                    <a:pt x="1135380" y="792480"/>
                  </a:lnTo>
                  <a:lnTo>
                    <a:pt x="1110996" y="762000"/>
                  </a:lnTo>
                  <a:lnTo>
                    <a:pt x="1078992" y="736092"/>
                  </a:lnTo>
                  <a:lnTo>
                    <a:pt x="1060615" y="724687"/>
                  </a:lnTo>
                  <a:lnTo>
                    <a:pt x="1144524" y="699516"/>
                  </a:lnTo>
                  <a:lnTo>
                    <a:pt x="1133221" y="687324"/>
                  </a:lnTo>
                  <a:lnTo>
                    <a:pt x="1124991" y="678459"/>
                  </a:lnTo>
                  <a:lnTo>
                    <a:pt x="1475232" y="348996"/>
                  </a:lnTo>
                  <a:lnTo>
                    <a:pt x="1463040" y="336804"/>
                  </a:lnTo>
                  <a:lnTo>
                    <a:pt x="1470660" y="342900"/>
                  </a:lnTo>
                  <a:lnTo>
                    <a:pt x="1488948" y="353568"/>
                  </a:lnTo>
                  <a:lnTo>
                    <a:pt x="1527048" y="370332"/>
                  </a:lnTo>
                  <a:lnTo>
                    <a:pt x="1569720" y="381000"/>
                  </a:lnTo>
                  <a:lnTo>
                    <a:pt x="1615440" y="385572"/>
                  </a:lnTo>
                  <a:lnTo>
                    <a:pt x="1638300" y="384048"/>
                  </a:lnTo>
                  <a:lnTo>
                    <a:pt x="1682496" y="376428"/>
                  </a:lnTo>
                  <a:lnTo>
                    <a:pt x="1723644" y="362712"/>
                  </a:lnTo>
                  <a:lnTo>
                    <a:pt x="1734083" y="356616"/>
                  </a:lnTo>
                  <a:lnTo>
                    <a:pt x="1760220" y="341376"/>
                  </a:lnTo>
                  <a:lnTo>
                    <a:pt x="2136724" y="706031"/>
                  </a:lnTo>
                  <a:lnTo>
                    <a:pt x="2116836" y="726948"/>
                  </a:lnTo>
                  <a:lnTo>
                    <a:pt x="2180310" y="745998"/>
                  </a:lnTo>
                  <a:lnTo>
                    <a:pt x="2156460" y="775716"/>
                  </a:lnTo>
                  <a:lnTo>
                    <a:pt x="2139696" y="812292"/>
                  </a:lnTo>
                  <a:lnTo>
                    <a:pt x="2130552" y="851916"/>
                  </a:lnTo>
                  <a:lnTo>
                    <a:pt x="2129028" y="871728"/>
                  </a:lnTo>
                  <a:lnTo>
                    <a:pt x="2130552" y="893064"/>
                  </a:lnTo>
                  <a:lnTo>
                    <a:pt x="2139696" y="931164"/>
                  </a:lnTo>
                  <a:lnTo>
                    <a:pt x="2168652" y="984516"/>
                  </a:lnTo>
                  <a:lnTo>
                    <a:pt x="2197608" y="1013460"/>
                  </a:lnTo>
                  <a:lnTo>
                    <a:pt x="2231136" y="1037844"/>
                  </a:lnTo>
                  <a:lnTo>
                    <a:pt x="2270760" y="1056132"/>
                  </a:lnTo>
                  <a:lnTo>
                    <a:pt x="2313432" y="1066800"/>
                  </a:lnTo>
                  <a:lnTo>
                    <a:pt x="2359152" y="1071372"/>
                  </a:lnTo>
                  <a:lnTo>
                    <a:pt x="2382012" y="1069848"/>
                  </a:lnTo>
                  <a:lnTo>
                    <a:pt x="2426208" y="1062228"/>
                  </a:lnTo>
                  <a:lnTo>
                    <a:pt x="2467356" y="1046988"/>
                  </a:lnTo>
                  <a:lnTo>
                    <a:pt x="2475192" y="1042416"/>
                  </a:lnTo>
                  <a:lnTo>
                    <a:pt x="2485644" y="1036320"/>
                  </a:lnTo>
                  <a:lnTo>
                    <a:pt x="2502408" y="1025652"/>
                  </a:lnTo>
                  <a:lnTo>
                    <a:pt x="2505824" y="1022858"/>
                  </a:lnTo>
                  <a:lnTo>
                    <a:pt x="2705595" y="1304556"/>
                  </a:lnTo>
                  <a:lnTo>
                    <a:pt x="2682240" y="1321308"/>
                  </a:lnTo>
                  <a:lnTo>
                    <a:pt x="2747721" y="1356398"/>
                  </a:lnTo>
                  <a:lnTo>
                    <a:pt x="2731008" y="1368552"/>
                  </a:lnTo>
                  <a:lnTo>
                    <a:pt x="2703576" y="1397508"/>
                  </a:lnTo>
                  <a:lnTo>
                    <a:pt x="2682240" y="1429512"/>
                  </a:lnTo>
                  <a:lnTo>
                    <a:pt x="2668524" y="1466088"/>
                  </a:lnTo>
                  <a:lnTo>
                    <a:pt x="2663952" y="1505712"/>
                  </a:lnTo>
                  <a:lnTo>
                    <a:pt x="2665476" y="1525524"/>
                  </a:lnTo>
                  <a:lnTo>
                    <a:pt x="2674620" y="1563624"/>
                  </a:lnTo>
                  <a:lnTo>
                    <a:pt x="2692908" y="1598676"/>
                  </a:lnTo>
                  <a:lnTo>
                    <a:pt x="2717292" y="1629156"/>
                  </a:lnTo>
                  <a:lnTo>
                    <a:pt x="2749296" y="1655064"/>
                  </a:lnTo>
                  <a:lnTo>
                    <a:pt x="2805684" y="1684020"/>
                  </a:lnTo>
                  <a:lnTo>
                    <a:pt x="2848356" y="1694688"/>
                  </a:lnTo>
                  <a:lnTo>
                    <a:pt x="2869692" y="1697736"/>
                  </a:lnTo>
                  <a:lnTo>
                    <a:pt x="2916936" y="1697736"/>
                  </a:lnTo>
                  <a:lnTo>
                    <a:pt x="2939796" y="1694688"/>
                  </a:lnTo>
                  <a:lnTo>
                    <a:pt x="2961132" y="1690116"/>
                  </a:lnTo>
                  <a:lnTo>
                    <a:pt x="2980944" y="1682496"/>
                  </a:lnTo>
                  <a:lnTo>
                    <a:pt x="3002280" y="1674876"/>
                  </a:lnTo>
                  <a:lnTo>
                    <a:pt x="3014472" y="1668780"/>
                  </a:lnTo>
                  <a:lnTo>
                    <a:pt x="3020568" y="1665732"/>
                  </a:lnTo>
                  <a:lnTo>
                    <a:pt x="3037332" y="1655064"/>
                  </a:lnTo>
                  <a:lnTo>
                    <a:pt x="3054096" y="1641348"/>
                  </a:lnTo>
                  <a:lnTo>
                    <a:pt x="3069336" y="1629156"/>
                  </a:lnTo>
                  <a:lnTo>
                    <a:pt x="3081528" y="1613916"/>
                  </a:lnTo>
                  <a:lnTo>
                    <a:pt x="3102864" y="1580388"/>
                  </a:lnTo>
                  <a:lnTo>
                    <a:pt x="3116580" y="1543812"/>
                  </a:lnTo>
                  <a:lnTo>
                    <a:pt x="3119628" y="1524000"/>
                  </a:lnTo>
                  <a:lnTo>
                    <a:pt x="3121152" y="1504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4200" y="5033772"/>
              <a:ext cx="164592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77484" y="4302252"/>
              <a:ext cx="3556000" cy="1172210"/>
            </a:xfrm>
            <a:custGeom>
              <a:avLst/>
              <a:gdLst/>
              <a:ahLst/>
              <a:cxnLst/>
              <a:rect l="l" t="t" r="r" b="b"/>
              <a:pathLst>
                <a:path w="3556000" h="1172210">
                  <a:moveTo>
                    <a:pt x="156972" y="1133856"/>
                  </a:moveTo>
                  <a:lnTo>
                    <a:pt x="89916" y="1133856"/>
                  </a:lnTo>
                  <a:lnTo>
                    <a:pt x="89916" y="1162812"/>
                  </a:lnTo>
                  <a:lnTo>
                    <a:pt x="156972" y="1162812"/>
                  </a:lnTo>
                  <a:lnTo>
                    <a:pt x="156972" y="1133856"/>
                  </a:lnTo>
                  <a:close/>
                </a:path>
                <a:path w="3556000" h="1172210">
                  <a:moveTo>
                    <a:pt x="208788" y="1080516"/>
                  </a:moveTo>
                  <a:lnTo>
                    <a:pt x="22860" y="1080516"/>
                  </a:lnTo>
                  <a:lnTo>
                    <a:pt x="22860" y="1109472"/>
                  </a:lnTo>
                  <a:lnTo>
                    <a:pt x="208788" y="1109472"/>
                  </a:lnTo>
                  <a:lnTo>
                    <a:pt x="208788" y="1080516"/>
                  </a:lnTo>
                  <a:close/>
                </a:path>
                <a:path w="3556000" h="1172210">
                  <a:moveTo>
                    <a:pt x="236220" y="1022604"/>
                  </a:moveTo>
                  <a:lnTo>
                    <a:pt x="0" y="1022604"/>
                  </a:lnTo>
                  <a:lnTo>
                    <a:pt x="0" y="1051560"/>
                  </a:lnTo>
                  <a:lnTo>
                    <a:pt x="236220" y="1051560"/>
                  </a:lnTo>
                  <a:lnTo>
                    <a:pt x="236220" y="1022604"/>
                  </a:lnTo>
                  <a:close/>
                </a:path>
                <a:path w="3556000" h="1172210">
                  <a:moveTo>
                    <a:pt x="790956" y="1110996"/>
                  </a:moveTo>
                  <a:lnTo>
                    <a:pt x="722376" y="1110996"/>
                  </a:lnTo>
                  <a:lnTo>
                    <a:pt x="722376" y="1139952"/>
                  </a:lnTo>
                  <a:lnTo>
                    <a:pt x="790956" y="1139952"/>
                  </a:lnTo>
                  <a:lnTo>
                    <a:pt x="790956" y="1110996"/>
                  </a:lnTo>
                  <a:close/>
                </a:path>
                <a:path w="3556000" h="1172210">
                  <a:moveTo>
                    <a:pt x="841235" y="1059180"/>
                  </a:moveTo>
                  <a:lnTo>
                    <a:pt x="653796" y="1059180"/>
                  </a:lnTo>
                  <a:lnTo>
                    <a:pt x="653796" y="1086612"/>
                  </a:lnTo>
                  <a:lnTo>
                    <a:pt x="841235" y="1086612"/>
                  </a:lnTo>
                  <a:lnTo>
                    <a:pt x="841235" y="1059180"/>
                  </a:lnTo>
                  <a:close/>
                </a:path>
                <a:path w="3556000" h="1172210">
                  <a:moveTo>
                    <a:pt x="870204" y="999744"/>
                  </a:moveTo>
                  <a:lnTo>
                    <a:pt x="630936" y="999744"/>
                  </a:lnTo>
                  <a:lnTo>
                    <a:pt x="630936" y="1028700"/>
                  </a:lnTo>
                  <a:lnTo>
                    <a:pt x="870204" y="1028700"/>
                  </a:lnTo>
                  <a:lnTo>
                    <a:pt x="870204" y="999744"/>
                  </a:lnTo>
                  <a:close/>
                </a:path>
                <a:path w="3556000" h="1172210">
                  <a:moveTo>
                    <a:pt x="1208532" y="1080516"/>
                  </a:moveTo>
                  <a:lnTo>
                    <a:pt x="1139952" y="1080516"/>
                  </a:lnTo>
                  <a:lnTo>
                    <a:pt x="1139952" y="1107948"/>
                  </a:lnTo>
                  <a:lnTo>
                    <a:pt x="1208532" y="1107948"/>
                  </a:lnTo>
                  <a:lnTo>
                    <a:pt x="1208532" y="1080516"/>
                  </a:lnTo>
                  <a:close/>
                </a:path>
                <a:path w="3556000" h="1172210">
                  <a:moveTo>
                    <a:pt x="1258824" y="1027176"/>
                  </a:moveTo>
                  <a:lnTo>
                    <a:pt x="1071372" y="1027176"/>
                  </a:lnTo>
                  <a:lnTo>
                    <a:pt x="1071372" y="1056132"/>
                  </a:lnTo>
                  <a:lnTo>
                    <a:pt x="1258824" y="1056132"/>
                  </a:lnTo>
                  <a:lnTo>
                    <a:pt x="1258824" y="1027176"/>
                  </a:lnTo>
                  <a:close/>
                </a:path>
                <a:path w="3556000" h="1172210">
                  <a:moveTo>
                    <a:pt x="1287780" y="969264"/>
                  </a:moveTo>
                  <a:lnTo>
                    <a:pt x="1048512" y="969264"/>
                  </a:lnTo>
                  <a:lnTo>
                    <a:pt x="1048512" y="996696"/>
                  </a:lnTo>
                  <a:lnTo>
                    <a:pt x="1287780" y="996696"/>
                  </a:lnTo>
                  <a:lnTo>
                    <a:pt x="1287780" y="969264"/>
                  </a:lnTo>
                  <a:close/>
                </a:path>
                <a:path w="3556000" h="1172210">
                  <a:moveTo>
                    <a:pt x="1805940" y="1110996"/>
                  </a:moveTo>
                  <a:lnTo>
                    <a:pt x="1738884" y="1110996"/>
                  </a:lnTo>
                  <a:lnTo>
                    <a:pt x="1738884" y="1139952"/>
                  </a:lnTo>
                  <a:lnTo>
                    <a:pt x="1805940" y="1139952"/>
                  </a:lnTo>
                  <a:lnTo>
                    <a:pt x="1805940" y="1110996"/>
                  </a:lnTo>
                  <a:close/>
                </a:path>
                <a:path w="3556000" h="1172210">
                  <a:moveTo>
                    <a:pt x="1857756" y="1059180"/>
                  </a:moveTo>
                  <a:lnTo>
                    <a:pt x="1670304" y="1059180"/>
                  </a:lnTo>
                  <a:lnTo>
                    <a:pt x="1670304" y="1086612"/>
                  </a:lnTo>
                  <a:lnTo>
                    <a:pt x="1857756" y="1086612"/>
                  </a:lnTo>
                  <a:lnTo>
                    <a:pt x="1857756" y="1059180"/>
                  </a:lnTo>
                  <a:close/>
                </a:path>
                <a:path w="3556000" h="1172210">
                  <a:moveTo>
                    <a:pt x="1885188" y="999744"/>
                  </a:moveTo>
                  <a:lnTo>
                    <a:pt x="1770011" y="999744"/>
                  </a:lnTo>
                  <a:lnTo>
                    <a:pt x="1763699" y="955548"/>
                  </a:lnTo>
                  <a:lnTo>
                    <a:pt x="1757172" y="909828"/>
                  </a:lnTo>
                  <a:lnTo>
                    <a:pt x="1733435" y="926858"/>
                  </a:lnTo>
                  <a:lnTo>
                    <a:pt x="1580388" y="711708"/>
                  </a:lnTo>
                  <a:lnTo>
                    <a:pt x="1556004" y="726948"/>
                  </a:lnTo>
                  <a:lnTo>
                    <a:pt x="1709432" y="944079"/>
                  </a:lnTo>
                  <a:lnTo>
                    <a:pt x="1687068" y="960120"/>
                  </a:lnTo>
                  <a:lnTo>
                    <a:pt x="1759712" y="999744"/>
                  </a:lnTo>
                  <a:lnTo>
                    <a:pt x="1647444" y="999744"/>
                  </a:lnTo>
                  <a:lnTo>
                    <a:pt x="1647444" y="1028700"/>
                  </a:lnTo>
                  <a:lnTo>
                    <a:pt x="1885188" y="1028700"/>
                  </a:lnTo>
                  <a:lnTo>
                    <a:pt x="1885188" y="999744"/>
                  </a:lnTo>
                  <a:close/>
                </a:path>
                <a:path w="3556000" h="1172210">
                  <a:moveTo>
                    <a:pt x="2167128" y="519684"/>
                  </a:moveTo>
                  <a:lnTo>
                    <a:pt x="2100072" y="519684"/>
                  </a:lnTo>
                  <a:lnTo>
                    <a:pt x="2100072" y="548640"/>
                  </a:lnTo>
                  <a:lnTo>
                    <a:pt x="2167128" y="548640"/>
                  </a:lnTo>
                  <a:lnTo>
                    <a:pt x="2167128" y="519684"/>
                  </a:lnTo>
                  <a:close/>
                </a:path>
                <a:path w="3556000" h="1172210">
                  <a:moveTo>
                    <a:pt x="2217420" y="466344"/>
                  </a:moveTo>
                  <a:lnTo>
                    <a:pt x="2031492" y="466344"/>
                  </a:lnTo>
                  <a:lnTo>
                    <a:pt x="2031492" y="495300"/>
                  </a:lnTo>
                  <a:lnTo>
                    <a:pt x="2217420" y="495300"/>
                  </a:lnTo>
                  <a:lnTo>
                    <a:pt x="2217420" y="466344"/>
                  </a:lnTo>
                  <a:close/>
                </a:path>
                <a:path w="3556000" h="1172210">
                  <a:moveTo>
                    <a:pt x="2246376" y="408432"/>
                  </a:moveTo>
                  <a:lnTo>
                    <a:pt x="2010156" y="408432"/>
                  </a:lnTo>
                  <a:lnTo>
                    <a:pt x="2010156" y="437388"/>
                  </a:lnTo>
                  <a:lnTo>
                    <a:pt x="2246376" y="437388"/>
                  </a:lnTo>
                  <a:lnTo>
                    <a:pt x="2246376" y="408432"/>
                  </a:lnTo>
                  <a:close/>
                </a:path>
                <a:path w="3556000" h="1172210">
                  <a:moveTo>
                    <a:pt x="2316480" y="12192"/>
                  </a:moveTo>
                  <a:lnTo>
                    <a:pt x="2290572" y="0"/>
                  </a:lnTo>
                  <a:lnTo>
                    <a:pt x="2139416" y="319913"/>
                  </a:lnTo>
                  <a:lnTo>
                    <a:pt x="2113788" y="307848"/>
                  </a:lnTo>
                  <a:lnTo>
                    <a:pt x="2115312" y="403860"/>
                  </a:lnTo>
                  <a:lnTo>
                    <a:pt x="2191512" y="344424"/>
                  </a:lnTo>
                  <a:lnTo>
                    <a:pt x="2165324" y="332105"/>
                  </a:lnTo>
                  <a:lnTo>
                    <a:pt x="2316480" y="12192"/>
                  </a:lnTo>
                  <a:close/>
                </a:path>
                <a:path w="3556000" h="1172210">
                  <a:moveTo>
                    <a:pt x="2697480" y="1143000"/>
                  </a:moveTo>
                  <a:lnTo>
                    <a:pt x="2630424" y="1143000"/>
                  </a:lnTo>
                  <a:lnTo>
                    <a:pt x="2630424" y="1171956"/>
                  </a:lnTo>
                  <a:lnTo>
                    <a:pt x="2697480" y="1171956"/>
                  </a:lnTo>
                  <a:lnTo>
                    <a:pt x="2697480" y="1143000"/>
                  </a:lnTo>
                  <a:close/>
                </a:path>
                <a:path w="3556000" h="1172210">
                  <a:moveTo>
                    <a:pt x="2747772" y="1089660"/>
                  </a:moveTo>
                  <a:lnTo>
                    <a:pt x="2561844" y="1089660"/>
                  </a:lnTo>
                  <a:lnTo>
                    <a:pt x="2561844" y="1118616"/>
                  </a:lnTo>
                  <a:lnTo>
                    <a:pt x="2747772" y="1118616"/>
                  </a:lnTo>
                  <a:lnTo>
                    <a:pt x="2747772" y="1089660"/>
                  </a:lnTo>
                  <a:close/>
                </a:path>
                <a:path w="3556000" h="1172210">
                  <a:moveTo>
                    <a:pt x="2846832" y="638556"/>
                  </a:moveTo>
                  <a:lnTo>
                    <a:pt x="2819400" y="627888"/>
                  </a:lnTo>
                  <a:lnTo>
                    <a:pt x="2681782" y="971931"/>
                  </a:lnTo>
                  <a:lnTo>
                    <a:pt x="2656332" y="961644"/>
                  </a:lnTo>
                  <a:lnTo>
                    <a:pt x="2661894" y="1031748"/>
                  </a:lnTo>
                  <a:lnTo>
                    <a:pt x="2538984" y="1031748"/>
                  </a:lnTo>
                  <a:lnTo>
                    <a:pt x="2538984" y="1060704"/>
                  </a:lnTo>
                  <a:lnTo>
                    <a:pt x="2776728" y="1060704"/>
                  </a:lnTo>
                  <a:lnTo>
                    <a:pt x="2776728" y="1031748"/>
                  </a:lnTo>
                  <a:lnTo>
                    <a:pt x="2692933" y="1031748"/>
                  </a:lnTo>
                  <a:lnTo>
                    <a:pt x="2732163" y="996696"/>
                  </a:lnTo>
                  <a:lnTo>
                    <a:pt x="2735580" y="993648"/>
                  </a:lnTo>
                  <a:lnTo>
                    <a:pt x="2709075" y="982954"/>
                  </a:lnTo>
                  <a:lnTo>
                    <a:pt x="2846832" y="638556"/>
                  </a:lnTo>
                  <a:close/>
                </a:path>
                <a:path w="3556000" h="1172210">
                  <a:moveTo>
                    <a:pt x="3476244" y="1143000"/>
                  </a:moveTo>
                  <a:lnTo>
                    <a:pt x="3409188" y="1143000"/>
                  </a:lnTo>
                  <a:lnTo>
                    <a:pt x="3409188" y="1171956"/>
                  </a:lnTo>
                  <a:lnTo>
                    <a:pt x="3476244" y="1171956"/>
                  </a:lnTo>
                  <a:lnTo>
                    <a:pt x="3476244" y="1143000"/>
                  </a:lnTo>
                  <a:close/>
                </a:path>
                <a:path w="3556000" h="1172210">
                  <a:moveTo>
                    <a:pt x="3528060" y="1089660"/>
                  </a:moveTo>
                  <a:lnTo>
                    <a:pt x="3342132" y="1089660"/>
                  </a:lnTo>
                  <a:lnTo>
                    <a:pt x="3342132" y="1118616"/>
                  </a:lnTo>
                  <a:lnTo>
                    <a:pt x="3528060" y="1118616"/>
                  </a:lnTo>
                  <a:lnTo>
                    <a:pt x="3528060" y="1089660"/>
                  </a:lnTo>
                  <a:close/>
                </a:path>
                <a:path w="3556000" h="1172210">
                  <a:moveTo>
                    <a:pt x="3555492" y="1031748"/>
                  </a:moveTo>
                  <a:lnTo>
                    <a:pt x="3470808" y="1031748"/>
                  </a:lnTo>
                  <a:lnTo>
                    <a:pt x="3466338" y="1010412"/>
                  </a:lnTo>
                  <a:lnTo>
                    <a:pt x="3456432" y="963168"/>
                  </a:lnTo>
                  <a:lnTo>
                    <a:pt x="3433991" y="981011"/>
                  </a:lnTo>
                  <a:lnTo>
                    <a:pt x="3154680" y="624840"/>
                  </a:lnTo>
                  <a:lnTo>
                    <a:pt x="3131820" y="643128"/>
                  </a:lnTo>
                  <a:lnTo>
                    <a:pt x="3411994" y="998524"/>
                  </a:lnTo>
                  <a:lnTo>
                    <a:pt x="3389376" y="1016508"/>
                  </a:lnTo>
                  <a:lnTo>
                    <a:pt x="3421545" y="1031748"/>
                  </a:lnTo>
                  <a:lnTo>
                    <a:pt x="3319272" y="1031748"/>
                  </a:lnTo>
                  <a:lnTo>
                    <a:pt x="3319272" y="1060704"/>
                  </a:lnTo>
                  <a:lnTo>
                    <a:pt x="3555492" y="1060704"/>
                  </a:lnTo>
                  <a:lnTo>
                    <a:pt x="3555492" y="1031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45121" y="3277679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645732" y="3984700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67675" y="3975544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2444" y="470571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3130" y="468434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10028" y="4611052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82823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Обхождането във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вътрешен ред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(INORDER) 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следния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принцип: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корен 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DBEACF.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2338793"/>
            <a:ext cx="82816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Функция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рекурсивно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вътрешен  ред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inorder(elem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*t)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3314077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2590" y="3618979"/>
            <a:ext cx="2323465" cy="185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(t)</a:t>
            </a:r>
            <a:endParaRPr sz="2000" dirty="0">
              <a:latin typeface="Arial"/>
              <a:cs typeface="Arial"/>
            </a:endParaRPr>
          </a:p>
          <a:p>
            <a:pPr marL="15113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20979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inorder(t-&gt;left);  cout&lt;&lt;t-&gt;key&lt;&lt;"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inorder(t-&gt;right);</a:t>
            </a:r>
            <a:endParaRPr sz="2000" dirty="0">
              <a:latin typeface="Arial"/>
              <a:cs typeface="Arial"/>
            </a:endParaRPr>
          </a:p>
          <a:p>
            <a:pPr marL="15113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2170" y="5459198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77484" y="3124200"/>
            <a:ext cx="3556000" cy="2184400"/>
            <a:chOff x="5777484" y="3124200"/>
            <a:chExt cx="3556000" cy="2184400"/>
          </a:xfrm>
        </p:grpSpPr>
        <p:sp>
          <p:nvSpPr>
            <p:cNvPr id="10" name="object 10"/>
            <p:cNvSpPr/>
            <p:nvPr/>
          </p:nvSpPr>
          <p:spPr>
            <a:xfrm>
              <a:off x="5871972" y="3124199"/>
              <a:ext cx="3121660" cy="2030095"/>
            </a:xfrm>
            <a:custGeom>
              <a:avLst/>
              <a:gdLst/>
              <a:ahLst/>
              <a:cxnLst/>
              <a:rect l="l" t="t" r="r" b="b"/>
              <a:pathLst>
                <a:path w="3121659" h="2030095">
                  <a:moveTo>
                    <a:pt x="214884" y="1767840"/>
                  </a:moveTo>
                  <a:lnTo>
                    <a:pt x="192024" y="1751076"/>
                  </a:lnTo>
                  <a:lnTo>
                    <a:pt x="40449" y="1951736"/>
                  </a:lnTo>
                  <a:lnTo>
                    <a:pt x="18288" y="1935480"/>
                  </a:lnTo>
                  <a:lnTo>
                    <a:pt x="0" y="2029968"/>
                  </a:lnTo>
                  <a:lnTo>
                    <a:pt x="86868" y="1985772"/>
                  </a:lnTo>
                  <a:lnTo>
                    <a:pt x="80632" y="1981200"/>
                  </a:lnTo>
                  <a:lnTo>
                    <a:pt x="64008" y="1969008"/>
                  </a:lnTo>
                  <a:lnTo>
                    <a:pt x="214884" y="1767840"/>
                  </a:lnTo>
                  <a:close/>
                </a:path>
                <a:path w="3121659" h="2030095">
                  <a:moveTo>
                    <a:pt x="1578864" y="1589532"/>
                  </a:moveTo>
                  <a:lnTo>
                    <a:pt x="1577340" y="1569720"/>
                  </a:lnTo>
                  <a:lnTo>
                    <a:pt x="1568196" y="1533144"/>
                  </a:lnTo>
                  <a:lnTo>
                    <a:pt x="1559052" y="1514856"/>
                  </a:lnTo>
                  <a:lnTo>
                    <a:pt x="1549908" y="1498092"/>
                  </a:lnTo>
                  <a:lnTo>
                    <a:pt x="1549908" y="1592580"/>
                  </a:lnTo>
                  <a:lnTo>
                    <a:pt x="1548384" y="1607820"/>
                  </a:lnTo>
                  <a:lnTo>
                    <a:pt x="1534668" y="1655064"/>
                  </a:lnTo>
                  <a:lnTo>
                    <a:pt x="1491996" y="1706880"/>
                  </a:lnTo>
                  <a:lnTo>
                    <a:pt x="1446276" y="1734312"/>
                  </a:lnTo>
                  <a:lnTo>
                    <a:pt x="1409700" y="1748028"/>
                  </a:lnTo>
                  <a:lnTo>
                    <a:pt x="1370076" y="1754124"/>
                  </a:lnTo>
                  <a:lnTo>
                    <a:pt x="1328928" y="1754124"/>
                  </a:lnTo>
                  <a:lnTo>
                    <a:pt x="1309116" y="1751076"/>
                  </a:lnTo>
                  <a:lnTo>
                    <a:pt x="1290828" y="1746504"/>
                  </a:lnTo>
                  <a:lnTo>
                    <a:pt x="1271016" y="1741932"/>
                  </a:lnTo>
                  <a:lnTo>
                    <a:pt x="1222248" y="1716024"/>
                  </a:lnTo>
                  <a:lnTo>
                    <a:pt x="1184148" y="1680972"/>
                  </a:lnTo>
                  <a:lnTo>
                    <a:pt x="1159764" y="1638300"/>
                  </a:lnTo>
                  <a:lnTo>
                    <a:pt x="1150620" y="1589532"/>
                  </a:lnTo>
                  <a:lnTo>
                    <a:pt x="1152144" y="1574292"/>
                  </a:lnTo>
                  <a:lnTo>
                    <a:pt x="1167384" y="1527048"/>
                  </a:lnTo>
                  <a:lnTo>
                    <a:pt x="1196340" y="1487424"/>
                  </a:lnTo>
                  <a:lnTo>
                    <a:pt x="1239012" y="1455420"/>
                  </a:lnTo>
                  <a:lnTo>
                    <a:pt x="1290828" y="1435608"/>
                  </a:lnTo>
                  <a:lnTo>
                    <a:pt x="1330452" y="1427988"/>
                  </a:lnTo>
                  <a:lnTo>
                    <a:pt x="1371600" y="1427988"/>
                  </a:lnTo>
                  <a:lnTo>
                    <a:pt x="1411224" y="1435608"/>
                  </a:lnTo>
                  <a:lnTo>
                    <a:pt x="1447800" y="1447800"/>
                  </a:lnTo>
                  <a:lnTo>
                    <a:pt x="1493520" y="1476756"/>
                  </a:lnTo>
                  <a:lnTo>
                    <a:pt x="1527048" y="1514856"/>
                  </a:lnTo>
                  <a:lnTo>
                    <a:pt x="1546860" y="1559052"/>
                  </a:lnTo>
                  <a:lnTo>
                    <a:pt x="1549908" y="1592580"/>
                  </a:lnTo>
                  <a:lnTo>
                    <a:pt x="1549908" y="1498092"/>
                  </a:lnTo>
                  <a:lnTo>
                    <a:pt x="1525524" y="1467612"/>
                  </a:lnTo>
                  <a:lnTo>
                    <a:pt x="1493520" y="1441704"/>
                  </a:lnTo>
                  <a:lnTo>
                    <a:pt x="1470660" y="1427988"/>
                  </a:lnTo>
                  <a:lnTo>
                    <a:pt x="1458468" y="1421892"/>
                  </a:lnTo>
                  <a:lnTo>
                    <a:pt x="1438656" y="1414272"/>
                  </a:lnTo>
                  <a:lnTo>
                    <a:pt x="1417320" y="1406652"/>
                  </a:lnTo>
                  <a:lnTo>
                    <a:pt x="1395984" y="1402080"/>
                  </a:lnTo>
                  <a:lnTo>
                    <a:pt x="1350264" y="1399032"/>
                  </a:lnTo>
                  <a:lnTo>
                    <a:pt x="1327404" y="1400556"/>
                  </a:lnTo>
                  <a:lnTo>
                    <a:pt x="1312164" y="1402588"/>
                  </a:lnTo>
                  <a:lnTo>
                    <a:pt x="1312164" y="1356360"/>
                  </a:lnTo>
                  <a:lnTo>
                    <a:pt x="1266444" y="1356360"/>
                  </a:lnTo>
                  <a:lnTo>
                    <a:pt x="1234440" y="1356360"/>
                  </a:lnTo>
                  <a:lnTo>
                    <a:pt x="1300695" y="1404429"/>
                  </a:lnTo>
                  <a:lnTo>
                    <a:pt x="1261872" y="1414272"/>
                  </a:lnTo>
                  <a:lnTo>
                    <a:pt x="1223772" y="1431036"/>
                  </a:lnTo>
                  <a:lnTo>
                    <a:pt x="1190244" y="1455420"/>
                  </a:lnTo>
                  <a:lnTo>
                    <a:pt x="1161288" y="1482852"/>
                  </a:lnTo>
                  <a:lnTo>
                    <a:pt x="1141476" y="1516380"/>
                  </a:lnTo>
                  <a:lnTo>
                    <a:pt x="1127760" y="1552956"/>
                  </a:lnTo>
                  <a:lnTo>
                    <a:pt x="1123188" y="1592580"/>
                  </a:lnTo>
                  <a:lnTo>
                    <a:pt x="1124712" y="1612392"/>
                  </a:lnTo>
                  <a:lnTo>
                    <a:pt x="1141476" y="1667256"/>
                  </a:lnTo>
                  <a:lnTo>
                    <a:pt x="1162812" y="1700784"/>
                  </a:lnTo>
                  <a:lnTo>
                    <a:pt x="1191768" y="1728216"/>
                  </a:lnTo>
                  <a:lnTo>
                    <a:pt x="1225296" y="1751076"/>
                  </a:lnTo>
                  <a:lnTo>
                    <a:pt x="1263396" y="1767840"/>
                  </a:lnTo>
                  <a:lnTo>
                    <a:pt x="1306068" y="1780032"/>
                  </a:lnTo>
                  <a:lnTo>
                    <a:pt x="1351788" y="1783080"/>
                  </a:lnTo>
                  <a:lnTo>
                    <a:pt x="1395984" y="1780032"/>
                  </a:lnTo>
                  <a:lnTo>
                    <a:pt x="1418844" y="1773936"/>
                  </a:lnTo>
                  <a:lnTo>
                    <a:pt x="1438656" y="1767840"/>
                  </a:lnTo>
                  <a:lnTo>
                    <a:pt x="1458468" y="1760220"/>
                  </a:lnTo>
                  <a:lnTo>
                    <a:pt x="1471676" y="1754124"/>
                  </a:lnTo>
                  <a:lnTo>
                    <a:pt x="1478280" y="1751076"/>
                  </a:lnTo>
                  <a:lnTo>
                    <a:pt x="1511808" y="1726692"/>
                  </a:lnTo>
                  <a:lnTo>
                    <a:pt x="1539240" y="1699260"/>
                  </a:lnTo>
                  <a:lnTo>
                    <a:pt x="1560576" y="1665732"/>
                  </a:lnTo>
                  <a:lnTo>
                    <a:pt x="1574292" y="1629156"/>
                  </a:lnTo>
                  <a:lnTo>
                    <a:pt x="1577340" y="1610868"/>
                  </a:lnTo>
                  <a:lnTo>
                    <a:pt x="1578864" y="1589532"/>
                  </a:lnTo>
                  <a:close/>
                </a:path>
                <a:path w="3121659" h="2030095">
                  <a:moveTo>
                    <a:pt x="3121152" y="1505712"/>
                  </a:moveTo>
                  <a:lnTo>
                    <a:pt x="3116580" y="1466088"/>
                  </a:lnTo>
                  <a:lnTo>
                    <a:pt x="3102864" y="1429512"/>
                  </a:lnTo>
                  <a:lnTo>
                    <a:pt x="3092196" y="1412748"/>
                  </a:lnTo>
                  <a:lnTo>
                    <a:pt x="3092196" y="1490472"/>
                  </a:lnTo>
                  <a:lnTo>
                    <a:pt x="3092196" y="1524000"/>
                  </a:lnTo>
                  <a:lnTo>
                    <a:pt x="3076956" y="1569720"/>
                  </a:lnTo>
                  <a:lnTo>
                    <a:pt x="3048000" y="1610868"/>
                  </a:lnTo>
                  <a:lnTo>
                    <a:pt x="3005328" y="1642872"/>
                  </a:lnTo>
                  <a:lnTo>
                    <a:pt x="2970276" y="1658112"/>
                  </a:lnTo>
                  <a:lnTo>
                    <a:pt x="2912364" y="1670304"/>
                  </a:lnTo>
                  <a:lnTo>
                    <a:pt x="2892552" y="1670304"/>
                  </a:lnTo>
                  <a:lnTo>
                    <a:pt x="2851404" y="1667256"/>
                  </a:lnTo>
                  <a:lnTo>
                    <a:pt x="2813304" y="1656588"/>
                  </a:lnTo>
                  <a:lnTo>
                    <a:pt x="2764536" y="1632204"/>
                  </a:lnTo>
                  <a:lnTo>
                    <a:pt x="2726436" y="1597152"/>
                  </a:lnTo>
                  <a:lnTo>
                    <a:pt x="2700528" y="1552956"/>
                  </a:lnTo>
                  <a:lnTo>
                    <a:pt x="2692908" y="1505712"/>
                  </a:lnTo>
                  <a:lnTo>
                    <a:pt x="2694432" y="1488948"/>
                  </a:lnTo>
                  <a:lnTo>
                    <a:pt x="2708148" y="1441704"/>
                  </a:lnTo>
                  <a:lnTo>
                    <a:pt x="2750820" y="1389888"/>
                  </a:lnTo>
                  <a:lnTo>
                    <a:pt x="2796540" y="1362456"/>
                  </a:lnTo>
                  <a:lnTo>
                    <a:pt x="2833116" y="1348740"/>
                  </a:lnTo>
                  <a:lnTo>
                    <a:pt x="2872740" y="1342644"/>
                  </a:lnTo>
                  <a:lnTo>
                    <a:pt x="2894076" y="1341120"/>
                  </a:lnTo>
                  <a:lnTo>
                    <a:pt x="2913888" y="1342644"/>
                  </a:lnTo>
                  <a:lnTo>
                    <a:pt x="2953512" y="1350264"/>
                  </a:lnTo>
                  <a:lnTo>
                    <a:pt x="2990088" y="1362456"/>
                  </a:lnTo>
                  <a:lnTo>
                    <a:pt x="3035808" y="1391412"/>
                  </a:lnTo>
                  <a:lnTo>
                    <a:pt x="3078480" y="1443228"/>
                  </a:lnTo>
                  <a:lnTo>
                    <a:pt x="3092196" y="1490472"/>
                  </a:lnTo>
                  <a:lnTo>
                    <a:pt x="3092196" y="1412748"/>
                  </a:lnTo>
                  <a:lnTo>
                    <a:pt x="3067812" y="1382268"/>
                  </a:lnTo>
                  <a:lnTo>
                    <a:pt x="3037332" y="1356360"/>
                  </a:lnTo>
                  <a:lnTo>
                    <a:pt x="3009900" y="1341120"/>
                  </a:lnTo>
                  <a:lnTo>
                    <a:pt x="3000756" y="1336548"/>
                  </a:lnTo>
                  <a:lnTo>
                    <a:pt x="2980944" y="1327404"/>
                  </a:lnTo>
                  <a:lnTo>
                    <a:pt x="2959608" y="1321308"/>
                  </a:lnTo>
                  <a:lnTo>
                    <a:pt x="2938272" y="1316736"/>
                  </a:lnTo>
                  <a:lnTo>
                    <a:pt x="2915412" y="1313688"/>
                  </a:lnTo>
                  <a:lnTo>
                    <a:pt x="2869692" y="1313688"/>
                  </a:lnTo>
                  <a:lnTo>
                    <a:pt x="2825496" y="1321308"/>
                  </a:lnTo>
                  <a:lnTo>
                    <a:pt x="2784348" y="1336548"/>
                  </a:lnTo>
                  <a:lnTo>
                    <a:pt x="2764294" y="1346720"/>
                  </a:lnTo>
                  <a:lnTo>
                    <a:pt x="2759468" y="1316736"/>
                  </a:lnTo>
                  <a:lnTo>
                    <a:pt x="2752344" y="1272540"/>
                  </a:lnTo>
                  <a:lnTo>
                    <a:pt x="2728658" y="1289532"/>
                  </a:lnTo>
                  <a:lnTo>
                    <a:pt x="2528151" y="1005370"/>
                  </a:lnTo>
                  <a:lnTo>
                    <a:pt x="2558796" y="967740"/>
                  </a:lnTo>
                  <a:lnTo>
                    <a:pt x="2575560" y="931164"/>
                  </a:lnTo>
                  <a:lnTo>
                    <a:pt x="2584704" y="891540"/>
                  </a:lnTo>
                  <a:lnTo>
                    <a:pt x="2586228" y="871728"/>
                  </a:lnTo>
                  <a:lnTo>
                    <a:pt x="2584704" y="850392"/>
                  </a:lnTo>
                  <a:lnTo>
                    <a:pt x="2575560" y="810768"/>
                  </a:lnTo>
                  <a:lnTo>
                    <a:pt x="2558796" y="775716"/>
                  </a:lnTo>
                  <a:lnTo>
                    <a:pt x="2557272" y="773620"/>
                  </a:lnTo>
                  <a:lnTo>
                    <a:pt x="2557272" y="854964"/>
                  </a:lnTo>
                  <a:lnTo>
                    <a:pt x="2557272" y="890016"/>
                  </a:lnTo>
                  <a:lnTo>
                    <a:pt x="2542032" y="938784"/>
                  </a:lnTo>
                  <a:lnTo>
                    <a:pt x="2513076" y="979932"/>
                  </a:lnTo>
                  <a:lnTo>
                    <a:pt x="2470404" y="1013460"/>
                  </a:lnTo>
                  <a:lnTo>
                    <a:pt x="2435352" y="1030224"/>
                  </a:lnTo>
                  <a:lnTo>
                    <a:pt x="2377440" y="1042416"/>
                  </a:lnTo>
                  <a:lnTo>
                    <a:pt x="2357628" y="1043940"/>
                  </a:lnTo>
                  <a:lnTo>
                    <a:pt x="2336292" y="1042416"/>
                  </a:lnTo>
                  <a:lnTo>
                    <a:pt x="2296668" y="1034796"/>
                  </a:lnTo>
                  <a:lnTo>
                    <a:pt x="2244852" y="1013460"/>
                  </a:lnTo>
                  <a:lnTo>
                    <a:pt x="2202180" y="979932"/>
                  </a:lnTo>
                  <a:lnTo>
                    <a:pt x="2165604" y="922020"/>
                  </a:lnTo>
                  <a:lnTo>
                    <a:pt x="2157984" y="871728"/>
                  </a:lnTo>
                  <a:lnTo>
                    <a:pt x="2159508" y="853440"/>
                  </a:lnTo>
                  <a:lnTo>
                    <a:pt x="2162556" y="836676"/>
                  </a:lnTo>
                  <a:lnTo>
                    <a:pt x="2167128" y="821436"/>
                  </a:lnTo>
                  <a:lnTo>
                    <a:pt x="2173224" y="804672"/>
                  </a:lnTo>
                  <a:lnTo>
                    <a:pt x="2182368" y="790956"/>
                  </a:lnTo>
                  <a:lnTo>
                    <a:pt x="2191512" y="775716"/>
                  </a:lnTo>
                  <a:lnTo>
                    <a:pt x="2246376" y="729996"/>
                  </a:lnTo>
                  <a:lnTo>
                    <a:pt x="2298192" y="708660"/>
                  </a:lnTo>
                  <a:lnTo>
                    <a:pt x="2337816" y="701040"/>
                  </a:lnTo>
                  <a:lnTo>
                    <a:pt x="2378964" y="701040"/>
                  </a:lnTo>
                  <a:lnTo>
                    <a:pt x="2418588" y="708660"/>
                  </a:lnTo>
                  <a:lnTo>
                    <a:pt x="2455164" y="722376"/>
                  </a:lnTo>
                  <a:lnTo>
                    <a:pt x="2500884" y="751332"/>
                  </a:lnTo>
                  <a:lnTo>
                    <a:pt x="2534412" y="790956"/>
                  </a:lnTo>
                  <a:lnTo>
                    <a:pt x="2554224" y="838200"/>
                  </a:lnTo>
                  <a:lnTo>
                    <a:pt x="2557272" y="854964"/>
                  </a:lnTo>
                  <a:lnTo>
                    <a:pt x="2557272" y="773620"/>
                  </a:lnTo>
                  <a:lnTo>
                    <a:pt x="2546604" y="758952"/>
                  </a:lnTo>
                  <a:lnTo>
                    <a:pt x="2532888" y="743712"/>
                  </a:lnTo>
                  <a:lnTo>
                    <a:pt x="2502408" y="716280"/>
                  </a:lnTo>
                  <a:lnTo>
                    <a:pt x="2476271" y="701040"/>
                  </a:lnTo>
                  <a:lnTo>
                    <a:pt x="2465832" y="694944"/>
                  </a:lnTo>
                  <a:lnTo>
                    <a:pt x="2446020" y="687324"/>
                  </a:lnTo>
                  <a:lnTo>
                    <a:pt x="2403348" y="675132"/>
                  </a:lnTo>
                  <a:lnTo>
                    <a:pt x="2357628" y="672084"/>
                  </a:lnTo>
                  <a:lnTo>
                    <a:pt x="2334768" y="673608"/>
                  </a:lnTo>
                  <a:lnTo>
                    <a:pt x="2290572" y="681228"/>
                  </a:lnTo>
                  <a:lnTo>
                    <a:pt x="2229612" y="705612"/>
                  </a:lnTo>
                  <a:lnTo>
                    <a:pt x="2198433" y="728294"/>
                  </a:lnTo>
                  <a:lnTo>
                    <a:pt x="2194166" y="716280"/>
                  </a:lnTo>
                  <a:lnTo>
                    <a:pt x="2176272" y="665988"/>
                  </a:lnTo>
                  <a:lnTo>
                    <a:pt x="2156536" y="686219"/>
                  </a:lnTo>
                  <a:lnTo>
                    <a:pt x="1782813" y="324091"/>
                  </a:lnTo>
                  <a:lnTo>
                    <a:pt x="1825752" y="268224"/>
                  </a:lnTo>
                  <a:lnTo>
                    <a:pt x="1839468" y="231648"/>
                  </a:lnTo>
                  <a:lnTo>
                    <a:pt x="1844040" y="192024"/>
                  </a:lnTo>
                  <a:lnTo>
                    <a:pt x="1842516" y="172212"/>
                  </a:lnTo>
                  <a:lnTo>
                    <a:pt x="1837944" y="152400"/>
                  </a:lnTo>
                  <a:lnTo>
                    <a:pt x="1833372" y="134112"/>
                  </a:lnTo>
                  <a:lnTo>
                    <a:pt x="1824228" y="117348"/>
                  </a:lnTo>
                  <a:lnTo>
                    <a:pt x="1815084" y="99060"/>
                  </a:lnTo>
                  <a:lnTo>
                    <a:pt x="1815084" y="193548"/>
                  </a:lnTo>
                  <a:lnTo>
                    <a:pt x="1813560" y="210312"/>
                  </a:lnTo>
                  <a:lnTo>
                    <a:pt x="1799844" y="257556"/>
                  </a:lnTo>
                  <a:lnTo>
                    <a:pt x="1757172" y="309372"/>
                  </a:lnTo>
                  <a:lnTo>
                    <a:pt x="1709928" y="338328"/>
                  </a:lnTo>
                  <a:lnTo>
                    <a:pt x="1635252" y="356616"/>
                  </a:lnTo>
                  <a:lnTo>
                    <a:pt x="1613916" y="358140"/>
                  </a:lnTo>
                  <a:lnTo>
                    <a:pt x="1594104" y="356616"/>
                  </a:lnTo>
                  <a:lnTo>
                    <a:pt x="1554480" y="350520"/>
                  </a:lnTo>
                  <a:lnTo>
                    <a:pt x="1517904" y="336804"/>
                  </a:lnTo>
                  <a:lnTo>
                    <a:pt x="1472184" y="307848"/>
                  </a:lnTo>
                  <a:lnTo>
                    <a:pt x="1429512" y="256032"/>
                  </a:lnTo>
                  <a:lnTo>
                    <a:pt x="1415796" y="208788"/>
                  </a:lnTo>
                  <a:lnTo>
                    <a:pt x="1414272" y="192024"/>
                  </a:lnTo>
                  <a:lnTo>
                    <a:pt x="1415796" y="175260"/>
                  </a:lnTo>
                  <a:lnTo>
                    <a:pt x="1431036" y="129540"/>
                  </a:lnTo>
                  <a:lnTo>
                    <a:pt x="1459992" y="89916"/>
                  </a:lnTo>
                  <a:lnTo>
                    <a:pt x="1502664" y="57912"/>
                  </a:lnTo>
                  <a:lnTo>
                    <a:pt x="1556004" y="36576"/>
                  </a:lnTo>
                  <a:lnTo>
                    <a:pt x="1615440" y="28956"/>
                  </a:lnTo>
                  <a:lnTo>
                    <a:pt x="1656588" y="32004"/>
                  </a:lnTo>
                  <a:lnTo>
                    <a:pt x="1694688" y="42672"/>
                  </a:lnTo>
                  <a:lnTo>
                    <a:pt x="1743456" y="67056"/>
                  </a:lnTo>
                  <a:lnTo>
                    <a:pt x="1792224" y="117348"/>
                  </a:lnTo>
                  <a:lnTo>
                    <a:pt x="1810512" y="161544"/>
                  </a:lnTo>
                  <a:lnTo>
                    <a:pt x="1815084" y="193548"/>
                  </a:lnTo>
                  <a:lnTo>
                    <a:pt x="1815084" y="99060"/>
                  </a:lnTo>
                  <a:lnTo>
                    <a:pt x="1790700" y="68580"/>
                  </a:lnTo>
                  <a:lnTo>
                    <a:pt x="1758696" y="42672"/>
                  </a:lnTo>
                  <a:lnTo>
                    <a:pt x="1735328" y="28956"/>
                  </a:lnTo>
                  <a:lnTo>
                    <a:pt x="1722120" y="22860"/>
                  </a:lnTo>
                  <a:lnTo>
                    <a:pt x="1680972" y="9144"/>
                  </a:lnTo>
                  <a:lnTo>
                    <a:pt x="1636776" y="1524"/>
                  </a:lnTo>
                  <a:lnTo>
                    <a:pt x="1613916" y="0"/>
                  </a:lnTo>
                  <a:lnTo>
                    <a:pt x="1591056" y="1524"/>
                  </a:lnTo>
                  <a:lnTo>
                    <a:pt x="1546860" y="9144"/>
                  </a:lnTo>
                  <a:lnTo>
                    <a:pt x="1505712" y="22860"/>
                  </a:lnTo>
                  <a:lnTo>
                    <a:pt x="1470660" y="44196"/>
                  </a:lnTo>
                  <a:lnTo>
                    <a:pt x="1438656" y="70104"/>
                  </a:lnTo>
                  <a:lnTo>
                    <a:pt x="1414272" y="100584"/>
                  </a:lnTo>
                  <a:lnTo>
                    <a:pt x="1395984" y="135636"/>
                  </a:lnTo>
                  <a:lnTo>
                    <a:pt x="1391412" y="155448"/>
                  </a:lnTo>
                  <a:lnTo>
                    <a:pt x="1386840" y="173736"/>
                  </a:lnTo>
                  <a:lnTo>
                    <a:pt x="1386840" y="193548"/>
                  </a:lnTo>
                  <a:lnTo>
                    <a:pt x="1388364" y="214884"/>
                  </a:lnTo>
                  <a:lnTo>
                    <a:pt x="1405128" y="269748"/>
                  </a:lnTo>
                  <a:lnTo>
                    <a:pt x="1426464" y="303276"/>
                  </a:lnTo>
                  <a:lnTo>
                    <a:pt x="1454581" y="329971"/>
                  </a:lnTo>
                  <a:lnTo>
                    <a:pt x="1105954" y="657910"/>
                  </a:lnTo>
                  <a:lnTo>
                    <a:pt x="1086612" y="637032"/>
                  </a:lnTo>
                  <a:lnTo>
                    <a:pt x="1054900" y="722058"/>
                  </a:lnTo>
                  <a:lnTo>
                    <a:pt x="1042416" y="716280"/>
                  </a:lnTo>
                  <a:lnTo>
                    <a:pt x="1002792" y="702564"/>
                  </a:lnTo>
                  <a:lnTo>
                    <a:pt x="958596" y="694944"/>
                  </a:lnTo>
                  <a:lnTo>
                    <a:pt x="934212" y="693420"/>
                  </a:lnTo>
                  <a:lnTo>
                    <a:pt x="911352" y="694944"/>
                  </a:lnTo>
                  <a:lnTo>
                    <a:pt x="867156" y="702564"/>
                  </a:lnTo>
                  <a:lnTo>
                    <a:pt x="807720" y="726948"/>
                  </a:lnTo>
                  <a:lnTo>
                    <a:pt x="774192" y="749808"/>
                  </a:lnTo>
                  <a:lnTo>
                    <a:pt x="734568" y="794004"/>
                  </a:lnTo>
                  <a:lnTo>
                    <a:pt x="717804" y="829056"/>
                  </a:lnTo>
                  <a:lnTo>
                    <a:pt x="708647" y="867156"/>
                  </a:lnTo>
                  <a:lnTo>
                    <a:pt x="707123" y="888492"/>
                  </a:lnTo>
                  <a:lnTo>
                    <a:pt x="708647" y="908304"/>
                  </a:lnTo>
                  <a:lnTo>
                    <a:pt x="717804" y="946404"/>
                  </a:lnTo>
                  <a:lnTo>
                    <a:pt x="746747" y="996696"/>
                  </a:lnTo>
                  <a:lnTo>
                    <a:pt x="769620" y="1019251"/>
                  </a:lnTo>
                  <a:lnTo>
                    <a:pt x="751332" y="1005840"/>
                  </a:lnTo>
                  <a:lnTo>
                    <a:pt x="486029" y="1366939"/>
                  </a:lnTo>
                  <a:lnTo>
                    <a:pt x="463296" y="1350264"/>
                  </a:lnTo>
                  <a:lnTo>
                    <a:pt x="449059" y="1430464"/>
                  </a:lnTo>
                  <a:lnTo>
                    <a:pt x="440436" y="1427988"/>
                  </a:lnTo>
                  <a:lnTo>
                    <a:pt x="419100" y="1423416"/>
                  </a:lnTo>
                  <a:lnTo>
                    <a:pt x="396240" y="1420368"/>
                  </a:lnTo>
                  <a:lnTo>
                    <a:pt x="350520" y="1420368"/>
                  </a:lnTo>
                  <a:lnTo>
                    <a:pt x="306324" y="1427988"/>
                  </a:lnTo>
                  <a:lnTo>
                    <a:pt x="265176" y="1443228"/>
                  </a:lnTo>
                  <a:lnTo>
                    <a:pt x="228600" y="1463040"/>
                  </a:lnTo>
                  <a:lnTo>
                    <a:pt x="198120" y="1488948"/>
                  </a:lnTo>
                  <a:lnTo>
                    <a:pt x="172212" y="1519428"/>
                  </a:lnTo>
                  <a:lnTo>
                    <a:pt x="155448" y="1556004"/>
                  </a:lnTo>
                  <a:lnTo>
                    <a:pt x="144780" y="1613916"/>
                  </a:lnTo>
                  <a:lnTo>
                    <a:pt x="146304" y="1633728"/>
                  </a:lnTo>
                  <a:lnTo>
                    <a:pt x="155448" y="1671828"/>
                  </a:lnTo>
                  <a:lnTo>
                    <a:pt x="173736" y="1705356"/>
                  </a:lnTo>
                  <a:lnTo>
                    <a:pt x="198120" y="1737360"/>
                  </a:lnTo>
                  <a:lnTo>
                    <a:pt x="246888" y="1773936"/>
                  </a:lnTo>
                  <a:lnTo>
                    <a:pt x="286512" y="1790700"/>
                  </a:lnTo>
                  <a:lnTo>
                    <a:pt x="329184" y="1801368"/>
                  </a:lnTo>
                  <a:lnTo>
                    <a:pt x="374904" y="1805940"/>
                  </a:lnTo>
                  <a:lnTo>
                    <a:pt x="397764" y="1804416"/>
                  </a:lnTo>
                  <a:lnTo>
                    <a:pt x="419100" y="1801368"/>
                  </a:lnTo>
                  <a:lnTo>
                    <a:pt x="441960" y="1796796"/>
                  </a:lnTo>
                  <a:lnTo>
                    <a:pt x="461772" y="1790700"/>
                  </a:lnTo>
                  <a:lnTo>
                    <a:pt x="491477" y="1776984"/>
                  </a:lnTo>
                  <a:lnTo>
                    <a:pt x="495185" y="1775282"/>
                  </a:lnTo>
                  <a:lnTo>
                    <a:pt x="614108" y="1952967"/>
                  </a:lnTo>
                  <a:lnTo>
                    <a:pt x="589788" y="1969008"/>
                  </a:lnTo>
                  <a:lnTo>
                    <a:pt x="673608" y="2016252"/>
                  </a:lnTo>
                  <a:lnTo>
                    <a:pt x="666915" y="1964436"/>
                  </a:lnTo>
                  <a:lnTo>
                    <a:pt x="661416" y="1921764"/>
                  </a:lnTo>
                  <a:lnTo>
                    <a:pt x="638073" y="1937156"/>
                  </a:lnTo>
                  <a:lnTo>
                    <a:pt x="519544" y="1760740"/>
                  </a:lnTo>
                  <a:lnTo>
                    <a:pt x="534924" y="1749552"/>
                  </a:lnTo>
                  <a:lnTo>
                    <a:pt x="550164" y="1735836"/>
                  </a:lnTo>
                  <a:lnTo>
                    <a:pt x="574548" y="1705356"/>
                  </a:lnTo>
                  <a:lnTo>
                    <a:pt x="591312" y="1670304"/>
                  </a:lnTo>
                  <a:lnTo>
                    <a:pt x="600456" y="1632204"/>
                  </a:lnTo>
                  <a:lnTo>
                    <a:pt x="601980" y="1610868"/>
                  </a:lnTo>
                  <a:lnTo>
                    <a:pt x="600456" y="1591056"/>
                  </a:lnTo>
                  <a:lnTo>
                    <a:pt x="597408" y="1572768"/>
                  </a:lnTo>
                  <a:lnTo>
                    <a:pt x="591312" y="1552956"/>
                  </a:lnTo>
                  <a:lnTo>
                    <a:pt x="583692" y="1536192"/>
                  </a:lnTo>
                  <a:lnTo>
                    <a:pt x="573024" y="1519428"/>
                  </a:lnTo>
                  <a:lnTo>
                    <a:pt x="573024" y="1597152"/>
                  </a:lnTo>
                  <a:lnTo>
                    <a:pt x="573024" y="1629156"/>
                  </a:lnTo>
                  <a:lnTo>
                    <a:pt x="557784" y="1676400"/>
                  </a:lnTo>
                  <a:lnTo>
                    <a:pt x="528828" y="1716024"/>
                  </a:lnTo>
                  <a:lnTo>
                    <a:pt x="486156" y="1748028"/>
                  </a:lnTo>
                  <a:lnTo>
                    <a:pt x="432816" y="1769364"/>
                  </a:lnTo>
                  <a:lnTo>
                    <a:pt x="373380" y="1776984"/>
                  </a:lnTo>
                  <a:lnTo>
                    <a:pt x="332232" y="1773936"/>
                  </a:lnTo>
                  <a:lnTo>
                    <a:pt x="294132" y="1763268"/>
                  </a:lnTo>
                  <a:lnTo>
                    <a:pt x="245364" y="1738884"/>
                  </a:lnTo>
                  <a:lnTo>
                    <a:pt x="205740" y="1702308"/>
                  </a:lnTo>
                  <a:lnTo>
                    <a:pt x="181356" y="1659636"/>
                  </a:lnTo>
                  <a:lnTo>
                    <a:pt x="173736" y="1627632"/>
                  </a:lnTo>
                  <a:lnTo>
                    <a:pt x="173736" y="1610868"/>
                  </a:lnTo>
                  <a:lnTo>
                    <a:pt x="182880" y="1563624"/>
                  </a:lnTo>
                  <a:lnTo>
                    <a:pt x="207264" y="1520952"/>
                  </a:lnTo>
                  <a:lnTo>
                    <a:pt x="245364" y="1485900"/>
                  </a:lnTo>
                  <a:lnTo>
                    <a:pt x="313944" y="1455420"/>
                  </a:lnTo>
                  <a:lnTo>
                    <a:pt x="374904" y="1447800"/>
                  </a:lnTo>
                  <a:lnTo>
                    <a:pt x="394716" y="1449324"/>
                  </a:lnTo>
                  <a:lnTo>
                    <a:pt x="434340" y="1455420"/>
                  </a:lnTo>
                  <a:lnTo>
                    <a:pt x="470916" y="1469136"/>
                  </a:lnTo>
                  <a:lnTo>
                    <a:pt x="516636" y="1498092"/>
                  </a:lnTo>
                  <a:lnTo>
                    <a:pt x="559308" y="1549908"/>
                  </a:lnTo>
                  <a:lnTo>
                    <a:pt x="573024" y="1597152"/>
                  </a:lnTo>
                  <a:lnTo>
                    <a:pt x="573024" y="1519428"/>
                  </a:lnTo>
                  <a:lnTo>
                    <a:pt x="548640" y="1488948"/>
                  </a:lnTo>
                  <a:lnTo>
                    <a:pt x="516636" y="1463040"/>
                  </a:lnTo>
                  <a:lnTo>
                    <a:pt x="492023" y="1447800"/>
                  </a:lnTo>
                  <a:lnTo>
                    <a:pt x="481584" y="1441704"/>
                  </a:lnTo>
                  <a:lnTo>
                    <a:pt x="464845" y="1435277"/>
                  </a:lnTo>
                  <a:lnTo>
                    <a:pt x="531876" y="1400556"/>
                  </a:lnTo>
                  <a:lnTo>
                    <a:pt x="525640" y="1395984"/>
                  </a:lnTo>
                  <a:lnTo>
                    <a:pt x="508889" y="1383703"/>
                  </a:lnTo>
                  <a:lnTo>
                    <a:pt x="774039" y="1022807"/>
                  </a:lnTo>
                  <a:lnTo>
                    <a:pt x="790956" y="1036320"/>
                  </a:lnTo>
                  <a:lnTo>
                    <a:pt x="809244" y="1048512"/>
                  </a:lnTo>
                  <a:lnTo>
                    <a:pt x="847344" y="1065276"/>
                  </a:lnTo>
                  <a:lnTo>
                    <a:pt x="890016" y="1075944"/>
                  </a:lnTo>
                  <a:lnTo>
                    <a:pt x="935736" y="1080516"/>
                  </a:lnTo>
                  <a:lnTo>
                    <a:pt x="958596" y="1078992"/>
                  </a:lnTo>
                  <a:lnTo>
                    <a:pt x="1002792" y="1071372"/>
                  </a:lnTo>
                  <a:lnTo>
                    <a:pt x="1043940" y="1056132"/>
                  </a:lnTo>
                  <a:lnTo>
                    <a:pt x="1053084" y="1051560"/>
                  </a:lnTo>
                  <a:lnTo>
                    <a:pt x="1062228" y="1046988"/>
                  </a:lnTo>
                  <a:lnTo>
                    <a:pt x="1080516" y="1036320"/>
                  </a:lnTo>
                  <a:lnTo>
                    <a:pt x="1097280" y="1024128"/>
                  </a:lnTo>
                  <a:lnTo>
                    <a:pt x="1098816" y="1022591"/>
                  </a:lnTo>
                  <a:lnTo>
                    <a:pt x="1259916" y="1343380"/>
                  </a:lnTo>
                  <a:lnTo>
                    <a:pt x="1290955" y="1343380"/>
                  </a:lnTo>
                  <a:lnTo>
                    <a:pt x="1312164" y="1343380"/>
                  </a:lnTo>
                  <a:lnTo>
                    <a:pt x="1312164" y="1316736"/>
                  </a:lnTo>
                  <a:lnTo>
                    <a:pt x="1286027" y="1330071"/>
                  </a:lnTo>
                  <a:lnTo>
                    <a:pt x="1120305" y="1000074"/>
                  </a:lnTo>
                  <a:lnTo>
                    <a:pt x="1124712" y="995172"/>
                  </a:lnTo>
                  <a:lnTo>
                    <a:pt x="1136904" y="979932"/>
                  </a:lnTo>
                  <a:lnTo>
                    <a:pt x="1153668" y="944880"/>
                  </a:lnTo>
                  <a:lnTo>
                    <a:pt x="1162812" y="906780"/>
                  </a:lnTo>
                  <a:lnTo>
                    <a:pt x="1164336" y="885444"/>
                  </a:lnTo>
                  <a:lnTo>
                    <a:pt x="1162812" y="865632"/>
                  </a:lnTo>
                  <a:lnTo>
                    <a:pt x="1159764" y="847344"/>
                  </a:lnTo>
                  <a:lnTo>
                    <a:pt x="1153668" y="827532"/>
                  </a:lnTo>
                  <a:lnTo>
                    <a:pt x="1146048" y="810768"/>
                  </a:lnTo>
                  <a:lnTo>
                    <a:pt x="1135380" y="794004"/>
                  </a:lnTo>
                  <a:lnTo>
                    <a:pt x="1135380" y="888492"/>
                  </a:lnTo>
                  <a:lnTo>
                    <a:pt x="1133856" y="903732"/>
                  </a:lnTo>
                  <a:lnTo>
                    <a:pt x="1120140" y="950976"/>
                  </a:lnTo>
                  <a:lnTo>
                    <a:pt x="1077468" y="1002792"/>
                  </a:lnTo>
                  <a:lnTo>
                    <a:pt x="1031748" y="1031748"/>
                  </a:lnTo>
                  <a:lnTo>
                    <a:pt x="995172" y="1043940"/>
                  </a:lnTo>
                  <a:lnTo>
                    <a:pt x="934212" y="1051560"/>
                  </a:lnTo>
                  <a:lnTo>
                    <a:pt x="894588" y="1048512"/>
                  </a:lnTo>
                  <a:lnTo>
                    <a:pt x="856488" y="1037844"/>
                  </a:lnTo>
                  <a:lnTo>
                    <a:pt x="821436" y="1022604"/>
                  </a:lnTo>
                  <a:lnTo>
                    <a:pt x="792480" y="1001268"/>
                  </a:lnTo>
                  <a:lnTo>
                    <a:pt x="780275" y="990600"/>
                  </a:lnTo>
                  <a:lnTo>
                    <a:pt x="749808" y="949452"/>
                  </a:lnTo>
                  <a:lnTo>
                    <a:pt x="736092" y="902208"/>
                  </a:lnTo>
                  <a:lnTo>
                    <a:pt x="736092" y="870204"/>
                  </a:lnTo>
                  <a:lnTo>
                    <a:pt x="751332" y="822960"/>
                  </a:lnTo>
                  <a:lnTo>
                    <a:pt x="780275" y="783336"/>
                  </a:lnTo>
                  <a:lnTo>
                    <a:pt x="822960" y="751332"/>
                  </a:lnTo>
                  <a:lnTo>
                    <a:pt x="876300" y="729996"/>
                  </a:lnTo>
                  <a:lnTo>
                    <a:pt x="935736" y="722376"/>
                  </a:lnTo>
                  <a:lnTo>
                    <a:pt x="957072" y="723900"/>
                  </a:lnTo>
                  <a:lnTo>
                    <a:pt x="996696" y="729996"/>
                  </a:lnTo>
                  <a:lnTo>
                    <a:pt x="1048512" y="751332"/>
                  </a:lnTo>
                  <a:lnTo>
                    <a:pt x="1091184" y="783336"/>
                  </a:lnTo>
                  <a:lnTo>
                    <a:pt x="1120140" y="824484"/>
                  </a:lnTo>
                  <a:lnTo>
                    <a:pt x="1135380" y="888492"/>
                  </a:lnTo>
                  <a:lnTo>
                    <a:pt x="1135380" y="794004"/>
                  </a:lnTo>
                  <a:lnTo>
                    <a:pt x="1110996" y="763524"/>
                  </a:lnTo>
                  <a:lnTo>
                    <a:pt x="1062228" y="725424"/>
                  </a:lnTo>
                  <a:lnTo>
                    <a:pt x="1060615" y="724687"/>
                  </a:lnTo>
                  <a:lnTo>
                    <a:pt x="1144524" y="699516"/>
                  </a:lnTo>
                  <a:lnTo>
                    <a:pt x="1134630" y="688848"/>
                  </a:lnTo>
                  <a:lnTo>
                    <a:pt x="1125753" y="679272"/>
                  </a:lnTo>
                  <a:lnTo>
                    <a:pt x="1475232" y="350520"/>
                  </a:lnTo>
                  <a:lnTo>
                    <a:pt x="1460919" y="335114"/>
                  </a:lnTo>
                  <a:lnTo>
                    <a:pt x="1507236" y="364236"/>
                  </a:lnTo>
                  <a:lnTo>
                    <a:pt x="1548384" y="377952"/>
                  </a:lnTo>
                  <a:lnTo>
                    <a:pt x="1592580" y="385572"/>
                  </a:lnTo>
                  <a:lnTo>
                    <a:pt x="1638300" y="385572"/>
                  </a:lnTo>
                  <a:lnTo>
                    <a:pt x="1682496" y="377952"/>
                  </a:lnTo>
                  <a:lnTo>
                    <a:pt x="1723644" y="362712"/>
                  </a:lnTo>
                  <a:lnTo>
                    <a:pt x="1732788" y="358140"/>
                  </a:lnTo>
                  <a:lnTo>
                    <a:pt x="1741932" y="353568"/>
                  </a:lnTo>
                  <a:lnTo>
                    <a:pt x="1760220" y="342900"/>
                  </a:lnTo>
                  <a:lnTo>
                    <a:pt x="2136965" y="706297"/>
                  </a:lnTo>
                  <a:lnTo>
                    <a:pt x="2116836" y="726948"/>
                  </a:lnTo>
                  <a:lnTo>
                    <a:pt x="2179764" y="746887"/>
                  </a:lnTo>
                  <a:lnTo>
                    <a:pt x="2168652" y="760476"/>
                  </a:lnTo>
                  <a:lnTo>
                    <a:pt x="2147316" y="794004"/>
                  </a:lnTo>
                  <a:lnTo>
                    <a:pt x="2133600" y="832104"/>
                  </a:lnTo>
                  <a:lnTo>
                    <a:pt x="2129028" y="873252"/>
                  </a:lnTo>
                  <a:lnTo>
                    <a:pt x="2130552" y="893064"/>
                  </a:lnTo>
                  <a:lnTo>
                    <a:pt x="2139696" y="932688"/>
                  </a:lnTo>
                  <a:lnTo>
                    <a:pt x="2157984" y="969264"/>
                  </a:lnTo>
                  <a:lnTo>
                    <a:pt x="2182368" y="999744"/>
                  </a:lnTo>
                  <a:lnTo>
                    <a:pt x="2214372" y="1027176"/>
                  </a:lnTo>
                  <a:lnTo>
                    <a:pt x="2250948" y="1048512"/>
                  </a:lnTo>
                  <a:lnTo>
                    <a:pt x="2290572" y="1063752"/>
                  </a:lnTo>
                  <a:lnTo>
                    <a:pt x="2334768" y="1071372"/>
                  </a:lnTo>
                  <a:lnTo>
                    <a:pt x="2382012" y="1071372"/>
                  </a:lnTo>
                  <a:lnTo>
                    <a:pt x="2404872" y="1068324"/>
                  </a:lnTo>
                  <a:lnTo>
                    <a:pt x="2447544" y="1056132"/>
                  </a:lnTo>
                  <a:lnTo>
                    <a:pt x="2467356" y="1048512"/>
                  </a:lnTo>
                  <a:lnTo>
                    <a:pt x="2475192" y="1043940"/>
                  </a:lnTo>
                  <a:lnTo>
                    <a:pt x="2485644" y="1037844"/>
                  </a:lnTo>
                  <a:lnTo>
                    <a:pt x="2502408" y="1027176"/>
                  </a:lnTo>
                  <a:lnTo>
                    <a:pt x="2506510" y="1023823"/>
                  </a:lnTo>
                  <a:lnTo>
                    <a:pt x="2706306" y="1305560"/>
                  </a:lnTo>
                  <a:lnTo>
                    <a:pt x="2682240" y="1322832"/>
                  </a:lnTo>
                  <a:lnTo>
                    <a:pt x="2747454" y="1356614"/>
                  </a:lnTo>
                  <a:lnTo>
                    <a:pt x="2731008" y="1370076"/>
                  </a:lnTo>
                  <a:lnTo>
                    <a:pt x="2703576" y="1397508"/>
                  </a:lnTo>
                  <a:lnTo>
                    <a:pt x="2682240" y="1431036"/>
                  </a:lnTo>
                  <a:lnTo>
                    <a:pt x="2668524" y="1467612"/>
                  </a:lnTo>
                  <a:lnTo>
                    <a:pt x="2663952" y="1507236"/>
                  </a:lnTo>
                  <a:lnTo>
                    <a:pt x="2665476" y="1527048"/>
                  </a:lnTo>
                  <a:lnTo>
                    <a:pt x="2674620" y="1565148"/>
                  </a:lnTo>
                  <a:lnTo>
                    <a:pt x="2692908" y="1600200"/>
                  </a:lnTo>
                  <a:lnTo>
                    <a:pt x="2717292" y="1630680"/>
                  </a:lnTo>
                  <a:lnTo>
                    <a:pt x="2749296" y="1656588"/>
                  </a:lnTo>
                  <a:lnTo>
                    <a:pt x="2785872" y="1676400"/>
                  </a:lnTo>
                  <a:lnTo>
                    <a:pt x="2825496" y="1690116"/>
                  </a:lnTo>
                  <a:lnTo>
                    <a:pt x="2869692" y="1697736"/>
                  </a:lnTo>
                  <a:lnTo>
                    <a:pt x="2894076" y="1699260"/>
                  </a:lnTo>
                  <a:lnTo>
                    <a:pt x="2916936" y="1697736"/>
                  </a:lnTo>
                  <a:lnTo>
                    <a:pt x="2961132" y="1690116"/>
                  </a:lnTo>
                  <a:lnTo>
                    <a:pt x="3002280" y="1676400"/>
                  </a:lnTo>
                  <a:lnTo>
                    <a:pt x="3012719" y="1670304"/>
                  </a:lnTo>
                  <a:lnTo>
                    <a:pt x="3020568" y="1665732"/>
                  </a:lnTo>
                  <a:lnTo>
                    <a:pt x="3054096" y="1642872"/>
                  </a:lnTo>
                  <a:lnTo>
                    <a:pt x="3093720" y="1598676"/>
                  </a:lnTo>
                  <a:lnTo>
                    <a:pt x="3110484" y="1563624"/>
                  </a:lnTo>
                  <a:lnTo>
                    <a:pt x="3119628" y="1525524"/>
                  </a:lnTo>
                  <a:lnTo>
                    <a:pt x="3121152" y="1505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4200" y="4867655"/>
              <a:ext cx="164592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77484" y="4136135"/>
              <a:ext cx="3556000" cy="1172210"/>
            </a:xfrm>
            <a:custGeom>
              <a:avLst/>
              <a:gdLst/>
              <a:ahLst/>
              <a:cxnLst/>
              <a:rect l="l" t="t" r="r" b="b"/>
              <a:pathLst>
                <a:path w="3556000" h="1172210">
                  <a:moveTo>
                    <a:pt x="156972" y="1133856"/>
                  </a:moveTo>
                  <a:lnTo>
                    <a:pt x="89916" y="1133856"/>
                  </a:lnTo>
                  <a:lnTo>
                    <a:pt x="89916" y="1161288"/>
                  </a:lnTo>
                  <a:lnTo>
                    <a:pt x="156972" y="1161288"/>
                  </a:lnTo>
                  <a:lnTo>
                    <a:pt x="156972" y="1133856"/>
                  </a:lnTo>
                  <a:close/>
                </a:path>
                <a:path w="3556000" h="1172210">
                  <a:moveTo>
                    <a:pt x="208788" y="1080516"/>
                  </a:moveTo>
                  <a:lnTo>
                    <a:pt x="22860" y="1080516"/>
                  </a:lnTo>
                  <a:lnTo>
                    <a:pt x="22860" y="1109472"/>
                  </a:lnTo>
                  <a:lnTo>
                    <a:pt x="208788" y="1109472"/>
                  </a:lnTo>
                  <a:lnTo>
                    <a:pt x="208788" y="1080516"/>
                  </a:lnTo>
                  <a:close/>
                </a:path>
                <a:path w="3556000" h="1172210">
                  <a:moveTo>
                    <a:pt x="236220" y="1022604"/>
                  </a:moveTo>
                  <a:lnTo>
                    <a:pt x="0" y="1022604"/>
                  </a:lnTo>
                  <a:lnTo>
                    <a:pt x="0" y="1050036"/>
                  </a:lnTo>
                  <a:lnTo>
                    <a:pt x="236220" y="1050036"/>
                  </a:lnTo>
                  <a:lnTo>
                    <a:pt x="236220" y="1022604"/>
                  </a:lnTo>
                  <a:close/>
                </a:path>
                <a:path w="3556000" h="1172210">
                  <a:moveTo>
                    <a:pt x="790956" y="1110996"/>
                  </a:moveTo>
                  <a:lnTo>
                    <a:pt x="722376" y="1110996"/>
                  </a:lnTo>
                  <a:lnTo>
                    <a:pt x="722376" y="1139952"/>
                  </a:lnTo>
                  <a:lnTo>
                    <a:pt x="790956" y="1139952"/>
                  </a:lnTo>
                  <a:lnTo>
                    <a:pt x="790956" y="1110996"/>
                  </a:lnTo>
                  <a:close/>
                </a:path>
                <a:path w="3556000" h="1172210">
                  <a:moveTo>
                    <a:pt x="841235" y="1057656"/>
                  </a:moveTo>
                  <a:lnTo>
                    <a:pt x="653796" y="1057656"/>
                  </a:lnTo>
                  <a:lnTo>
                    <a:pt x="653796" y="1086612"/>
                  </a:lnTo>
                  <a:lnTo>
                    <a:pt x="841235" y="1086612"/>
                  </a:lnTo>
                  <a:lnTo>
                    <a:pt x="841235" y="1057656"/>
                  </a:lnTo>
                  <a:close/>
                </a:path>
                <a:path w="3556000" h="1172210">
                  <a:moveTo>
                    <a:pt x="870204" y="999744"/>
                  </a:moveTo>
                  <a:lnTo>
                    <a:pt x="630936" y="999744"/>
                  </a:lnTo>
                  <a:lnTo>
                    <a:pt x="630936" y="1028700"/>
                  </a:lnTo>
                  <a:lnTo>
                    <a:pt x="870204" y="1028700"/>
                  </a:lnTo>
                  <a:lnTo>
                    <a:pt x="870204" y="999744"/>
                  </a:lnTo>
                  <a:close/>
                </a:path>
                <a:path w="3556000" h="1172210">
                  <a:moveTo>
                    <a:pt x="1208532" y="1078992"/>
                  </a:moveTo>
                  <a:lnTo>
                    <a:pt x="1139952" y="1078992"/>
                  </a:lnTo>
                  <a:lnTo>
                    <a:pt x="1139952" y="1107948"/>
                  </a:lnTo>
                  <a:lnTo>
                    <a:pt x="1208532" y="1107948"/>
                  </a:lnTo>
                  <a:lnTo>
                    <a:pt x="1208532" y="1078992"/>
                  </a:lnTo>
                  <a:close/>
                </a:path>
                <a:path w="3556000" h="1172210">
                  <a:moveTo>
                    <a:pt x="1258824" y="1025652"/>
                  </a:moveTo>
                  <a:lnTo>
                    <a:pt x="1071372" y="1025652"/>
                  </a:lnTo>
                  <a:lnTo>
                    <a:pt x="1071372" y="1054608"/>
                  </a:lnTo>
                  <a:lnTo>
                    <a:pt x="1258824" y="1054608"/>
                  </a:lnTo>
                  <a:lnTo>
                    <a:pt x="1258824" y="1025652"/>
                  </a:lnTo>
                  <a:close/>
                </a:path>
                <a:path w="3556000" h="1172210">
                  <a:moveTo>
                    <a:pt x="1287780" y="967740"/>
                  </a:moveTo>
                  <a:lnTo>
                    <a:pt x="1048512" y="967740"/>
                  </a:lnTo>
                  <a:lnTo>
                    <a:pt x="1048512" y="996696"/>
                  </a:lnTo>
                  <a:lnTo>
                    <a:pt x="1287780" y="996696"/>
                  </a:lnTo>
                  <a:lnTo>
                    <a:pt x="1287780" y="967740"/>
                  </a:lnTo>
                  <a:close/>
                </a:path>
                <a:path w="3556000" h="1172210">
                  <a:moveTo>
                    <a:pt x="1805940" y="1110996"/>
                  </a:moveTo>
                  <a:lnTo>
                    <a:pt x="1738884" y="1110996"/>
                  </a:lnTo>
                  <a:lnTo>
                    <a:pt x="1738884" y="1139952"/>
                  </a:lnTo>
                  <a:lnTo>
                    <a:pt x="1805940" y="1139952"/>
                  </a:lnTo>
                  <a:lnTo>
                    <a:pt x="1805940" y="1110996"/>
                  </a:lnTo>
                  <a:close/>
                </a:path>
                <a:path w="3556000" h="1172210">
                  <a:moveTo>
                    <a:pt x="1857756" y="1057656"/>
                  </a:moveTo>
                  <a:lnTo>
                    <a:pt x="1670304" y="1057656"/>
                  </a:lnTo>
                  <a:lnTo>
                    <a:pt x="1670304" y="1086612"/>
                  </a:lnTo>
                  <a:lnTo>
                    <a:pt x="1857756" y="1086612"/>
                  </a:lnTo>
                  <a:lnTo>
                    <a:pt x="1857756" y="1057656"/>
                  </a:lnTo>
                  <a:close/>
                </a:path>
                <a:path w="3556000" h="1172210">
                  <a:moveTo>
                    <a:pt x="1885188" y="999744"/>
                  </a:moveTo>
                  <a:lnTo>
                    <a:pt x="1770214" y="999744"/>
                  </a:lnTo>
                  <a:lnTo>
                    <a:pt x="1763585" y="954024"/>
                  </a:lnTo>
                  <a:lnTo>
                    <a:pt x="1757172" y="909828"/>
                  </a:lnTo>
                  <a:lnTo>
                    <a:pt x="1733473" y="926833"/>
                  </a:lnTo>
                  <a:lnTo>
                    <a:pt x="1580388" y="710184"/>
                  </a:lnTo>
                  <a:lnTo>
                    <a:pt x="1556004" y="726948"/>
                  </a:lnTo>
                  <a:lnTo>
                    <a:pt x="1710118" y="943584"/>
                  </a:lnTo>
                  <a:lnTo>
                    <a:pt x="1687068" y="960120"/>
                  </a:lnTo>
                  <a:lnTo>
                    <a:pt x="1762213" y="999744"/>
                  </a:lnTo>
                  <a:lnTo>
                    <a:pt x="1647444" y="999744"/>
                  </a:lnTo>
                  <a:lnTo>
                    <a:pt x="1647444" y="1028700"/>
                  </a:lnTo>
                  <a:lnTo>
                    <a:pt x="1885188" y="1028700"/>
                  </a:lnTo>
                  <a:lnTo>
                    <a:pt x="1885188" y="999744"/>
                  </a:lnTo>
                  <a:close/>
                </a:path>
                <a:path w="3556000" h="1172210">
                  <a:moveTo>
                    <a:pt x="2167128" y="518160"/>
                  </a:moveTo>
                  <a:lnTo>
                    <a:pt x="2100072" y="518160"/>
                  </a:lnTo>
                  <a:lnTo>
                    <a:pt x="2100072" y="547116"/>
                  </a:lnTo>
                  <a:lnTo>
                    <a:pt x="2167128" y="547116"/>
                  </a:lnTo>
                  <a:lnTo>
                    <a:pt x="2167128" y="518160"/>
                  </a:lnTo>
                  <a:close/>
                </a:path>
                <a:path w="3556000" h="1172210">
                  <a:moveTo>
                    <a:pt x="2217420" y="466344"/>
                  </a:moveTo>
                  <a:lnTo>
                    <a:pt x="2031492" y="466344"/>
                  </a:lnTo>
                  <a:lnTo>
                    <a:pt x="2031492" y="493776"/>
                  </a:lnTo>
                  <a:lnTo>
                    <a:pt x="2217420" y="493776"/>
                  </a:lnTo>
                  <a:lnTo>
                    <a:pt x="2217420" y="466344"/>
                  </a:lnTo>
                  <a:close/>
                </a:path>
                <a:path w="3556000" h="1172210">
                  <a:moveTo>
                    <a:pt x="2246376" y="408432"/>
                  </a:moveTo>
                  <a:lnTo>
                    <a:pt x="2010156" y="408432"/>
                  </a:lnTo>
                  <a:lnTo>
                    <a:pt x="2010156" y="435864"/>
                  </a:lnTo>
                  <a:lnTo>
                    <a:pt x="2246376" y="435864"/>
                  </a:lnTo>
                  <a:lnTo>
                    <a:pt x="2246376" y="408432"/>
                  </a:lnTo>
                  <a:close/>
                </a:path>
                <a:path w="3556000" h="1172210">
                  <a:moveTo>
                    <a:pt x="2316480" y="12192"/>
                  </a:moveTo>
                  <a:lnTo>
                    <a:pt x="2290572" y="0"/>
                  </a:lnTo>
                  <a:lnTo>
                    <a:pt x="2139416" y="319913"/>
                  </a:lnTo>
                  <a:lnTo>
                    <a:pt x="2113788" y="307848"/>
                  </a:lnTo>
                  <a:lnTo>
                    <a:pt x="2115312" y="402336"/>
                  </a:lnTo>
                  <a:lnTo>
                    <a:pt x="2191512" y="344424"/>
                  </a:lnTo>
                  <a:lnTo>
                    <a:pt x="2165324" y="332105"/>
                  </a:lnTo>
                  <a:lnTo>
                    <a:pt x="2316480" y="12192"/>
                  </a:lnTo>
                  <a:close/>
                </a:path>
                <a:path w="3556000" h="1172210">
                  <a:moveTo>
                    <a:pt x="2697480" y="1143000"/>
                  </a:moveTo>
                  <a:lnTo>
                    <a:pt x="2630424" y="1143000"/>
                  </a:lnTo>
                  <a:lnTo>
                    <a:pt x="2630424" y="1171956"/>
                  </a:lnTo>
                  <a:lnTo>
                    <a:pt x="2697480" y="1171956"/>
                  </a:lnTo>
                  <a:lnTo>
                    <a:pt x="2697480" y="1143000"/>
                  </a:lnTo>
                  <a:close/>
                </a:path>
                <a:path w="3556000" h="1172210">
                  <a:moveTo>
                    <a:pt x="2747772" y="1089660"/>
                  </a:moveTo>
                  <a:lnTo>
                    <a:pt x="2561844" y="1089660"/>
                  </a:lnTo>
                  <a:lnTo>
                    <a:pt x="2561844" y="1118616"/>
                  </a:lnTo>
                  <a:lnTo>
                    <a:pt x="2747772" y="1118616"/>
                  </a:lnTo>
                  <a:lnTo>
                    <a:pt x="2747772" y="1089660"/>
                  </a:lnTo>
                  <a:close/>
                </a:path>
                <a:path w="3556000" h="1172210">
                  <a:moveTo>
                    <a:pt x="2846832" y="638556"/>
                  </a:moveTo>
                  <a:lnTo>
                    <a:pt x="2819400" y="627888"/>
                  </a:lnTo>
                  <a:lnTo>
                    <a:pt x="2681782" y="971931"/>
                  </a:lnTo>
                  <a:lnTo>
                    <a:pt x="2656332" y="961644"/>
                  </a:lnTo>
                  <a:lnTo>
                    <a:pt x="2661894" y="1031748"/>
                  </a:lnTo>
                  <a:lnTo>
                    <a:pt x="2538984" y="1031748"/>
                  </a:lnTo>
                  <a:lnTo>
                    <a:pt x="2538984" y="1060704"/>
                  </a:lnTo>
                  <a:lnTo>
                    <a:pt x="2776728" y="1060704"/>
                  </a:lnTo>
                  <a:lnTo>
                    <a:pt x="2776728" y="1031748"/>
                  </a:lnTo>
                  <a:lnTo>
                    <a:pt x="2692933" y="1031748"/>
                  </a:lnTo>
                  <a:lnTo>
                    <a:pt x="2732163" y="996696"/>
                  </a:lnTo>
                  <a:lnTo>
                    <a:pt x="2735580" y="993648"/>
                  </a:lnTo>
                  <a:lnTo>
                    <a:pt x="2709075" y="982954"/>
                  </a:lnTo>
                  <a:lnTo>
                    <a:pt x="2846832" y="638556"/>
                  </a:lnTo>
                  <a:close/>
                </a:path>
                <a:path w="3556000" h="1172210">
                  <a:moveTo>
                    <a:pt x="3476244" y="1143000"/>
                  </a:moveTo>
                  <a:lnTo>
                    <a:pt x="3409188" y="1143000"/>
                  </a:lnTo>
                  <a:lnTo>
                    <a:pt x="3409188" y="1171956"/>
                  </a:lnTo>
                  <a:lnTo>
                    <a:pt x="3476244" y="1171956"/>
                  </a:lnTo>
                  <a:lnTo>
                    <a:pt x="3476244" y="1143000"/>
                  </a:lnTo>
                  <a:close/>
                </a:path>
                <a:path w="3556000" h="1172210">
                  <a:moveTo>
                    <a:pt x="3528060" y="1089660"/>
                  </a:moveTo>
                  <a:lnTo>
                    <a:pt x="3342132" y="1089660"/>
                  </a:lnTo>
                  <a:lnTo>
                    <a:pt x="3342132" y="1118616"/>
                  </a:lnTo>
                  <a:lnTo>
                    <a:pt x="3528060" y="1118616"/>
                  </a:lnTo>
                  <a:lnTo>
                    <a:pt x="3528060" y="1089660"/>
                  </a:lnTo>
                  <a:close/>
                </a:path>
                <a:path w="3556000" h="1172210">
                  <a:moveTo>
                    <a:pt x="3555492" y="1031748"/>
                  </a:moveTo>
                  <a:lnTo>
                    <a:pt x="3470808" y="1031748"/>
                  </a:lnTo>
                  <a:lnTo>
                    <a:pt x="3466338" y="1010412"/>
                  </a:lnTo>
                  <a:lnTo>
                    <a:pt x="3456432" y="963168"/>
                  </a:lnTo>
                  <a:lnTo>
                    <a:pt x="3433991" y="981011"/>
                  </a:lnTo>
                  <a:lnTo>
                    <a:pt x="3154680" y="624840"/>
                  </a:lnTo>
                  <a:lnTo>
                    <a:pt x="3131820" y="641604"/>
                  </a:lnTo>
                  <a:lnTo>
                    <a:pt x="3412020" y="998499"/>
                  </a:lnTo>
                  <a:lnTo>
                    <a:pt x="3389376" y="1016508"/>
                  </a:lnTo>
                  <a:lnTo>
                    <a:pt x="3421545" y="1031748"/>
                  </a:lnTo>
                  <a:lnTo>
                    <a:pt x="3319272" y="1031748"/>
                  </a:lnTo>
                  <a:lnTo>
                    <a:pt x="3319272" y="1060704"/>
                  </a:lnTo>
                  <a:lnTo>
                    <a:pt x="3555492" y="1060704"/>
                  </a:lnTo>
                  <a:lnTo>
                    <a:pt x="3555492" y="1031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45121" y="310996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6645732" y="381876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7675" y="3809606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2444" y="4539526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3130" y="451662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10028" y="4443577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828294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Обхождането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обратен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(POSTORDER)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означава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следната  последователност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посещаваните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възли: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корен, за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вече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споменатия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тя е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DEBFCA.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 marR="261620">
              <a:lnSpc>
                <a:spcPct val="12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Функция за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рекурсивно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обратен ред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postorder(elem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3009430"/>
            <a:ext cx="2485390" cy="246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(t)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361315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postorder(t-&gt;left);  postorder(t-&gt;right);  cout&lt;&lt;t-&gt;key&lt;&lt;"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77484" y="3124200"/>
            <a:ext cx="3556000" cy="2184400"/>
            <a:chOff x="5777484" y="3124200"/>
            <a:chExt cx="3556000" cy="2184400"/>
          </a:xfrm>
        </p:grpSpPr>
        <p:sp>
          <p:nvSpPr>
            <p:cNvPr id="7" name="object 7"/>
            <p:cNvSpPr/>
            <p:nvPr/>
          </p:nvSpPr>
          <p:spPr>
            <a:xfrm>
              <a:off x="5871972" y="3124199"/>
              <a:ext cx="3121660" cy="2030095"/>
            </a:xfrm>
            <a:custGeom>
              <a:avLst/>
              <a:gdLst/>
              <a:ahLst/>
              <a:cxnLst/>
              <a:rect l="l" t="t" r="r" b="b"/>
              <a:pathLst>
                <a:path w="3121659" h="2030095">
                  <a:moveTo>
                    <a:pt x="214884" y="1767840"/>
                  </a:moveTo>
                  <a:lnTo>
                    <a:pt x="192024" y="1751076"/>
                  </a:lnTo>
                  <a:lnTo>
                    <a:pt x="40449" y="1951736"/>
                  </a:lnTo>
                  <a:lnTo>
                    <a:pt x="18288" y="1935480"/>
                  </a:lnTo>
                  <a:lnTo>
                    <a:pt x="0" y="2029968"/>
                  </a:lnTo>
                  <a:lnTo>
                    <a:pt x="86868" y="1985772"/>
                  </a:lnTo>
                  <a:lnTo>
                    <a:pt x="80632" y="1981200"/>
                  </a:lnTo>
                  <a:lnTo>
                    <a:pt x="64008" y="1969008"/>
                  </a:lnTo>
                  <a:lnTo>
                    <a:pt x="214884" y="1767840"/>
                  </a:lnTo>
                  <a:close/>
                </a:path>
                <a:path w="3121659" h="2030095">
                  <a:moveTo>
                    <a:pt x="1578864" y="1589532"/>
                  </a:moveTo>
                  <a:lnTo>
                    <a:pt x="1577340" y="1569720"/>
                  </a:lnTo>
                  <a:lnTo>
                    <a:pt x="1568196" y="1533144"/>
                  </a:lnTo>
                  <a:lnTo>
                    <a:pt x="1559052" y="1514856"/>
                  </a:lnTo>
                  <a:lnTo>
                    <a:pt x="1549908" y="1498092"/>
                  </a:lnTo>
                  <a:lnTo>
                    <a:pt x="1549908" y="1592580"/>
                  </a:lnTo>
                  <a:lnTo>
                    <a:pt x="1548384" y="1607820"/>
                  </a:lnTo>
                  <a:lnTo>
                    <a:pt x="1534668" y="1655064"/>
                  </a:lnTo>
                  <a:lnTo>
                    <a:pt x="1491996" y="1706880"/>
                  </a:lnTo>
                  <a:lnTo>
                    <a:pt x="1446276" y="1734312"/>
                  </a:lnTo>
                  <a:lnTo>
                    <a:pt x="1409700" y="1748028"/>
                  </a:lnTo>
                  <a:lnTo>
                    <a:pt x="1370076" y="1754124"/>
                  </a:lnTo>
                  <a:lnTo>
                    <a:pt x="1328928" y="1754124"/>
                  </a:lnTo>
                  <a:lnTo>
                    <a:pt x="1309116" y="1751076"/>
                  </a:lnTo>
                  <a:lnTo>
                    <a:pt x="1290828" y="1746504"/>
                  </a:lnTo>
                  <a:lnTo>
                    <a:pt x="1271016" y="1741932"/>
                  </a:lnTo>
                  <a:lnTo>
                    <a:pt x="1222248" y="1716024"/>
                  </a:lnTo>
                  <a:lnTo>
                    <a:pt x="1184148" y="1680972"/>
                  </a:lnTo>
                  <a:lnTo>
                    <a:pt x="1159764" y="1638300"/>
                  </a:lnTo>
                  <a:lnTo>
                    <a:pt x="1150620" y="1589532"/>
                  </a:lnTo>
                  <a:lnTo>
                    <a:pt x="1152144" y="1574292"/>
                  </a:lnTo>
                  <a:lnTo>
                    <a:pt x="1167384" y="1527048"/>
                  </a:lnTo>
                  <a:lnTo>
                    <a:pt x="1196340" y="1487424"/>
                  </a:lnTo>
                  <a:lnTo>
                    <a:pt x="1239012" y="1455420"/>
                  </a:lnTo>
                  <a:lnTo>
                    <a:pt x="1290828" y="1435608"/>
                  </a:lnTo>
                  <a:lnTo>
                    <a:pt x="1330452" y="1427988"/>
                  </a:lnTo>
                  <a:lnTo>
                    <a:pt x="1371600" y="1427988"/>
                  </a:lnTo>
                  <a:lnTo>
                    <a:pt x="1411224" y="1435608"/>
                  </a:lnTo>
                  <a:lnTo>
                    <a:pt x="1447800" y="1447800"/>
                  </a:lnTo>
                  <a:lnTo>
                    <a:pt x="1493520" y="1476756"/>
                  </a:lnTo>
                  <a:lnTo>
                    <a:pt x="1527048" y="1514856"/>
                  </a:lnTo>
                  <a:lnTo>
                    <a:pt x="1546860" y="1559052"/>
                  </a:lnTo>
                  <a:lnTo>
                    <a:pt x="1549908" y="1592580"/>
                  </a:lnTo>
                  <a:lnTo>
                    <a:pt x="1549908" y="1498092"/>
                  </a:lnTo>
                  <a:lnTo>
                    <a:pt x="1525524" y="1467612"/>
                  </a:lnTo>
                  <a:lnTo>
                    <a:pt x="1493520" y="1441704"/>
                  </a:lnTo>
                  <a:lnTo>
                    <a:pt x="1470660" y="1427988"/>
                  </a:lnTo>
                  <a:lnTo>
                    <a:pt x="1458468" y="1421892"/>
                  </a:lnTo>
                  <a:lnTo>
                    <a:pt x="1438656" y="1414272"/>
                  </a:lnTo>
                  <a:lnTo>
                    <a:pt x="1417320" y="1406652"/>
                  </a:lnTo>
                  <a:lnTo>
                    <a:pt x="1395984" y="1402080"/>
                  </a:lnTo>
                  <a:lnTo>
                    <a:pt x="1350264" y="1399032"/>
                  </a:lnTo>
                  <a:lnTo>
                    <a:pt x="1327404" y="1400556"/>
                  </a:lnTo>
                  <a:lnTo>
                    <a:pt x="1312164" y="1402588"/>
                  </a:lnTo>
                  <a:lnTo>
                    <a:pt x="1312164" y="1356360"/>
                  </a:lnTo>
                  <a:lnTo>
                    <a:pt x="1266444" y="1356360"/>
                  </a:lnTo>
                  <a:lnTo>
                    <a:pt x="1234440" y="1356360"/>
                  </a:lnTo>
                  <a:lnTo>
                    <a:pt x="1300695" y="1404429"/>
                  </a:lnTo>
                  <a:lnTo>
                    <a:pt x="1261872" y="1414272"/>
                  </a:lnTo>
                  <a:lnTo>
                    <a:pt x="1223772" y="1431036"/>
                  </a:lnTo>
                  <a:lnTo>
                    <a:pt x="1190244" y="1455420"/>
                  </a:lnTo>
                  <a:lnTo>
                    <a:pt x="1161288" y="1482852"/>
                  </a:lnTo>
                  <a:lnTo>
                    <a:pt x="1141476" y="1516380"/>
                  </a:lnTo>
                  <a:lnTo>
                    <a:pt x="1127760" y="1552956"/>
                  </a:lnTo>
                  <a:lnTo>
                    <a:pt x="1123188" y="1592580"/>
                  </a:lnTo>
                  <a:lnTo>
                    <a:pt x="1124712" y="1612392"/>
                  </a:lnTo>
                  <a:lnTo>
                    <a:pt x="1141476" y="1667256"/>
                  </a:lnTo>
                  <a:lnTo>
                    <a:pt x="1162812" y="1700784"/>
                  </a:lnTo>
                  <a:lnTo>
                    <a:pt x="1191768" y="1728216"/>
                  </a:lnTo>
                  <a:lnTo>
                    <a:pt x="1225296" y="1751076"/>
                  </a:lnTo>
                  <a:lnTo>
                    <a:pt x="1263396" y="1767840"/>
                  </a:lnTo>
                  <a:lnTo>
                    <a:pt x="1306068" y="1780032"/>
                  </a:lnTo>
                  <a:lnTo>
                    <a:pt x="1351788" y="1783080"/>
                  </a:lnTo>
                  <a:lnTo>
                    <a:pt x="1395984" y="1780032"/>
                  </a:lnTo>
                  <a:lnTo>
                    <a:pt x="1418844" y="1773936"/>
                  </a:lnTo>
                  <a:lnTo>
                    <a:pt x="1438656" y="1767840"/>
                  </a:lnTo>
                  <a:lnTo>
                    <a:pt x="1458468" y="1760220"/>
                  </a:lnTo>
                  <a:lnTo>
                    <a:pt x="1471676" y="1754124"/>
                  </a:lnTo>
                  <a:lnTo>
                    <a:pt x="1478280" y="1751076"/>
                  </a:lnTo>
                  <a:lnTo>
                    <a:pt x="1511808" y="1726692"/>
                  </a:lnTo>
                  <a:lnTo>
                    <a:pt x="1539240" y="1699260"/>
                  </a:lnTo>
                  <a:lnTo>
                    <a:pt x="1560576" y="1665732"/>
                  </a:lnTo>
                  <a:lnTo>
                    <a:pt x="1574292" y="1629156"/>
                  </a:lnTo>
                  <a:lnTo>
                    <a:pt x="1577340" y="1610868"/>
                  </a:lnTo>
                  <a:lnTo>
                    <a:pt x="1578864" y="1589532"/>
                  </a:lnTo>
                  <a:close/>
                </a:path>
                <a:path w="3121659" h="2030095">
                  <a:moveTo>
                    <a:pt x="3121152" y="1505712"/>
                  </a:moveTo>
                  <a:lnTo>
                    <a:pt x="3116580" y="1466088"/>
                  </a:lnTo>
                  <a:lnTo>
                    <a:pt x="3102864" y="1429512"/>
                  </a:lnTo>
                  <a:lnTo>
                    <a:pt x="3092196" y="1412748"/>
                  </a:lnTo>
                  <a:lnTo>
                    <a:pt x="3092196" y="1490472"/>
                  </a:lnTo>
                  <a:lnTo>
                    <a:pt x="3092196" y="1524000"/>
                  </a:lnTo>
                  <a:lnTo>
                    <a:pt x="3076956" y="1569720"/>
                  </a:lnTo>
                  <a:lnTo>
                    <a:pt x="3048000" y="1610868"/>
                  </a:lnTo>
                  <a:lnTo>
                    <a:pt x="3005328" y="1642872"/>
                  </a:lnTo>
                  <a:lnTo>
                    <a:pt x="2970276" y="1658112"/>
                  </a:lnTo>
                  <a:lnTo>
                    <a:pt x="2912364" y="1670304"/>
                  </a:lnTo>
                  <a:lnTo>
                    <a:pt x="2892552" y="1670304"/>
                  </a:lnTo>
                  <a:lnTo>
                    <a:pt x="2851404" y="1667256"/>
                  </a:lnTo>
                  <a:lnTo>
                    <a:pt x="2813304" y="1656588"/>
                  </a:lnTo>
                  <a:lnTo>
                    <a:pt x="2764536" y="1632204"/>
                  </a:lnTo>
                  <a:lnTo>
                    <a:pt x="2726436" y="1597152"/>
                  </a:lnTo>
                  <a:lnTo>
                    <a:pt x="2700528" y="1552956"/>
                  </a:lnTo>
                  <a:lnTo>
                    <a:pt x="2692908" y="1505712"/>
                  </a:lnTo>
                  <a:lnTo>
                    <a:pt x="2694432" y="1488948"/>
                  </a:lnTo>
                  <a:lnTo>
                    <a:pt x="2708148" y="1441704"/>
                  </a:lnTo>
                  <a:lnTo>
                    <a:pt x="2750820" y="1389888"/>
                  </a:lnTo>
                  <a:lnTo>
                    <a:pt x="2796540" y="1362456"/>
                  </a:lnTo>
                  <a:lnTo>
                    <a:pt x="2833116" y="1348740"/>
                  </a:lnTo>
                  <a:lnTo>
                    <a:pt x="2872740" y="1342644"/>
                  </a:lnTo>
                  <a:lnTo>
                    <a:pt x="2894076" y="1341120"/>
                  </a:lnTo>
                  <a:lnTo>
                    <a:pt x="2913888" y="1342644"/>
                  </a:lnTo>
                  <a:lnTo>
                    <a:pt x="2953512" y="1350264"/>
                  </a:lnTo>
                  <a:lnTo>
                    <a:pt x="2990088" y="1362456"/>
                  </a:lnTo>
                  <a:lnTo>
                    <a:pt x="3035808" y="1391412"/>
                  </a:lnTo>
                  <a:lnTo>
                    <a:pt x="3078480" y="1443228"/>
                  </a:lnTo>
                  <a:lnTo>
                    <a:pt x="3092196" y="1490472"/>
                  </a:lnTo>
                  <a:lnTo>
                    <a:pt x="3092196" y="1412748"/>
                  </a:lnTo>
                  <a:lnTo>
                    <a:pt x="3067812" y="1382268"/>
                  </a:lnTo>
                  <a:lnTo>
                    <a:pt x="3037332" y="1356360"/>
                  </a:lnTo>
                  <a:lnTo>
                    <a:pt x="3009900" y="1341120"/>
                  </a:lnTo>
                  <a:lnTo>
                    <a:pt x="3000756" y="1336548"/>
                  </a:lnTo>
                  <a:lnTo>
                    <a:pt x="2980944" y="1327404"/>
                  </a:lnTo>
                  <a:lnTo>
                    <a:pt x="2959608" y="1321308"/>
                  </a:lnTo>
                  <a:lnTo>
                    <a:pt x="2938272" y="1316736"/>
                  </a:lnTo>
                  <a:lnTo>
                    <a:pt x="2915412" y="1313688"/>
                  </a:lnTo>
                  <a:lnTo>
                    <a:pt x="2869692" y="1313688"/>
                  </a:lnTo>
                  <a:lnTo>
                    <a:pt x="2825496" y="1321308"/>
                  </a:lnTo>
                  <a:lnTo>
                    <a:pt x="2784348" y="1336548"/>
                  </a:lnTo>
                  <a:lnTo>
                    <a:pt x="2764294" y="1346720"/>
                  </a:lnTo>
                  <a:lnTo>
                    <a:pt x="2759468" y="1316736"/>
                  </a:lnTo>
                  <a:lnTo>
                    <a:pt x="2752344" y="1272540"/>
                  </a:lnTo>
                  <a:lnTo>
                    <a:pt x="2728658" y="1289532"/>
                  </a:lnTo>
                  <a:lnTo>
                    <a:pt x="2528151" y="1005370"/>
                  </a:lnTo>
                  <a:lnTo>
                    <a:pt x="2558796" y="967740"/>
                  </a:lnTo>
                  <a:lnTo>
                    <a:pt x="2575560" y="931164"/>
                  </a:lnTo>
                  <a:lnTo>
                    <a:pt x="2584704" y="891540"/>
                  </a:lnTo>
                  <a:lnTo>
                    <a:pt x="2586228" y="871728"/>
                  </a:lnTo>
                  <a:lnTo>
                    <a:pt x="2584704" y="850392"/>
                  </a:lnTo>
                  <a:lnTo>
                    <a:pt x="2575560" y="810768"/>
                  </a:lnTo>
                  <a:lnTo>
                    <a:pt x="2558796" y="775716"/>
                  </a:lnTo>
                  <a:lnTo>
                    <a:pt x="2557272" y="773620"/>
                  </a:lnTo>
                  <a:lnTo>
                    <a:pt x="2557272" y="854964"/>
                  </a:lnTo>
                  <a:lnTo>
                    <a:pt x="2557272" y="890016"/>
                  </a:lnTo>
                  <a:lnTo>
                    <a:pt x="2542032" y="938784"/>
                  </a:lnTo>
                  <a:lnTo>
                    <a:pt x="2513076" y="979932"/>
                  </a:lnTo>
                  <a:lnTo>
                    <a:pt x="2470404" y="1013460"/>
                  </a:lnTo>
                  <a:lnTo>
                    <a:pt x="2435352" y="1030224"/>
                  </a:lnTo>
                  <a:lnTo>
                    <a:pt x="2377440" y="1042416"/>
                  </a:lnTo>
                  <a:lnTo>
                    <a:pt x="2357628" y="1043940"/>
                  </a:lnTo>
                  <a:lnTo>
                    <a:pt x="2336292" y="1042416"/>
                  </a:lnTo>
                  <a:lnTo>
                    <a:pt x="2296668" y="1034796"/>
                  </a:lnTo>
                  <a:lnTo>
                    <a:pt x="2244852" y="1013460"/>
                  </a:lnTo>
                  <a:lnTo>
                    <a:pt x="2202180" y="979932"/>
                  </a:lnTo>
                  <a:lnTo>
                    <a:pt x="2165604" y="922020"/>
                  </a:lnTo>
                  <a:lnTo>
                    <a:pt x="2157984" y="871728"/>
                  </a:lnTo>
                  <a:lnTo>
                    <a:pt x="2159508" y="853440"/>
                  </a:lnTo>
                  <a:lnTo>
                    <a:pt x="2162556" y="836676"/>
                  </a:lnTo>
                  <a:lnTo>
                    <a:pt x="2167128" y="821436"/>
                  </a:lnTo>
                  <a:lnTo>
                    <a:pt x="2173224" y="804672"/>
                  </a:lnTo>
                  <a:lnTo>
                    <a:pt x="2182368" y="790956"/>
                  </a:lnTo>
                  <a:lnTo>
                    <a:pt x="2191512" y="775716"/>
                  </a:lnTo>
                  <a:lnTo>
                    <a:pt x="2246376" y="729996"/>
                  </a:lnTo>
                  <a:lnTo>
                    <a:pt x="2298192" y="708660"/>
                  </a:lnTo>
                  <a:lnTo>
                    <a:pt x="2337816" y="701040"/>
                  </a:lnTo>
                  <a:lnTo>
                    <a:pt x="2378964" y="701040"/>
                  </a:lnTo>
                  <a:lnTo>
                    <a:pt x="2418588" y="708660"/>
                  </a:lnTo>
                  <a:lnTo>
                    <a:pt x="2455164" y="722376"/>
                  </a:lnTo>
                  <a:lnTo>
                    <a:pt x="2500884" y="751332"/>
                  </a:lnTo>
                  <a:lnTo>
                    <a:pt x="2534412" y="790956"/>
                  </a:lnTo>
                  <a:lnTo>
                    <a:pt x="2554224" y="838200"/>
                  </a:lnTo>
                  <a:lnTo>
                    <a:pt x="2557272" y="854964"/>
                  </a:lnTo>
                  <a:lnTo>
                    <a:pt x="2557272" y="773620"/>
                  </a:lnTo>
                  <a:lnTo>
                    <a:pt x="2546604" y="758952"/>
                  </a:lnTo>
                  <a:lnTo>
                    <a:pt x="2532888" y="743712"/>
                  </a:lnTo>
                  <a:lnTo>
                    <a:pt x="2502408" y="716280"/>
                  </a:lnTo>
                  <a:lnTo>
                    <a:pt x="2476271" y="701040"/>
                  </a:lnTo>
                  <a:lnTo>
                    <a:pt x="2465832" y="694944"/>
                  </a:lnTo>
                  <a:lnTo>
                    <a:pt x="2446020" y="687324"/>
                  </a:lnTo>
                  <a:lnTo>
                    <a:pt x="2403348" y="675132"/>
                  </a:lnTo>
                  <a:lnTo>
                    <a:pt x="2357628" y="672084"/>
                  </a:lnTo>
                  <a:lnTo>
                    <a:pt x="2334768" y="673608"/>
                  </a:lnTo>
                  <a:lnTo>
                    <a:pt x="2290572" y="681228"/>
                  </a:lnTo>
                  <a:lnTo>
                    <a:pt x="2229612" y="705612"/>
                  </a:lnTo>
                  <a:lnTo>
                    <a:pt x="2198433" y="728294"/>
                  </a:lnTo>
                  <a:lnTo>
                    <a:pt x="2194166" y="716280"/>
                  </a:lnTo>
                  <a:lnTo>
                    <a:pt x="2176272" y="665988"/>
                  </a:lnTo>
                  <a:lnTo>
                    <a:pt x="2156536" y="686219"/>
                  </a:lnTo>
                  <a:lnTo>
                    <a:pt x="1782813" y="324091"/>
                  </a:lnTo>
                  <a:lnTo>
                    <a:pt x="1825752" y="268224"/>
                  </a:lnTo>
                  <a:lnTo>
                    <a:pt x="1839468" y="231648"/>
                  </a:lnTo>
                  <a:lnTo>
                    <a:pt x="1844040" y="192024"/>
                  </a:lnTo>
                  <a:lnTo>
                    <a:pt x="1842516" y="172212"/>
                  </a:lnTo>
                  <a:lnTo>
                    <a:pt x="1837944" y="152400"/>
                  </a:lnTo>
                  <a:lnTo>
                    <a:pt x="1833372" y="134112"/>
                  </a:lnTo>
                  <a:lnTo>
                    <a:pt x="1824228" y="117348"/>
                  </a:lnTo>
                  <a:lnTo>
                    <a:pt x="1815084" y="99060"/>
                  </a:lnTo>
                  <a:lnTo>
                    <a:pt x="1815084" y="193548"/>
                  </a:lnTo>
                  <a:lnTo>
                    <a:pt x="1813560" y="210312"/>
                  </a:lnTo>
                  <a:lnTo>
                    <a:pt x="1799844" y="257556"/>
                  </a:lnTo>
                  <a:lnTo>
                    <a:pt x="1757172" y="309372"/>
                  </a:lnTo>
                  <a:lnTo>
                    <a:pt x="1709928" y="338328"/>
                  </a:lnTo>
                  <a:lnTo>
                    <a:pt x="1635252" y="356616"/>
                  </a:lnTo>
                  <a:lnTo>
                    <a:pt x="1613916" y="358140"/>
                  </a:lnTo>
                  <a:lnTo>
                    <a:pt x="1594104" y="356616"/>
                  </a:lnTo>
                  <a:lnTo>
                    <a:pt x="1554480" y="350520"/>
                  </a:lnTo>
                  <a:lnTo>
                    <a:pt x="1517904" y="336804"/>
                  </a:lnTo>
                  <a:lnTo>
                    <a:pt x="1472184" y="307848"/>
                  </a:lnTo>
                  <a:lnTo>
                    <a:pt x="1429512" y="256032"/>
                  </a:lnTo>
                  <a:lnTo>
                    <a:pt x="1415796" y="208788"/>
                  </a:lnTo>
                  <a:lnTo>
                    <a:pt x="1414272" y="192024"/>
                  </a:lnTo>
                  <a:lnTo>
                    <a:pt x="1415796" y="175260"/>
                  </a:lnTo>
                  <a:lnTo>
                    <a:pt x="1431036" y="129540"/>
                  </a:lnTo>
                  <a:lnTo>
                    <a:pt x="1459992" y="89916"/>
                  </a:lnTo>
                  <a:lnTo>
                    <a:pt x="1502664" y="57912"/>
                  </a:lnTo>
                  <a:lnTo>
                    <a:pt x="1556004" y="36576"/>
                  </a:lnTo>
                  <a:lnTo>
                    <a:pt x="1615440" y="28956"/>
                  </a:lnTo>
                  <a:lnTo>
                    <a:pt x="1656588" y="32004"/>
                  </a:lnTo>
                  <a:lnTo>
                    <a:pt x="1694688" y="42672"/>
                  </a:lnTo>
                  <a:lnTo>
                    <a:pt x="1743456" y="67056"/>
                  </a:lnTo>
                  <a:lnTo>
                    <a:pt x="1792224" y="117348"/>
                  </a:lnTo>
                  <a:lnTo>
                    <a:pt x="1810512" y="161544"/>
                  </a:lnTo>
                  <a:lnTo>
                    <a:pt x="1815084" y="193548"/>
                  </a:lnTo>
                  <a:lnTo>
                    <a:pt x="1815084" y="99060"/>
                  </a:lnTo>
                  <a:lnTo>
                    <a:pt x="1790700" y="68580"/>
                  </a:lnTo>
                  <a:lnTo>
                    <a:pt x="1758696" y="42672"/>
                  </a:lnTo>
                  <a:lnTo>
                    <a:pt x="1735328" y="28956"/>
                  </a:lnTo>
                  <a:lnTo>
                    <a:pt x="1722120" y="22860"/>
                  </a:lnTo>
                  <a:lnTo>
                    <a:pt x="1680972" y="9144"/>
                  </a:lnTo>
                  <a:lnTo>
                    <a:pt x="1636776" y="1524"/>
                  </a:lnTo>
                  <a:lnTo>
                    <a:pt x="1613916" y="0"/>
                  </a:lnTo>
                  <a:lnTo>
                    <a:pt x="1591056" y="1524"/>
                  </a:lnTo>
                  <a:lnTo>
                    <a:pt x="1546860" y="9144"/>
                  </a:lnTo>
                  <a:lnTo>
                    <a:pt x="1505712" y="22860"/>
                  </a:lnTo>
                  <a:lnTo>
                    <a:pt x="1470660" y="44196"/>
                  </a:lnTo>
                  <a:lnTo>
                    <a:pt x="1438656" y="70104"/>
                  </a:lnTo>
                  <a:lnTo>
                    <a:pt x="1414272" y="100584"/>
                  </a:lnTo>
                  <a:lnTo>
                    <a:pt x="1395984" y="135636"/>
                  </a:lnTo>
                  <a:lnTo>
                    <a:pt x="1391412" y="155448"/>
                  </a:lnTo>
                  <a:lnTo>
                    <a:pt x="1386840" y="173736"/>
                  </a:lnTo>
                  <a:lnTo>
                    <a:pt x="1386840" y="193548"/>
                  </a:lnTo>
                  <a:lnTo>
                    <a:pt x="1388364" y="214884"/>
                  </a:lnTo>
                  <a:lnTo>
                    <a:pt x="1405128" y="269748"/>
                  </a:lnTo>
                  <a:lnTo>
                    <a:pt x="1426464" y="303276"/>
                  </a:lnTo>
                  <a:lnTo>
                    <a:pt x="1454581" y="329971"/>
                  </a:lnTo>
                  <a:lnTo>
                    <a:pt x="1105954" y="657910"/>
                  </a:lnTo>
                  <a:lnTo>
                    <a:pt x="1086612" y="637032"/>
                  </a:lnTo>
                  <a:lnTo>
                    <a:pt x="1054900" y="722058"/>
                  </a:lnTo>
                  <a:lnTo>
                    <a:pt x="1042416" y="716280"/>
                  </a:lnTo>
                  <a:lnTo>
                    <a:pt x="1002792" y="702564"/>
                  </a:lnTo>
                  <a:lnTo>
                    <a:pt x="958596" y="694944"/>
                  </a:lnTo>
                  <a:lnTo>
                    <a:pt x="934212" y="693420"/>
                  </a:lnTo>
                  <a:lnTo>
                    <a:pt x="911352" y="694944"/>
                  </a:lnTo>
                  <a:lnTo>
                    <a:pt x="867156" y="702564"/>
                  </a:lnTo>
                  <a:lnTo>
                    <a:pt x="807720" y="726948"/>
                  </a:lnTo>
                  <a:lnTo>
                    <a:pt x="774192" y="749808"/>
                  </a:lnTo>
                  <a:lnTo>
                    <a:pt x="734568" y="794004"/>
                  </a:lnTo>
                  <a:lnTo>
                    <a:pt x="717804" y="829056"/>
                  </a:lnTo>
                  <a:lnTo>
                    <a:pt x="708647" y="867156"/>
                  </a:lnTo>
                  <a:lnTo>
                    <a:pt x="707123" y="888492"/>
                  </a:lnTo>
                  <a:lnTo>
                    <a:pt x="708647" y="908304"/>
                  </a:lnTo>
                  <a:lnTo>
                    <a:pt x="717804" y="946404"/>
                  </a:lnTo>
                  <a:lnTo>
                    <a:pt x="746747" y="996696"/>
                  </a:lnTo>
                  <a:lnTo>
                    <a:pt x="769620" y="1019251"/>
                  </a:lnTo>
                  <a:lnTo>
                    <a:pt x="751332" y="1005840"/>
                  </a:lnTo>
                  <a:lnTo>
                    <a:pt x="486029" y="1366939"/>
                  </a:lnTo>
                  <a:lnTo>
                    <a:pt x="463296" y="1350264"/>
                  </a:lnTo>
                  <a:lnTo>
                    <a:pt x="449059" y="1430464"/>
                  </a:lnTo>
                  <a:lnTo>
                    <a:pt x="440436" y="1427988"/>
                  </a:lnTo>
                  <a:lnTo>
                    <a:pt x="419100" y="1423416"/>
                  </a:lnTo>
                  <a:lnTo>
                    <a:pt x="396240" y="1420368"/>
                  </a:lnTo>
                  <a:lnTo>
                    <a:pt x="350520" y="1420368"/>
                  </a:lnTo>
                  <a:lnTo>
                    <a:pt x="306324" y="1427988"/>
                  </a:lnTo>
                  <a:lnTo>
                    <a:pt x="265176" y="1443228"/>
                  </a:lnTo>
                  <a:lnTo>
                    <a:pt x="228600" y="1463040"/>
                  </a:lnTo>
                  <a:lnTo>
                    <a:pt x="198120" y="1488948"/>
                  </a:lnTo>
                  <a:lnTo>
                    <a:pt x="172212" y="1519428"/>
                  </a:lnTo>
                  <a:lnTo>
                    <a:pt x="155448" y="1556004"/>
                  </a:lnTo>
                  <a:lnTo>
                    <a:pt x="144780" y="1613916"/>
                  </a:lnTo>
                  <a:lnTo>
                    <a:pt x="146304" y="1633728"/>
                  </a:lnTo>
                  <a:lnTo>
                    <a:pt x="155448" y="1671828"/>
                  </a:lnTo>
                  <a:lnTo>
                    <a:pt x="173736" y="1705356"/>
                  </a:lnTo>
                  <a:lnTo>
                    <a:pt x="198120" y="1737360"/>
                  </a:lnTo>
                  <a:lnTo>
                    <a:pt x="246888" y="1773936"/>
                  </a:lnTo>
                  <a:lnTo>
                    <a:pt x="286512" y="1790700"/>
                  </a:lnTo>
                  <a:lnTo>
                    <a:pt x="329184" y="1801368"/>
                  </a:lnTo>
                  <a:lnTo>
                    <a:pt x="374904" y="1805940"/>
                  </a:lnTo>
                  <a:lnTo>
                    <a:pt x="397764" y="1804416"/>
                  </a:lnTo>
                  <a:lnTo>
                    <a:pt x="419100" y="1801368"/>
                  </a:lnTo>
                  <a:lnTo>
                    <a:pt x="441960" y="1796796"/>
                  </a:lnTo>
                  <a:lnTo>
                    <a:pt x="461772" y="1790700"/>
                  </a:lnTo>
                  <a:lnTo>
                    <a:pt x="491477" y="1776984"/>
                  </a:lnTo>
                  <a:lnTo>
                    <a:pt x="495185" y="1775282"/>
                  </a:lnTo>
                  <a:lnTo>
                    <a:pt x="614108" y="1952967"/>
                  </a:lnTo>
                  <a:lnTo>
                    <a:pt x="589788" y="1969008"/>
                  </a:lnTo>
                  <a:lnTo>
                    <a:pt x="673608" y="2016252"/>
                  </a:lnTo>
                  <a:lnTo>
                    <a:pt x="666915" y="1964436"/>
                  </a:lnTo>
                  <a:lnTo>
                    <a:pt x="661416" y="1921764"/>
                  </a:lnTo>
                  <a:lnTo>
                    <a:pt x="638073" y="1937156"/>
                  </a:lnTo>
                  <a:lnTo>
                    <a:pt x="519544" y="1760740"/>
                  </a:lnTo>
                  <a:lnTo>
                    <a:pt x="534924" y="1749552"/>
                  </a:lnTo>
                  <a:lnTo>
                    <a:pt x="550164" y="1735836"/>
                  </a:lnTo>
                  <a:lnTo>
                    <a:pt x="574548" y="1705356"/>
                  </a:lnTo>
                  <a:lnTo>
                    <a:pt x="591312" y="1670304"/>
                  </a:lnTo>
                  <a:lnTo>
                    <a:pt x="600456" y="1632204"/>
                  </a:lnTo>
                  <a:lnTo>
                    <a:pt x="601980" y="1610868"/>
                  </a:lnTo>
                  <a:lnTo>
                    <a:pt x="600456" y="1591056"/>
                  </a:lnTo>
                  <a:lnTo>
                    <a:pt x="597408" y="1572768"/>
                  </a:lnTo>
                  <a:lnTo>
                    <a:pt x="591312" y="1552956"/>
                  </a:lnTo>
                  <a:lnTo>
                    <a:pt x="583692" y="1536192"/>
                  </a:lnTo>
                  <a:lnTo>
                    <a:pt x="573024" y="1519428"/>
                  </a:lnTo>
                  <a:lnTo>
                    <a:pt x="573024" y="1597152"/>
                  </a:lnTo>
                  <a:lnTo>
                    <a:pt x="573024" y="1629156"/>
                  </a:lnTo>
                  <a:lnTo>
                    <a:pt x="557784" y="1676400"/>
                  </a:lnTo>
                  <a:lnTo>
                    <a:pt x="528828" y="1716024"/>
                  </a:lnTo>
                  <a:lnTo>
                    <a:pt x="486156" y="1748028"/>
                  </a:lnTo>
                  <a:lnTo>
                    <a:pt x="432816" y="1769364"/>
                  </a:lnTo>
                  <a:lnTo>
                    <a:pt x="373380" y="1776984"/>
                  </a:lnTo>
                  <a:lnTo>
                    <a:pt x="332232" y="1773936"/>
                  </a:lnTo>
                  <a:lnTo>
                    <a:pt x="294132" y="1763268"/>
                  </a:lnTo>
                  <a:lnTo>
                    <a:pt x="245364" y="1738884"/>
                  </a:lnTo>
                  <a:lnTo>
                    <a:pt x="205740" y="1702308"/>
                  </a:lnTo>
                  <a:lnTo>
                    <a:pt x="181356" y="1659636"/>
                  </a:lnTo>
                  <a:lnTo>
                    <a:pt x="173736" y="1627632"/>
                  </a:lnTo>
                  <a:lnTo>
                    <a:pt x="173736" y="1610868"/>
                  </a:lnTo>
                  <a:lnTo>
                    <a:pt x="182880" y="1563624"/>
                  </a:lnTo>
                  <a:lnTo>
                    <a:pt x="207264" y="1520952"/>
                  </a:lnTo>
                  <a:lnTo>
                    <a:pt x="245364" y="1485900"/>
                  </a:lnTo>
                  <a:lnTo>
                    <a:pt x="313944" y="1455420"/>
                  </a:lnTo>
                  <a:lnTo>
                    <a:pt x="374904" y="1447800"/>
                  </a:lnTo>
                  <a:lnTo>
                    <a:pt x="394716" y="1449324"/>
                  </a:lnTo>
                  <a:lnTo>
                    <a:pt x="434340" y="1455420"/>
                  </a:lnTo>
                  <a:lnTo>
                    <a:pt x="470916" y="1469136"/>
                  </a:lnTo>
                  <a:lnTo>
                    <a:pt x="516636" y="1498092"/>
                  </a:lnTo>
                  <a:lnTo>
                    <a:pt x="559308" y="1549908"/>
                  </a:lnTo>
                  <a:lnTo>
                    <a:pt x="573024" y="1597152"/>
                  </a:lnTo>
                  <a:lnTo>
                    <a:pt x="573024" y="1519428"/>
                  </a:lnTo>
                  <a:lnTo>
                    <a:pt x="548640" y="1488948"/>
                  </a:lnTo>
                  <a:lnTo>
                    <a:pt x="516636" y="1463040"/>
                  </a:lnTo>
                  <a:lnTo>
                    <a:pt x="492023" y="1447800"/>
                  </a:lnTo>
                  <a:lnTo>
                    <a:pt x="481584" y="1441704"/>
                  </a:lnTo>
                  <a:lnTo>
                    <a:pt x="464845" y="1435277"/>
                  </a:lnTo>
                  <a:lnTo>
                    <a:pt x="531876" y="1400556"/>
                  </a:lnTo>
                  <a:lnTo>
                    <a:pt x="525640" y="1395984"/>
                  </a:lnTo>
                  <a:lnTo>
                    <a:pt x="508889" y="1383703"/>
                  </a:lnTo>
                  <a:lnTo>
                    <a:pt x="774039" y="1022807"/>
                  </a:lnTo>
                  <a:lnTo>
                    <a:pt x="790956" y="1036320"/>
                  </a:lnTo>
                  <a:lnTo>
                    <a:pt x="809244" y="1048512"/>
                  </a:lnTo>
                  <a:lnTo>
                    <a:pt x="847344" y="1065276"/>
                  </a:lnTo>
                  <a:lnTo>
                    <a:pt x="890016" y="1075944"/>
                  </a:lnTo>
                  <a:lnTo>
                    <a:pt x="935736" y="1080516"/>
                  </a:lnTo>
                  <a:lnTo>
                    <a:pt x="958596" y="1078992"/>
                  </a:lnTo>
                  <a:lnTo>
                    <a:pt x="1002792" y="1071372"/>
                  </a:lnTo>
                  <a:lnTo>
                    <a:pt x="1043940" y="1056132"/>
                  </a:lnTo>
                  <a:lnTo>
                    <a:pt x="1053084" y="1051560"/>
                  </a:lnTo>
                  <a:lnTo>
                    <a:pt x="1062228" y="1046988"/>
                  </a:lnTo>
                  <a:lnTo>
                    <a:pt x="1080516" y="1036320"/>
                  </a:lnTo>
                  <a:lnTo>
                    <a:pt x="1097280" y="1024128"/>
                  </a:lnTo>
                  <a:lnTo>
                    <a:pt x="1098816" y="1022591"/>
                  </a:lnTo>
                  <a:lnTo>
                    <a:pt x="1259916" y="1343380"/>
                  </a:lnTo>
                  <a:lnTo>
                    <a:pt x="1290955" y="1343380"/>
                  </a:lnTo>
                  <a:lnTo>
                    <a:pt x="1312164" y="1343380"/>
                  </a:lnTo>
                  <a:lnTo>
                    <a:pt x="1312164" y="1316736"/>
                  </a:lnTo>
                  <a:lnTo>
                    <a:pt x="1286027" y="1330071"/>
                  </a:lnTo>
                  <a:lnTo>
                    <a:pt x="1120305" y="1000074"/>
                  </a:lnTo>
                  <a:lnTo>
                    <a:pt x="1124712" y="995172"/>
                  </a:lnTo>
                  <a:lnTo>
                    <a:pt x="1136904" y="979932"/>
                  </a:lnTo>
                  <a:lnTo>
                    <a:pt x="1153668" y="944880"/>
                  </a:lnTo>
                  <a:lnTo>
                    <a:pt x="1162812" y="906780"/>
                  </a:lnTo>
                  <a:lnTo>
                    <a:pt x="1164336" y="885444"/>
                  </a:lnTo>
                  <a:lnTo>
                    <a:pt x="1162812" y="865632"/>
                  </a:lnTo>
                  <a:lnTo>
                    <a:pt x="1159764" y="847344"/>
                  </a:lnTo>
                  <a:lnTo>
                    <a:pt x="1153668" y="827532"/>
                  </a:lnTo>
                  <a:lnTo>
                    <a:pt x="1146048" y="810768"/>
                  </a:lnTo>
                  <a:lnTo>
                    <a:pt x="1135380" y="794004"/>
                  </a:lnTo>
                  <a:lnTo>
                    <a:pt x="1135380" y="888492"/>
                  </a:lnTo>
                  <a:lnTo>
                    <a:pt x="1133856" y="903732"/>
                  </a:lnTo>
                  <a:lnTo>
                    <a:pt x="1120140" y="950976"/>
                  </a:lnTo>
                  <a:lnTo>
                    <a:pt x="1077468" y="1002792"/>
                  </a:lnTo>
                  <a:lnTo>
                    <a:pt x="1031748" y="1031748"/>
                  </a:lnTo>
                  <a:lnTo>
                    <a:pt x="995172" y="1043940"/>
                  </a:lnTo>
                  <a:lnTo>
                    <a:pt x="934212" y="1051560"/>
                  </a:lnTo>
                  <a:lnTo>
                    <a:pt x="894588" y="1048512"/>
                  </a:lnTo>
                  <a:lnTo>
                    <a:pt x="856488" y="1037844"/>
                  </a:lnTo>
                  <a:lnTo>
                    <a:pt x="821436" y="1022604"/>
                  </a:lnTo>
                  <a:lnTo>
                    <a:pt x="792480" y="1001268"/>
                  </a:lnTo>
                  <a:lnTo>
                    <a:pt x="780275" y="990600"/>
                  </a:lnTo>
                  <a:lnTo>
                    <a:pt x="749808" y="949452"/>
                  </a:lnTo>
                  <a:lnTo>
                    <a:pt x="736092" y="902208"/>
                  </a:lnTo>
                  <a:lnTo>
                    <a:pt x="736092" y="870204"/>
                  </a:lnTo>
                  <a:lnTo>
                    <a:pt x="751332" y="822960"/>
                  </a:lnTo>
                  <a:lnTo>
                    <a:pt x="780275" y="783336"/>
                  </a:lnTo>
                  <a:lnTo>
                    <a:pt x="822960" y="751332"/>
                  </a:lnTo>
                  <a:lnTo>
                    <a:pt x="876300" y="729996"/>
                  </a:lnTo>
                  <a:lnTo>
                    <a:pt x="935736" y="722376"/>
                  </a:lnTo>
                  <a:lnTo>
                    <a:pt x="957072" y="723900"/>
                  </a:lnTo>
                  <a:lnTo>
                    <a:pt x="996696" y="729996"/>
                  </a:lnTo>
                  <a:lnTo>
                    <a:pt x="1048512" y="751332"/>
                  </a:lnTo>
                  <a:lnTo>
                    <a:pt x="1091184" y="783336"/>
                  </a:lnTo>
                  <a:lnTo>
                    <a:pt x="1120140" y="824484"/>
                  </a:lnTo>
                  <a:lnTo>
                    <a:pt x="1135380" y="888492"/>
                  </a:lnTo>
                  <a:lnTo>
                    <a:pt x="1135380" y="794004"/>
                  </a:lnTo>
                  <a:lnTo>
                    <a:pt x="1110996" y="763524"/>
                  </a:lnTo>
                  <a:lnTo>
                    <a:pt x="1062228" y="725424"/>
                  </a:lnTo>
                  <a:lnTo>
                    <a:pt x="1060615" y="724687"/>
                  </a:lnTo>
                  <a:lnTo>
                    <a:pt x="1144524" y="699516"/>
                  </a:lnTo>
                  <a:lnTo>
                    <a:pt x="1134630" y="688848"/>
                  </a:lnTo>
                  <a:lnTo>
                    <a:pt x="1125753" y="679272"/>
                  </a:lnTo>
                  <a:lnTo>
                    <a:pt x="1475232" y="350520"/>
                  </a:lnTo>
                  <a:lnTo>
                    <a:pt x="1460919" y="335114"/>
                  </a:lnTo>
                  <a:lnTo>
                    <a:pt x="1507236" y="364236"/>
                  </a:lnTo>
                  <a:lnTo>
                    <a:pt x="1548384" y="377952"/>
                  </a:lnTo>
                  <a:lnTo>
                    <a:pt x="1592580" y="385572"/>
                  </a:lnTo>
                  <a:lnTo>
                    <a:pt x="1638300" y="385572"/>
                  </a:lnTo>
                  <a:lnTo>
                    <a:pt x="1682496" y="377952"/>
                  </a:lnTo>
                  <a:lnTo>
                    <a:pt x="1723644" y="362712"/>
                  </a:lnTo>
                  <a:lnTo>
                    <a:pt x="1732788" y="358140"/>
                  </a:lnTo>
                  <a:lnTo>
                    <a:pt x="1741932" y="353568"/>
                  </a:lnTo>
                  <a:lnTo>
                    <a:pt x="1760220" y="342900"/>
                  </a:lnTo>
                  <a:lnTo>
                    <a:pt x="2136965" y="706297"/>
                  </a:lnTo>
                  <a:lnTo>
                    <a:pt x="2116836" y="726948"/>
                  </a:lnTo>
                  <a:lnTo>
                    <a:pt x="2179764" y="746887"/>
                  </a:lnTo>
                  <a:lnTo>
                    <a:pt x="2168652" y="760476"/>
                  </a:lnTo>
                  <a:lnTo>
                    <a:pt x="2147316" y="794004"/>
                  </a:lnTo>
                  <a:lnTo>
                    <a:pt x="2133600" y="832104"/>
                  </a:lnTo>
                  <a:lnTo>
                    <a:pt x="2129028" y="873252"/>
                  </a:lnTo>
                  <a:lnTo>
                    <a:pt x="2130552" y="893064"/>
                  </a:lnTo>
                  <a:lnTo>
                    <a:pt x="2139696" y="932688"/>
                  </a:lnTo>
                  <a:lnTo>
                    <a:pt x="2157984" y="969264"/>
                  </a:lnTo>
                  <a:lnTo>
                    <a:pt x="2182368" y="999744"/>
                  </a:lnTo>
                  <a:lnTo>
                    <a:pt x="2214372" y="1027176"/>
                  </a:lnTo>
                  <a:lnTo>
                    <a:pt x="2250948" y="1048512"/>
                  </a:lnTo>
                  <a:lnTo>
                    <a:pt x="2290572" y="1063752"/>
                  </a:lnTo>
                  <a:lnTo>
                    <a:pt x="2334768" y="1071372"/>
                  </a:lnTo>
                  <a:lnTo>
                    <a:pt x="2382012" y="1071372"/>
                  </a:lnTo>
                  <a:lnTo>
                    <a:pt x="2404872" y="1068324"/>
                  </a:lnTo>
                  <a:lnTo>
                    <a:pt x="2447544" y="1056132"/>
                  </a:lnTo>
                  <a:lnTo>
                    <a:pt x="2467356" y="1048512"/>
                  </a:lnTo>
                  <a:lnTo>
                    <a:pt x="2475192" y="1043940"/>
                  </a:lnTo>
                  <a:lnTo>
                    <a:pt x="2485644" y="1037844"/>
                  </a:lnTo>
                  <a:lnTo>
                    <a:pt x="2502408" y="1027176"/>
                  </a:lnTo>
                  <a:lnTo>
                    <a:pt x="2506510" y="1023823"/>
                  </a:lnTo>
                  <a:lnTo>
                    <a:pt x="2706306" y="1305560"/>
                  </a:lnTo>
                  <a:lnTo>
                    <a:pt x="2682240" y="1322832"/>
                  </a:lnTo>
                  <a:lnTo>
                    <a:pt x="2747454" y="1356614"/>
                  </a:lnTo>
                  <a:lnTo>
                    <a:pt x="2731008" y="1370076"/>
                  </a:lnTo>
                  <a:lnTo>
                    <a:pt x="2703576" y="1397508"/>
                  </a:lnTo>
                  <a:lnTo>
                    <a:pt x="2682240" y="1431036"/>
                  </a:lnTo>
                  <a:lnTo>
                    <a:pt x="2668524" y="1467612"/>
                  </a:lnTo>
                  <a:lnTo>
                    <a:pt x="2663952" y="1507236"/>
                  </a:lnTo>
                  <a:lnTo>
                    <a:pt x="2665476" y="1527048"/>
                  </a:lnTo>
                  <a:lnTo>
                    <a:pt x="2674620" y="1565148"/>
                  </a:lnTo>
                  <a:lnTo>
                    <a:pt x="2692908" y="1600200"/>
                  </a:lnTo>
                  <a:lnTo>
                    <a:pt x="2717292" y="1630680"/>
                  </a:lnTo>
                  <a:lnTo>
                    <a:pt x="2749296" y="1656588"/>
                  </a:lnTo>
                  <a:lnTo>
                    <a:pt x="2785872" y="1676400"/>
                  </a:lnTo>
                  <a:lnTo>
                    <a:pt x="2825496" y="1690116"/>
                  </a:lnTo>
                  <a:lnTo>
                    <a:pt x="2869692" y="1697736"/>
                  </a:lnTo>
                  <a:lnTo>
                    <a:pt x="2894076" y="1699260"/>
                  </a:lnTo>
                  <a:lnTo>
                    <a:pt x="2916936" y="1697736"/>
                  </a:lnTo>
                  <a:lnTo>
                    <a:pt x="2961132" y="1690116"/>
                  </a:lnTo>
                  <a:lnTo>
                    <a:pt x="3002280" y="1676400"/>
                  </a:lnTo>
                  <a:lnTo>
                    <a:pt x="3012719" y="1670304"/>
                  </a:lnTo>
                  <a:lnTo>
                    <a:pt x="3020568" y="1665732"/>
                  </a:lnTo>
                  <a:lnTo>
                    <a:pt x="3054096" y="1642872"/>
                  </a:lnTo>
                  <a:lnTo>
                    <a:pt x="3093720" y="1598676"/>
                  </a:lnTo>
                  <a:lnTo>
                    <a:pt x="3110484" y="1563624"/>
                  </a:lnTo>
                  <a:lnTo>
                    <a:pt x="3119628" y="1525524"/>
                  </a:lnTo>
                  <a:lnTo>
                    <a:pt x="3121152" y="1505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200" y="4867655"/>
              <a:ext cx="164592" cy="230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77484" y="4136135"/>
              <a:ext cx="3556000" cy="1172210"/>
            </a:xfrm>
            <a:custGeom>
              <a:avLst/>
              <a:gdLst/>
              <a:ahLst/>
              <a:cxnLst/>
              <a:rect l="l" t="t" r="r" b="b"/>
              <a:pathLst>
                <a:path w="3556000" h="1172210">
                  <a:moveTo>
                    <a:pt x="156972" y="1133856"/>
                  </a:moveTo>
                  <a:lnTo>
                    <a:pt x="89916" y="1133856"/>
                  </a:lnTo>
                  <a:lnTo>
                    <a:pt x="89916" y="1161288"/>
                  </a:lnTo>
                  <a:lnTo>
                    <a:pt x="156972" y="1161288"/>
                  </a:lnTo>
                  <a:lnTo>
                    <a:pt x="156972" y="1133856"/>
                  </a:lnTo>
                  <a:close/>
                </a:path>
                <a:path w="3556000" h="1172210">
                  <a:moveTo>
                    <a:pt x="208788" y="1080516"/>
                  </a:moveTo>
                  <a:lnTo>
                    <a:pt x="22860" y="1080516"/>
                  </a:lnTo>
                  <a:lnTo>
                    <a:pt x="22860" y="1109472"/>
                  </a:lnTo>
                  <a:lnTo>
                    <a:pt x="208788" y="1109472"/>
                  </a:lnTo>
                  <a:lnTo>
                    <a:pt x="208788" y="1080516"/>
                  </a:lnTo>
                  <a:close/>
                </a:path>
                <a:path w="3556000" h="1172210">
                  <a:moveTo>
                    <a:pt x="236220" y="1022604"/>
                  </a:moveTo>
                  <a:lnTo>
                    <a:pt x="0" y="1022604"/>
                  </a:lnTo>
                  <a:lnTo>
                    <a:pt x="0" y="1050036"/>
                  </a:lnTo>
                  <a:lnTo>
                    <a:pt x="236220" y="1050036"/>
                  </a:lnTo>
                  <a:lnTo>
                    <a:pt x="236220" y="1022604"/>
                  </a:lnTo>
                  <a:close/>
                </a:path>
                <a:path w="3556000" h="1172210">
                  <a:moveTo>
                    <a:pt x="790956" y="1110996"/>
                  </a:moveTo>
                  <a:lnTo>
                    <a:pt x="722376" y="1110996"/>
                  </a:lnTo>
                  <a:lnTo>
                    <a:pt x="722376" y="1139952"/>
                  </a:lnTo>
                  <a:lnTo>
                    <a:pt x="790956" y="1139952"/>
                  </a:lnTo>
                  <a:lnTo>
                    <a:pt x="790956" y="1110996"/>
                  </a:lnTo>
                  <a:close/>
                </a:path>
                <a:path w="3556000" h="1172210">
                  <a:moveTo>
                    <a:pt x="841235" y="1057656"/>
                  </a:moveTo>
                  <a:lnTo>
                    <a:pt x="653796" y="1057656"/>
                  </a:lnTo>
                  <a:lnTo>
                    <a:pt x="653796" y="1086612"/>
                  </a:lnTo>
                  <a:lnTo>
                    <a:pt x="841235" y="1086612"/>
                  </a:lnTo>
                  <a:lnTo>
                    <a:pt x="841235" y="1057656"/>
                  </a:lnTo>
                  <a:close/>
                </a:path>
                <a:path w="3556000" h="1172210">
                  <a:moveTo>
                    <a:pt x="870204" y="999744"/>
                  </a:moveTo>
                  <a:lnTo>
                    <a:pt x="630936" y="999744"/>
                  </a:lnTo>
                  <a:lnTo>
                    <a:pt x="630936" y="1028700"/>
                  </a:lnTo>
                  <a:lnTo>
                    <a:pt x="870204" y="1028700"/>
                  </a:lnTo>
                  <a:lnTo>
                    <a:pt x="870204" y="999744"/>
                  </a:lnTo>
                  <a:close/>
                </a:path>
                <a:path w="3556000" h="1172210">
                  <a:moveTo>
                    <a:pt x="1208532" y="1078992"/>
                  </a:moveTo>
                  <a:lnTo>
                    <a:pt x="1139952" y="1078992"/>
                  </a:lnTo>
                  <a:lnTo>
                    <a:pt x="1139952" y="1107948"/>
                  </a:lnTo>
                  <a:lnTo>
                    <a:pt x="1208532" y="1107948"/>
                  </a:lnTo>
                  <a:lnTo>
                    <a:pt x="1208532" y="1078992"/>
                  </a:lnTo>
                  <a:close/>
                </a:path>
                <a:path w="3556000" h="1172210">
                  <a:moveTo>
                    <a:pt x="1258824" y="1025652"/>
                  </a:moveTo>
                  <a:lnTo>
                    <a:pt x="1071372" y="1025652"/>
                  </a:lnTo>
                  <a:lnTo>
                    <a:pt x="1071372" y="1054608"/>
                  </a:lnTo>
                  <a:lnTo>
                    <a:pt x="1258824" y="1054608"/>
                  </a:lnTo>
                  <a:lnTo>
                    <a:pt x="1258824" y="1025652"/>
                  </a:lnTo>
                  <a:close/>
                </a:path>
                <a:path w="3556000" h="1172210">
                  <a:moveTo>
                    <a:pt x="1287780" y="967740"/>
                  </a:moveTo>
                  <a:lnTo>
                    <a:pt x="1048512" y="967740"/>
                  </a:lnTo>
                  <a:lnTo>
                    <a:pt x="1048512" y="996696"/>
                  </a:lnTo>
                  <a:lnTo>
                    <a:pt x="1287780" y="996696"/>
                  </a:lnTo>
                  <a:lnTo>
                    <a:pt x="1287780" y="967740"/>
                  </a:lnTo>
                  <a:close/>
                </a:path>
                <a:path w="3556000" h="1172210">
                  <a:moveTo>
                    <a:pt x="1805940" y="1110996"/>
                  </a:moveTo>
                  <a:lnTo>
                    <a:pt x="1738884" y="1110996"/>
                  </a:lnTo>
                  <a:lnTo>
                    <a:pt x="1738884" y="1139952"/>
                  </a:lnTo>
                  <a:lnTo>
                    <a:pt x="1805940" y="1139952"/>
                  </a:lnTo>
                  <a:lnTo>
                    <a:pt x="1805940" y="1110996"/>
                  </a:lnTo>
                  <a:close/>
                </a:path>
                <a:path w="3556000" h="1172210">
                  <a:moveTo>
                    <a:pt x="1857756" y="1057656"/>
                  </a:moveTo>
                  <a:lnTo>
                    <a:pt x="1670304" y="1057656"/>
                  </a:lnTo>
                  <a:lnTo>
                    <a:pt x="1670304" y="1086612"/>
                  </a:lnTo>
                  <a:lnTo>
                    <a:pt x="1857756" y="1086612"/>
                  </a:lnTo>
                  <a:lnTo>
                    <a:pt x="1857756" y="1057656"/>
                  </a:lnTo>
                  <a:close/>
                </a:path>
                <a:path w="3556000" h="1172210">
                  <a:moveTo>
                    <a:pt x="1885188" y="999744"/>
                  </a:moveTo>
                  <a:lnTo>
                    <a:pt x="1770214" y="999744"/>
                  </a:lnTo>
                  <a:lnTo>
                    <a:pt x="1763585" y="954024"/>
                  </a:lnTo>
                  <a:lnTo>
                    <a:pt x="1757172" y="909828"/>
                  </a:lnTo>
                  <a:lnTo>
                    <a:pt x="1733473" y="926833"/>
                  </a:lnTo>
                  <a:lnTo>
                    <a:pt x="1580388" y="710184"/>
                  </a:lnTo>
                  <a:lnTo>
                    <a:pt x="1556004" y="726948"/>
                  </a:lnTo>
                  <a:lnTo>
                    <a:pt x="1710118" y="943584"/>
                  </a:lnTo>
                  <a:lnTo>
                    <a:pt x="1687068" y="960120"/>
                  </a:lnTo>
                  <a:lnTo>
                    <a:pt x="1762213" y="999744"/>
                  </a:lnTo>
                  <a:lnTo>
                    <a:pt x="1647444" y="999744"/>
                  </a:lnTo>
                  <a:lnTo>
                    <a:pt x="1647444" y="1028700"/>
                  </a:lnTo>
                  <a:lnTo>
                    <a:pt x="1885188" y="1028700"/>
                  </a:lnTo>
                  <a:lnTo>
                    <a:pt x="1885188" y="999744"/>
                  </a:lnTo>
                  <a:close/>
                </a:path>
                <a:path w="3556000" h="1172210">
                  <a:moveTo>
                    <a:pt x="2167128" y="518160"/>
                  </a:moveTo>
                  <a:lnTo>
                    <a:pt x="2100072" y="518160"/>
                  </a:lnTo>
                  <a:lnTo>
                    <a:pt x="2100072" y="547116"/>
                  </a:lnTo>
                  <a:lnTo>
                    <a:pt x="2167128" y="547116"/>
                  </a:lnTo>
                  <a:lnTo>
                    <a:pt x="2167128" y="518160"/>
                  </a:lnTo>
                  <a:close/>
                </a:path>
                <a:path w="3556000" h="1172210">
                  <a:moveTo>
                    <a:pt x="2217420" y="466344"/>
                  </a:moveTo>
                  <a:lnTo>
                    <a:pt x="2031492" y="466344"/>
                  </a:lnTo>
                  <a:lnTo>
                    <a:pt x="2031492" y="493776"/>
                  </a:lnTo>
                  <a:lnTo>
                    <a:pt x="2217420" y="493776"/>
                  </a:lnTo>
                  <a:lnTo>
                    <a:pt x="2217420" y="466344"/>
                  </a:lnTo>
                  <a:close/>
                </a:path>
                <a:path w="3556000" h="1172210">
                  <a:moveTo>
                    <a:pt x="2246376" y="408432"/>
                  </a:moveTo>
                  <a:lnTo>
                    <a:pt x="2010156" y="408432"/>
                  </a:lnTo>
                  <a:lnTo>
                    <a:pt x="2010156" y="435864"/>
                  </a:lnTo>
                  <a:lnTo>
                    <a:pt x="2246376" y="435864"/>
                  </a:lnTo>
                  <a:lnTo>
                    <a:pt x="2246376" y="408432"/>
                  </a:lnTo>
                  <a:close/>
                </a:path>
                <a:path w="3556000" h="1172210">
                  <a:moveTo>
                    <a:pt x="2316480" y="12192"/>
                  </a:moveTo>
                  <a:lnTo>
                    <a:pt x="2290572" y="0"/>
                  </a:lnTo>
                  <a:lnTo>
                    <a:pt x="2139416" y="319913"/>
                  </a:lnTo>
                  <a:lnTo>
                    <a:pt x="2113788" y="307848"/>
                  </a:lnTo>
                  <a:lnTo>
                    <a:pt x="2115312" y="402336"/>
                  </a:lnTo>
                  <a:lnTo>
                    <a:pt x="2191512" y="344424"/>
                  </a:lnTo>
                  <a:lnTo>
                    <a:pt x="2165324" y="332105"/>
                  </a:lnTo>
                  <a:lnTo>
                    <a:pt x="2316480" y="12192"/>
                  </a:lnTo>
                  <a:close/>
                </a:path>
                <a:path w="3556000" h="1172210">
                  <a:moveTo>
                    <a:pt x="2697480" y="1143000"/>
                  </a:moveTo>
                  <a:lnTo>
                    <a:pt x="2630424" y="1143000"/>
                  </a:lnTo>
                  <a:lnTo>
                    <a:pt x="2630424" y="1171956"/>
                  </a:lnTo>
                  <a:lnTo>
                    <a:pt x="2697480" y="1171956"/>
                  </a:lnTo>
                  <a:lnTo>
                    <a:pt x="2697480" y="1143000"/>
                  </a:lnTo>
                  <a:close/>
                </a:path>
                <a:path w="3556000" h="1172210">
                  <a:moveTo>
                    <a:pt x="2747772" y="1089660"/>
                  </a:moveTo>
                  <a:lnTo>
                    <a:pt x="2561844" y="1089660"/>
                  </a:lnTo>
                  <a:lnTo>
                    <a:pt x="2561844" y="1118616"/>
                  </a:lnTo>
                  <a:lnTo>
                    <a:pt x="2747772" y="1118616"/>
                  </a:lnTo>
                  <a:lnTo>
                    <a:pt x="2747772" y="1089660"/>
                  </a:lnTo>
                  <a:close/>
                </a:path>
                <a:path w="3556000" h="1172210">
                  <a:moveTo>
                    <a:pt x="2846832" y="638556"/>
                  </a:moveTo>
                  <a:lnTo>
                    <a:pt x="2819400" y="627888"/>
                  </a:lnTo>
                  <a:lnTo>
                    <a:pt x="2681782" y="971931"/>
                  </a:lnTo>
                  <a:lnTo>
                    <a:pt x="2656332" y="961644"/>
                  </a:lnTo>
                  <a:lnTo>
                    <a:pt x="2661894" y="1031748"/>
                  </a:lnTo>
                  <a:lnTo>
                    <a:pt x="2538984" y="1031748"/>
                  </a:lnTo>
                  <a:lnTo>
                    <a:pt x="2538984" y="1060704"/>
                  </a:lnTo>
                  <a:lnTo>
                    <a:pt x="2776728" y="1060704"/>
                  </a:lnTo>
                  <a:lnTo>
                    <a:pt x="2776728" y="1031748"/>
                  </a:lnTo>
                  <a:lnTo>
                    <a:pt x="2692933" y="1031748"/>
                  </a:lnTo>
                  <a:lnTo>
                    <a:pt x="2732163" y="996696"/>
                  </a:lnTo>
                  <a:lnTo>
                    <a:pt x="2735580" y="993648"/>
                  </a:lnTo>
                  <a:lnTo>
                    <a:pt x="2709075" y="982954"/>
                  </a:lnTo>
                  <a:lnTo>
                    <a:pt x="2846832" y="638556"/>
                  </a:lnTo>
                  <a:close/>
                </a:path>
                <a:path w="3556000" h="1172210">
                  <a:moveTo>
                    <a:pt x="3476244" y="1143000"/>
                  </a:moveTo>
                  <a:lnTo>
                    <a:pt x="3409188" y="1143000"/>
                  </a:lnTo>
                  <a:lnTo>
                    <a:pt x="3409188" y="1171956"/>
                  </a:lnTo>
                  <a:lnTo>
                    <a:pt x="3476244" y="1171956"/>
                  </a:lnTo>
                  <a:lnTo>
                    <a:pt x="3476244" y="1143000"/>
                  </a:lnTo>
                  <a:close/>
                </a:path>
                <a:path w="3556000" h="1172210">
                  <a:moveTo>
                    <a:pt x="3528060" y="1089660"/>
                  </a:moveTo>
                  <a:lnTo>
                    <a:pt x="3342132" y="1089660"/>
                  </a:lnTo>
                  <a:lnTo>
                    <a:pt x="3342132" y="1118616"/>
                  </a:lnTo>
                  <a:lnTo>
                    <a:pt x="3528060" y="1118616"/>
                  </a:lnTo>
                  <a:lnTo>
                    <a:pt x="3528060" y="1089660"/>
                  </a:lnTo>
                  <a:close/>
                </a:path>
                <a:path w="3556000" h="1172210">
                  <a:moveTo>
                    <a:pt x="3555492" y="1031748"/>
                  </a:moveTo>
                  <a:lnTo>
                    <a:pt x="3470808" y="1031748"/>
                  </a:lnTo>
                  <a:lnTo>
                    <a:pt x="3466338" y="1010412"/>
                  </a:lnTo>
                  <a:lnTo>
                    <a:pt x="3456432" y="963168"/>
                  </a:lnTo>
                  <a:lnTo>
                    <a:pt x="3433991" y="981011"/>
                  </a:lnTo>
                  <a:lnTo>
                    <a:pt x="3154680" y="624840"/>
                  </a:lnTo>
                  <a:lnTo>
                    <a:pt x="3131820" y="641604"/>
                  </a:lnTo>
                  <a:lnTo>
                    <a:pt x="3412020" y="998499"/>
                  </a:lnTo>
                  <a:lnTo>
                    <a:pt x="3389376" y="1016508"/>
                  </a:lnTo>
                  <a:lnTo>
                    <a:pt x="3421545" y="1031748"/>
                  </a:lnTo>
                  <a:lnTo>
                    <a:pt x="3319272" y="1031748"/>
                  </a:lnTo>
                  <a:lnTo>
                    <a:pt x="3319272" y="1060704"/>
                  </a:lnTo>
                  <a:lnTo>
                    <a:pt x="3555492" y="1060704"/>
                  </a:lnTo>
                  <a:lnTo>
                    <a:pt x="3555492" y="1031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45121" y="310996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645732" y="381876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67675" y="3809606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2444" y="4539526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3130" y="4516628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028" y="4443577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479804"/>
            <a:ext cx="6219444" cy="572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2353" y="997800"/>
            <a:ext cx="5602605" cy="174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Втори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Arial"/>
              <a:cs typeface="Arial"/>
            </a:endParaRPr>
          </a:p>
          <a:p>
            <a:pPr marR="1094105" algn="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6703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8008" y="3192322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99608" y="31923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8" y="39543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5007" y="479252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0608" y="479252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5608" y="4868722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	J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32808" y="3954322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	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18408" y="4030522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88A29080-DCF1-3174-DE76-998EC2BEB309}"/>
              </a:ext>
            </a:extLst>
          </p:cNvPr>
          <p:cNvSpPr txBox="1"/>
          <p:nvPr/>
        </p:nvSpPr>
        <p:spPr>
          <a:xfrm>
            <a:off x="1232353" y="5692198"/>
            <a:ext cx="5163820" cy="1123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lang="pt-BR" sz="2000" dirty="0">
                <a:solidFill>
                  <a:srgbClr val="FFFFFF"/>
                </a:solidFill>
                <a:latin typeface="Arial"/>
                <a:cs typeface="Arial"/>
              </a:rPr>
              <a:t>PREORDER (КЛД): A B C E I F J D G H K L  INORDER (ЛКД): E I C F J B G D K H L A  </a:t>
            </a:r>
            <a:r>
              <a:rPr lang="pt-BR" sz="2000" spc="-5" dirty="0">
                <a:solidFill>
                  <a:srgbClr val="FFFFFF"/>
                </a:solidFill>
                <a:latin typeface="Arial"/>
                <a:cs typeface="Arial"/>
              </a:rPr>
              <a:t>POSTORDER </a:t>
            </a:r>
            <a:r>
              <a:rPr lang="pt-BR" sz="2000" dirty="0">
                <a:solidFill>
                  <a:srgbClr val="FFFFFF"/>
                </a:solidFill>
                <a:latin typeface="Arial"/>
                <a:cs typeface="Arial"/>
              </a:rPr>
              <a:t>(ЛДК): I E J F C G K L H D B</a:t>
            </a:r>
            <a:r>
              <a:rPr lang="pt-BR" sz="2000" spc="-3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lang="pt-B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967257"/>
            <a:ext cx="8283575" cy="3256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Останалите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три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основни операции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дървовидни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добавяне, изключване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ще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разгледани  върху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често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използвана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разновидност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двоични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дървета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или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двоични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дървета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(или BST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Binary Search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Tree).</a:t>
            </a:r>
            <a:endParaRPr sz="2000">
              <a:latin typeface="Arial"/>
              <a:cs typeface="Arial"/>
            </a:endParaRPr>
          </a:p>
          <a:p>
            <a:pPr marL="12700" marR="6350" algn="just">
              <a:lnSpc>
                <a:spcPts val="2160"/>
              </a:lnSpc>
              <a:spcBef>
                <a:spcPts val="51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търсене,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5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всеки връх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 е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вярно: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лявото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имат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ключови стойности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по-малки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К;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всички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дясното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имат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ключови стойности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по-големи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4198454"/>
            <a:ext cx="5742940" cy="1702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34950" indent="-222885" algn="just">
              <a:lnSpc>
                <a:spcPct val="100000"/>
              </a:lnSpc>
              <a:spcBef>
                <a:spcPts val="34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уникални.</a:t>
            </a:r>
            <a:r>
              <a:rPr sz="2000" spc="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Например:</a:t>
            </a:r>
            <a:endParaRPr sz="2000">
              <a:latin typeface="Arial"/>
              <a:cs typeface="Arial"/>
            </a:endParaRPr>
          </a:p>
          <a:p>
            <a:pPr marL="12700" marR="1266190" algn="just">
              <a:lnSpc>
                <a:spcPct val="110000"/>
              </a:lnSpc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Симетричното 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извежда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ключовите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стойности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подредени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нарастващ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ред.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875190"/>
            <a:ext cx="40582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функцията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INORDER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дава следния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резултат: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10 15 20 30 35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24828" y="4283964"/>
            <a:ext cx="2836164" cy="2734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17498" y="4286554"/>
            <a:ext cx="330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2896" y="6871291"/>
            <a:ext cx="22415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8514" y="5040909"/>
            <a:ext cx="33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30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3074" y="4975250"/>
            <a:ext cx="33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9204" y="5696267"/>
            <a:ext cx="33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38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76819" y="573130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9961" y="6624204"/>
            <a:ext cx="33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91300" y="5706960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7475"/>
            <a:ext cx="8283575" cy="59690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2.4.3.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Добавяне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подредено двоично</a:t>
            </a:r>
            <a:r>
              <a:rPr sz="2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Нови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добавят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вид на листа.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Разгледаната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долу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нов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реализирана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рекурсивна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функция.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add(int n, elem*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&amp;t)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(t==NULL)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 marR="6466205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t=new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t-&gt;key=n;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00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t-&gt;left=t-&gt;right=NULL;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(t-&gt;key&lt;n)</a:t>
            </a:r>
            <a:endParaRPr sz="2000" dirty="0">
              <a:latin typeface="Arial"/>
              <a:cs typeface="Arial"/>
            </a:endParaRPr>
          </a:p>
          <a:p>
            <a:pPr marL="927100" marR="5534660" indent="139700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add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n,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t-&gt;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rig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);  else</a:t>
            </a:r>
            <a:endParaRPr sz="2000" dirty="0">
              <a:latin typeface="Arial"/>
              <a:cs typeface="Arial"/>
            </a:endParaRPr>
          </a:p>
          <a:p>
            <a:pPr marL="1066800">
              <a:lnSpc>
                <a:spcPts val="201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add(n,t-&gt;left);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55397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2.4.4.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Търсене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двоично</a:t>
            </a:r>
            <a:r>
              <a:rPr sz="20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363522"/>
            <a:ext cx="6381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7575" algn="l"/>
                <a:tab pos="2290445" algn="l"/>
                <a:tab pos="3515995" algn="l"/>
                <a:tab pos="4624070" algn="l"/>
                <a:tab pos="5344795" algn="l"/>
              </a:tabLst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Двете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примерни	функции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връщат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резултат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0949" y="1363522"/>
            <a:ext cx="1711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285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4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л	к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1668170"/>
            <a:ext cx="65728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13815" algn="l"/>
                <a:tab pos="2546985" algn="l"/>
                <a:tab pos="3168650" algn="l"/>
                <a:tab pos="4632960" algn="l"/>
                <a:tab pos="51117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търсения	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елемент.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елементът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принадлежи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76057" y="1668170"/>
            <a:ext cx="1537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85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	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върнатата </a:t>
            </a:r>
            <a:r>
              <a:rPr spc="-5" dirty="0"/>
              <a:t>стойност </a:t>
            </a:r>
            <a:r>
              <a:rPr dirty="0"/>
              <a:t>е</a:t>
            </a:r>
            <a:r>
              <a:rPr spc="-30" dirty="0"/>
              <a:t> </a:t>
            </a:r>
            <a:r>
              <a:rPr dirty="0"/>
              <a:t>NULL.</a:t>
            </a:r>
          </a:p>
          <a:p>
            <a:pPr>
              <a:lnSpc>
                <a:spcPct val="100000"/>
              </a:lnSpc>
            </a:pPr>
            <a:endParaRPr sz="2500" dirty="0"/>
          </a:p>
          <a:p>
            <a:pPr marL="12700" marR="5080">
              <a:lnSpc>
                <a:spcPct val="120000"/>
              </a:lnSpc>
            </a:pPr>
            <a:r>
              <a:rPr spc="-10" dirty="0"/>
              <a:t>Итеративно </a:t>
            </a:r>
            <a:r>
              <a:rPr spc="-5" dirty="0"/>
              <a:t>търсене на </a:t>
            </a:r>
            <a:r>
              <a:rPr spc="-15" dirty="0"/>
              <a:t>елемент </a:t>
            </a:r>
            <a:r>
              <a:rPr dirty="0"/>
              <a:t>в </a:t>
            </a:r>
            <a:r>
              <a:rPr spc="-15" dirty="0"/>
              <a:t>подредено </a:t>
            </a:r>
            <a:r>
              <a:rPr spc="-10" dirty="0"/>
              <a:t>двоично </a:t>
            </a:r>
            <a:r>
              <a:rPr spc="-15" dirty="0"/>
              <a:t>дърво  </a:t>
            </a:r>
            <a:r>
              <a:rPr spc="-5" dirty="0">
                <a:solidFill>
                  <a:srgbClr val="FFFF00"/>
                </a:solidFill>
              </a:rPr>
              <a:t>elem *search_iter(elem *t, int</a:t>
            </a:r>
            <a:r>
              <a:rPr spc="-100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k)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FFFF00"/>
                </a:solidFill>
              </a:rPr>
              <a:t>{</a:t>
            </a:r>
          </a:p>
          <a:p>
            <a:pPr marL="221615" marR="3591560" indent="-69215">
              <a:lnSpc>
                <a:spcPct val="100000"/>
              </a:lnSpc>
            </a:pPr>
            <a:r>
              <a:rPr spc="-5" dirty="0">
                <a:solidFill>
                  <a:srgbClr val="FFFF00"/>
                </a:solidFill>
              </a:rPr>
              <a:t>while ((t!=NULL)&amp;&amp;(t-&gt;key!=k))  if (t-&gt;key&lt;k)</a:t>
            </a:r>
          </a:p>
          <a:p>
            <a:pPr marL="361315" marR="5635625" indent="139700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</a:rPr>
              <a:t>t=</a:t>
            </a:r>
            <a:r>
              <a:rPr spc="-5" dirty="0">
                <a:solidFill>
                  <a:srgbClr val="FFFF00"/>
                </a:solidFill>
              </a:rPr>
              <a:t>t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spc="-10" dirty="0">
                <a:solidFill>
                  <a:srgbClr val="FFFF00"/>
                </a:solidFill>
              </a:rPr>
              <a:t>&gt;</a:t>
            </a:r>
            <a:r>
              <a:rPr dirty="0">
                <a:solidFill>
                  <a:srgbClr val="FFFF00"/>
                </a:solidFill>
              </a:rPr>
              <a:t>rig</a:t>
            </a:r>
            <a:r>
              <a:rPr spc="5" dirty="0">
                <a:solidFill>
                  <a:srgbClr val="FFFF00"/>
                </a:solidFill>
              </a:rPr>
              <a:t>h</a:t>
            </a:r>
            <a:r>
              <a:rPr spc="-20" dirty="0">
                <a:solidFill>
                  <a:srgbClr val="FFFF00"/>
                </a:solidFill>
              </a:rPr>
              <a:t>t</a:t>
            </a:r>
            <a:r>
              <a:rPr dirty="0">
                <a:solidFill>
                  <a:srgbClr val="FFFF00"/>
                </a:solidFill>
              </a:rPr>
              <a:t>;  else</a:t>
            </a:r>
          </a:p>
          <a:p>
            <a:pPr marL="152400" marR="5791200" indent="348615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</a:rPr>
              <a:t>t=</a:t>
            </a:r>
            <a:r>
              <a:rPr spc="-5" dirty="0">
                <a:solidFill>
                  <a:srgbClr val="FFFF00"/>
                </a:solidFill>
              </a:rPr>
              <a:t>t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spc="-10" dirty="0">
                <a:solidFill>
                  <a:srgbClr val="FFFF00"/>
                </a:solidFill>
              </a:rPr>
              <a:t>&gt;</a:t>
            </a:r>
            <a:r>
              <a:rPr spc="-5" dirty="0">
                <a:solidFill>
                  <a:srgbClr val="FFFF00"/>
                </a:solidFill>
              </a:rPr>
              <a:t>lef</a:t>
            </a:r>
            <a:r>
              <a:rPr spc="-10" dirty="0">
                <a:solidFill>
                  <a:srgbClr val="FFFF00"/>
                </a:solidFill>
              </a:rPr>
              <a:t>t</a:t>
            </a:r>
            <a:r>
              <a:rPr dirty="0">
                <a:solidFill>
                  <a:srgbClr val="FFFF00"/>
                </a:solidFill>
              </a:rPr>
              <a:t>;  return</a:t>
            </a:r>
            <a:r>
              <a:rPr spc="-55" dirty="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t;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7488"/>
            <a:ext cx="7283450" cy="350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Рекурсивно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подредено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дърво: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*search_rec(elem *t, int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(t!=NULL)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(t-&gt;key&lt;k)</a:t>
            </a:r>
            <a:endParaRPr sz="2000" dirty="0">
              <a:latin typeface="Arial"/>
              <a:cs typeface="Arial"/>
            </a:endParaRPr>
          </a:p>
          <a:p>
            <a:pPr marL="1066800" marR="3572510" indent="-14033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t=search_rec(t-&gt;right,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k);  else</a:t>
            </a:r>
            <a:endParaRPr sz="2000" dirty="0">
              <a:latin typeface="Arial"/>
              <a:cs typeface="Arial"/>
            </a:endParaRPr>
          </a:p>
          <a:p>
            <a:pPr marL="1066800" marR="3587750" indent="-14033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if(t-&gt;key&gt;k)  t=search_rec(t-&gt;left,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7488"/>
            <a:ext cx="8282940" cy="30734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2.4.5.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Премахване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двоично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</a:t>
            </a:r>
            <a:endParaRPr sz="20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премахване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не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трябва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нарушава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подредбата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Възможни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следните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варианти: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822960" algn="l"/>
                <a:tab pos="2659380" algn="l"/>
                <a:tab pos="3816350" algn="l"/>
                <a:tab pos="4121150" algn="l"/>
                <a:tab pos="5023485" algn="l"/>
                <a:tab pos="6216650" algn="l"/>
                <a:tab pos="798766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рем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ани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мент	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тран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нарушава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структурата;</a:t>
            </a:r>
            <a:endParaRPr sz="2000">
              <a:latin typeface="Arial"/>
              <a:cs typeface="Arial"/>
            </a:endParaRPr>
          </a:p>
          <a:p>
            <a:pPr marL="12700" marR="6350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894715" algn="l"/>
                <a:tab pos="2800985" algn="l"/>
                <a:tab pos="4029710" algn="l"/>
                <a:tab pos="4719955" algn="l"/>
                <a:tab pos="5539740" algn="l"/>
                <a:tab pos="6337300" algn="l"/>
                <a:tab pos="787145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рема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х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ани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лемен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и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само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к,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ой  замества изтривания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възел;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788035" algn="l"/>
                <a:tab pos="2589530" algn="l"/>
                <a:tab pos="3710940" algn="l"/>
                <a:tab pos="4297680" algn="l"/>
                <a:tab pos="6421120" algn="l"/>
                <a:tab pos="6803390" algn="l"/>
              </a:tabLst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премахваният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два</a:t>
            </a:r>
            <a:r>
              <a:rPr sz="2000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наследника,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изтриваният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3984700"/>
            <a:ext cx="83311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305" y="3984700"/>
            <a:ext cx="74256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5"/>
              </a:spcBef>
              <a:tabLst>
                <a:tab pos="460375" algn="l"/>
                <a:tab pos="633095" algn="l"/>
                <a:tab pos="1729739" algn="l"/>
                <a:tab pos="1952625" algn="l"/>
                <a:tab pos="2339340" algn="l"/>
                <a:tab pos="2566670" algn="l"/>
                <a:tab pos="2646045" algn="l"/>
                <a:tab pos="2877820" algn="l"/>
                <a:tab pos="4166870" algn="l"/>
                <a:tab pos="4269105" algn="l"/>
                <a:tab pos="5982335" algn="l"/>
                <a:tab pos="715835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зам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и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с	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ия	(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го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еми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200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 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	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ър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с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еви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я		(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алк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	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4594250"/>
            <a:ext cx="2620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дясното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поддърво.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546860"/>
            <a:ext cx="8125967" cy="566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34132" y="31572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C0066"/>
                </a:solidFill>
                <a:latin typeface="Times New Roman"/>
                <a:cs typeface="Times New Roman"/>
              </a:rPr>
              <a:t>10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512824" y="50881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3823" y="442676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5840" y="381716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0732" y="381716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9539" y="4440478"/>
            <a:ext cx="85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213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9	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9032" y="44145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2523" y="5164378"/>
            <a:ext cx="168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  <a:tab pos="13716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	22	50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0023" y="343616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1023" y="28021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5340" y="35001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7131" y="21925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55740" y="2192578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2353" y="997800"/>
            <a:ext cx="613537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Например, премахване на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10: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4231" y="2776270"/>
            <a:ext cx="108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00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15	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01431" y="351236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3223" y="35001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7540" y="652226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6640" y="58242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39431" y="44785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89240" y="51643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5740" y="517657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61123" y="583646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8240" y="5824270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08340" y="58120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89823" y="6612178"/>
            <a:ext cx="101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22	50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4E42E3-610D-498D-8438-8C52432A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428625"/>
            <a:ext cx="5103571" cy="553998"/>
          </a:xfrm>
        </p:spPr>
        <p:txBody>
          <a:bodyPr/>
          <a:lstStyle/>
          <a:p>
            <a:r>
              <a:rPr lang="bg-BG" dirty="0"/>
              <a:t>Въведение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EA90757-6057-4844-BF8E-9D6E62CF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1233207"/>
            <a:ext cx="8153400" cy="1169551"/>
          </a:xfrm>
        </p:spPr>
        <p:txBody>
          <a:bodyPr/>
          <a:lstStyle/>
          <a:p>
            <a:r>
              <a:rPr lang="bg-BG" dirty="0"/>
              <a:t>Какво е граф?</a:t>
            </a:r>
          </a:p>
          <a:p>
            <a:endParaRPr lang="bg-BG" dirty="0"/>
          </a:p>
          <a:p>
            <a:r>
              <a:rPr lang="bg-B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Графа е структура от данни която съдържа върхове и ребра. Ребрата свързват отделните върхове по между си.</a:t>
            </a:r>
            <a:endParaRPr lang="bg-BG" dirty="0"/>
          </a:p>
        </p:txBody>
      </p:sp>
      <p:pic>
        <p:nvPicPr>
          <p:cNvPr id="5" name="Картина 4" descr="Картина, която съдържа черен, транспорт, сателит&#10;&#10;Описанието е генерирано автоматично">
            <a:extLst>
              <a:ext uri="{FF2B5EF4-FFF2-40B4-BE49-F238E27FC236}">
                <a16:creationId xmlns:a16="http://schemas.microsoft.com/office/drawing/2014/main" id="{22A5C71D-CC2F-4E73-896C-66E534631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82" y="2714625"/>
            <a:ext cx="4890134" cy="36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4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03071"/>
            <a:ext cx="5789295" cy="86486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  <a:p>
            <a:pPr marL="88265">
              <a:lnSpc>
                <a:spcPct val="100000"/>
              </a:lnSpc>
              <a:spcBef>
                <a:spcPts val="355"/>
              </a:spcBef>
            </a:pPr>
            <a:r>
              <a:rPr sz="2000" b="0" dirty="0">
                <a:solidFill>
                  <a:srgbClr val="FFFFFF"/>
                </a:solidFill>
                <a:latin typeface="Arial"/>
                <a:cs typeface="Arial"/>
              </a:rPr>
              <a:t>Пример за </a:t>
            </a:r>
            <a:r>
              <a:rPr sz="2000" b="0" spc="-5" dirty="0">
                <a:solidFill>
                  <a:srgbClr val="FFFFFF"/>
                </a:solidFill>
                <a:latin typeface="Arial"/>
                <a:cs typeface="Arial"/>
              </a:rPr>
              <a:t>изтриване на</a:t>
            </a:r>
            <a:r>
              <a:rPr sz="2000" b="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0" spc="-30" dirty="0">
                <a:solidFill>
                  <a:srgbClr val="FFFFFF"/>
                </a:solidFill>
                <a:latin typeface="Arial"/>
                <a:cs typeface="Arial"/>
              </a:rPr>
              <a:t>възел: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460500" y="1495425"/>
            <a:ext cx="7255509" cy="496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  <a:tabLst>
                <a:tab pos="1278255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	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</a:t>
            </a:r>
            <a:endParaRPr sz="2000" dirty="0">
              <a:latin typeface="Arial"/>
              <a:cs typeface="Arial"/>
            </a:endParaRPr>
          </a:p>
          <a:p>
            <a:pPr marL="141605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*left,*right;</a:t>
            </a:r>
            <a:endParaRPr sz="2000" dirty="0">
              <a:latin typeface="Arial"/>
              <a:cs typeface="Arial"/>
            </a:endParaRPr>
          </a:p>
          <a:p>
            <a:pPr marL="13462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*root=NULL,*z;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...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del(int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 * &amp;p=search(k),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*p0=p, **qq,</a:t>
            </a:r>
            <a:r>
              <a:rPr sz="2000" spc="-1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search(k)-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функция,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която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търси в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дървото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възел</a:t>
            </a:r>
            <a:endParaRPr sz="2000" dirty="0">
              <a:latin typeface="Arial"/>
              <a:cs typeface="Arial"/>
            </a:endParaRPr>
          </a:p>
          <a:p>
            <a:pPr marL="152400" marR="5080" indent="-140335">
              <a:lnSpc>
                <a:spcPct val="80000"/>
              </a:lnSpc>
              <a:spcBef>
                <a:spcPts val="235"/>
              </a:spcBef>
              <a:tabLst>
                <a:tab pos="27559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с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ключова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 и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връща адреса на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указател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към</a:t>
            </a:r>
            <a:r>
              <a:rPr sz="2000" spc="-1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него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(p==NULL)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	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//Възелът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намерен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6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((p-&gt;right==NULL))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p=p-&gt;left; delete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p0;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if(p-&gt;left==NULL)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p=p-&gt;right; delete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p0;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960137" y="1192745"/>
            <a:ext cx="3512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//Възелът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 с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два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наследника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33" y="1436573"/>
            <a:ext cx="1104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6795" y="1192745"/>
            <a:ext cx="240220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220979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qq=&amp;p-&gt;left;</a:t>
            </a:r>
            <a:endParaRPr sz="2000" dirty="0">
              <a:latin typeface="Arial"/>
              <a:cs typeface="Arial"/>
            </a:endParaRPr>
          </a:p>
          <a:p>
            <a:pPr marL="220979" marR="73025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((*</a:t>
            </a: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qq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)-&gt;right)  qq=&amp;(*qq)-&gt;right;</a:t>
            </a:r>
            <a:endParaRPr sz="2000" dirty="0">
              <a:latin typeface="Arial"/>
              <a:cs typeface="Arial"/>
            </a:endParaRPr>
          </a:p>
          <a:p>
            <a:pPr marL="220979" marR="5080">
              <a:lnSpc>
                <a:spcPct val="8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ey=(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qq)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q=*qq;</a:t>
            </a:r>
            <a:endParaRPr sz="2000" dirty="0">
              <a:latin typeface="Arial"/>
              <a:cs typeface="Arial"/>
            </a:endParaRPr>
          </a:p>
          <a:p>
            <a:pPr marL="220979" marR="857250">
              <a:lnSpc>
                <a:spcPct val="8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*qq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q-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3387369"/>
            <a:ext cx="1250315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9146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EAE5B602-9302-4210-A319-995961FE02E7}"/>
              </a:ext>
            </a:extLst>
          </p:cNvPr>
          <p:cNvSpPr/>
          <p:nvPr/>
        </p:nvSpPr>
        <p:spPr>
          <a:xfrm>
            <a:off x="5317836" y="2727598"/>
            <a:ext cx="3726827" cy="1024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Клетка </a:t>
            </a:r>
            <a:r>
              <a:rPr lang="en-US" dirty="0"/>
              <a:t>qq. </a:t>
            </a:r>
            <a:r>
              <a:rPr lang="bg-BG" dirty="0"/>
              <a:t>Указател сочещ към указателя </a:t>
            </a:r>
            <a:r>
              <a:rPr lang="en-US" dirty="0"/>
              <a:t>p-left</a:t>
            </a:r>
            <a:r>
              <a:rPr lang="bg-BG" dirty="0"/>
              <a:t>. В него се записва 1001.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A575AA26-18E9-4424-A587-606FDAC4BA8B}"/>
              </a:ext>
            </a:extLst>
          </p:cNvPr>
          <p:cNvSpPr/>
          <p:nvPr/>
        </p:nvSpPr>
        <p:spPr>
          <a:xfrm>
            <a:off x="4826755" y="4219297"/>
            <a:ext cx="4515750" cy="128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err="1"/>
              <a:t>Укател</a:t>
            </a:r>
            <a:r>
              <a:rPr lang="bg-BG" dirty="0"/>
              <a:t> </a:t>
            </a:r>
            <a:r>
              <a:rPr lang="en-US" dirty="0"/>
              <a:t>p-&gt;left, </a:t>
            </a:r>
            <a:r>
              <a:rPr lang="bg-BG" dirty="0"/>
              <a:t>сочещ към </a:t>
            </a:r>
            <a:r>
              <a:rPr lang="bg-BG" dirty="0" err="1"/>
              <a:t>лефия</a:t>
            </a:r>
            <a:r>
              <a:rPr lang="bg-BG" dirty="0"/>
              <a:t> наследник. В него се записва адрес 1000. А примерен адрес на тази клетка е 1001)</a:t>
            </a: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50B61107-AFCC-4519-BEAC-1E3DC66C1BE9}"/>
              </a:ext>
            </a:extLst>
          </p:cNvPr>
          <p:cNvSpPr/>
          <p:nvPr/>
        </p:nvSpPr>
        <p:spPr>
          <a:xfrm>
            <a:off x="5352473" y="5809926"/>
            <a:ext cx="3464315" cy="84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Стойност на левия наследник. (примерен адрес на клетката е 1000)</a:t>
            </a:r>
            <a:r>
              <a:rPr lang="en-US" dirty="0"/>
              <a:t> </a:t>
            </a:r>
            <a:endParaRPr lang="bg-B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7485888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353" y="937488"/>
            <a:ext cx="8282940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2. 5. Балансирани </a:t>
            </a: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двоични</a:t>
            </a:r>
            <a:r>
              <a:rPr sz="2000" b="1" spc="-114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CC00"/>
                </a:solidFill>
                <a:latin typeface="Arial"/>
                <a:cs typeface="Arial"/>
              </a:rPr>
              <a:t>дървета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2.5.1.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Дефиниции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балансирано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 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балансирано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балансирано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по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височина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разликата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височините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поддърветата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всеки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негов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най-много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2353" y="6362316"/>
            <a:ext cx="3886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балансирано.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7319" y="6362316"/>
            <a:ext cx="2889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балансирано.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7703819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82829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идеално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балансирано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с  </a:t>
            </a: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балансирано тегло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негов 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дясно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различава най-много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2353" y="5630608"/>
            <a:ext cx="82823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Всяко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идеално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тегло)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също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така  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балансирана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височина.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1553" y="997800"/>
            <a:ext cx="8383270" cy="581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3975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Идеално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балансираното 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пълно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всеки 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разликата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броя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неговите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поддървета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нула.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Лявото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предходната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фигура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пълно.</a:t>
            </a:r>
            <a:endParaRPr sz="2000" dirty="0">
              <a:latin typeface="Arial"/>
              <a:cs typeface="Arial"/>
            </a:endParaRPr>
          </a:p>
          <a:p>
            <a:pPr marL="63500" marR="55244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бъде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двоичното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пълно,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възлите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трябва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нечетен.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Ако К 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броя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нивата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(коренът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брои 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0-во  ниво),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броят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вътрешните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възлите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пълното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 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равен на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50" spc="7" baseline="25641" dirty="0">
                <a:solidFill>
                  <a:srgbClr val="FFFFFF"/>
                </a:solidFill>
                <a:latin typeface="Arial"/>
                <a:cs typeface="Arial"/>
              </a:rPr>
              <a:t>К+1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-1.</a:t>
            </a:r>
            <a:endParaRPr sz="2000" dirty="0">
              <a:latin typeface="Arial"/>
              <a:cs typeface="Arial"/>
            </a:endParaRPr>
          </a:p>
          <a:p>
            <a:pPr marL="63500" marR="53975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Балансът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обикновено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важен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фактор при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работа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двоични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дървета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където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значение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времето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 трябва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отделни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дълги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клони.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Балансираните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дървета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често наричат  </a:t>
            </a:r>
            <a:r>
              <a:rPr sz="2000" spc="-30" dirty="0">
                <a:solidFill>
                  <a:srgbClr val="FFCC00"/>
                </a:solidFill>
                <a:latin typeface="Arial"/>
                <a:cs typeface="Arial"/>
              </a:rPr>
              <a:t>AVL-дървета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чест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Adelson-Velski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Landis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учените,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създали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  много алгоритми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вид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дървовидни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структури.</a:t>
            </a:r>
            <a:endParaRPr sz="2000" dirty="0">
              <a:latin typeface="Arial"/>
              <a:cs typeface="Arial"/>
            </a:endParaRPr>
          </a:p>
          <a:p>
            <a:pPr marL="63500" marR="53975" algn="just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Основните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балансираните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дървета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добавяне,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премахване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със зададена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ключова стойност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имат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сложност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О(Log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N).</a:t>
            </a:r>
            <a:endParaRPr sz="2000" dirty="0">
              <a:latin typeface="Arial"/>
              <a:cs typeface="Arial"/>
            </a:endParaRPr>
          </a:p>
          <a:p>
            <a:pPr marL="63500" marR="55880" algn="just">
              <a:lnSpc>
                <a:spcPct val="100000"/>
              </a:lnSpc>
              <a:spcBef>
                <a:spcPts val="475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h(N)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височината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балансирано 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вътрешни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възела,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то</a:t>
            </a:r>
            <a:endParaRPr sz="2000" dirty="0">
              <a:latin typeface="Arial"/>
              <a:cs typeface="Arial"/>
            </a:endParaRPr>
          </a:p>
          <a:p>
            <a:pPr marL="977900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(N+1) &lt;= h(N)&lt;= 1.4404Log</a:t>
            </a:r>
            <a:r>
              <a:rPr sz="1950" baseline="-21367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(N+2) -</a:t>
            </a:r>
            <a:r>
              <a:rPr sz="20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0.328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8281034" cy="447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2.5.2. Динамична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променлива,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описваща балансирано двоично 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Във всеки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такава 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съхранява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информация 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съответните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поддървета: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tree{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</a:t>
            </a:r>
            <a:endParaRPr sz="2000" dirty="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275590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bal;	//0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двата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клона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възела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са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с 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еднаква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дължина</a:t>
            </a:r>
            <a:endParaRPr sz="2000" dirty="0">
              <a:latin typeface="Arial"/>
              <a:cs typeface="Arial"/>
            </a:endParaRPr>
          </a:p>
          <a:p>
            <a:pPr marL="27559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//-1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левия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клон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по-дълъг;</a:t>
            </a:r>
            <a:endParaRPr sz="2000" dirty="0">
              <a:latin typeface="Arial"/>
              <a:cs typeface="Arial"/>
            </a:endParaRPr>
          </a:p>
          <a:p>
            <a:pPr marL="1841500" marR="2614295" indent="9144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+1 -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десния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1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по-дълъг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*left,*right;</a:t>
            </a:r>
            <a:endParaRPr sz="2000" dirty="0">
              <a:latin typeface="Arial"/>
              <a:cs typeface="Arial"/>
            </a:endParaRPr>
          </a:p>
          <a:p>
            <a:pPr marL="127571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*root=NULL;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12896" y="6854400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5701284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1232353" y="997800"/>
            <a:ext cx="8426450" cy="301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52169" algn="l"/>
                <a:tab pos="1976755" algn="l"/>
                <a:tab pos="2840990" algn="l"/>
                <a:tab pos="3615054" algn="l"/>
                <a:tab pos="4052570" algn="l"/>
                <a:tab pos="4787265" algn="l"/>
                <a:tab pos="6548755" algn="l"/>
                <a:tab pos="827087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Вся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ич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ър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же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б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ала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щ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4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основни операции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балансиране, наречени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ротации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2.5.3. Дясна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необходима тогава, когато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вече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балансираното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 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най-левия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клон.</a:t>
            </a:r>
            <a:endParaRPr sz="2000" dirty="0">
              <a:latin typeface="Arial"/>
              <a:cs typeface="Arial"/>
            </a:endParaRPr>
          </a:p>
          <a:p>
            <a:pPr marL="12700" marR="605790">
              <a:lnSpc>
                <a:spcPts val="2880"/>
              </a:lnSpc>
              <a:spcBef>
                <a:spcPts val="17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функция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R_rot(tree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&amp;p)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2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2600" y="3984700"/>
            <a:ext cx="164401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if(p-&gt;bal==-1){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1246" y="4289602"/>
            <a:ext cx="2106930" cy="1550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q=p-&gt;left;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if(q-&gt;bal==-1)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91465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p-&gt;l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-&gt;r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ight;  q-&gt;right=p;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p-&gt;bal=0;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40188" y="5813602"/>
            <a:ext cx="5289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1246" y="6423143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353" y="6728043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54595" y="4285488"/>
            <a:ext cx="2749296" cy="1967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59300" y="6313413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5702" y="5761723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4625" y="5237505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30277" y="4569917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9623" y="5207012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6805" y="5812015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5977" y="400607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42090" y="4559223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6400" y="5199430"/>
            <a:ext cx="117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59812" y="461271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03829" y="5196319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8922" y="5770816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88400" y="5894387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24453" y="5812015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24150" y="4080865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6577584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937488"/>
            <a:ext cx="8426450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2.5.4. Лява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необходима тогава, когато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вече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балансираното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 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най-десния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клон.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функция,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реализираща операцията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търсене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2704528"/>
            <a:ext cx="3454400" cy="1854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L_rot(tree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&amp;p)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tree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if(p-&gt;bal==1){</a:t>
            </a:r>
            <a:endParaRPr sz="2000" dirty="0">
              <a:latin typeface="Arial"/>
              <a:cs typeface="Arial"/>
            </a:endParaRPr>
          </a:p>
          <a:p>
            <a:pPr marL="1841500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q=p-&gt;right;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if(q-&gt;bal==1)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0188" y="4533417"/>
            <a:ext cx="1827530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ight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q-&gt;left=p;</a:t>
            </a:r>
            <a:endParaRPr sz="2000" dirty="0">
              <a:latin typeface="Arial"/>
              <a:cs typeface="Arial"/>
            </a:endParaRPr>
          </a:p>
          <a:p>
            <a:pPr marL="12700" marR="7289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al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  p=q;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1246" y="6057414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353" y="6362316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3383" y="2567520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3731" y="3820134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6322" y="3245624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6405" y="3027730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0334" y="4722367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4364" y="3830827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80530" y="4643208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30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3911" y="5379262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42859" y="2647188"/>
            <a:ext cx="2273808" cy="239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716951" y="4681181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064474" y="3838498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97227" y="4641596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2433" y="3026130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90672" y="3858285"/>
            <a:ext cx="239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30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9168" y="4700968"/>
            <a:ext cx="239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35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92565" y="2674150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722620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2353" y="997800"/>
            <a:ext cx="2874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2.5.5. Двойни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ротации: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961" y="1668945"/>
            <a:ext cx="239077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5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лява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лявото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8636" y="1668945"/>
            <a:ext cx="9829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635">
              <a:lnSpc>
                <a:spcPct val="12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дясна  р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7594" y="5386781"/>
            <a:ext cx="2409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Ляво-дясна</a:t>
            </a:r>
            <a:r>
              <a:rPr sz="2000" spc="-7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ротация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6722364" y="2702051"/>
            <a:ext cx="2295143" cy="1658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01316" y="27761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2718384" y="33979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9423" y="40716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9392" y="40716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6523" y="33979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18384" y="474512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6523" y="47574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2331" y="40334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97576" y="341170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8584" y="40716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7315" y="339798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80508" y="27761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7508" y="4719294"/>
            <a:ext cx="901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	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49639" y="390707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26475" y="3957370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68792" y="33476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01916" y="329740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3184" y="3931310"/>
            <a:ext cx="851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60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10	</a:t>
            </a: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21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59700" y="2776194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353" y="997800"/>
            <a:ext cx="2874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2.5.5. Двойни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ротации: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8348471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35961" y="1668945"/>
            <a:ext cx="2524760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7625" algn="ctr">
              <a:lnSpc>
                <a:spcPct val="100000"/>
              </a:lnSpc>
              <a:spcBef>
                <a:spcPts val="5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дясна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дясното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392760" y="1668945"/>
            <a:ext cx="9829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1770">
              <a:lnSpc>
                <a:spcPct val="120000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044700" y="283723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3408" y="3523030"/>
            <a:ext cx="1016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	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4300" y="425912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507" y="42713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5208" y="35352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16500" y="28235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8400" y="424693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208" y="35093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66069" y="4944922"/>
            <a:ext cx="2413635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3800">
              <a:lnSpc>
                <a:spcPct val="100000"/>
              </a:lnSpc>
              <a:spcBef>
                <a:spcPts val="100"/>
              </a:spcBef>
              <a:tabLst>
                <a:tab pos="1802764" algn="l"/>
              </a:tabLst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9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Дясно-лява</a:t>
            </a:r>
            <a:r>
              <a:rPr sz="2000" spc="-8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ротация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2008" y="422102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4316" y="34331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3916" y="28235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33307" y="34712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3100" y="417073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47407" y="41448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7300" y="413263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5700" y="50592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1507" y="505922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90507" y="4118914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5501640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353" y="937564"/>
            <a:ext cx="7995920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Съществуват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дефиниции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дървовидна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или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дърво:</a:t>
            </a:r>
            <a:endParaRPr sz="200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CC00"/>
                </a:solidFill>
                <a:latin typeface="Arial"/>
                <a:cs typeface="Arial"/>
              </a:rPr>
              <a:t>Нерекурсивна: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граф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без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цикли.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Рекурсивна: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 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образувана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Т,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наречен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“корен”,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крайно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множество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(възможно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празно)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дървета 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 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Т,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наречени</a:t>
            </a:r>
            <a:r>
              <a:rPr sz="20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“поддървета”.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8157971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2353" y="937488"/>
            <a:ext cx="8426450" cy="13665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2.5.5.1. Ляво-дясна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Ляво-дясна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ротация.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необходима тогава, когато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 вече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балансираното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добавя 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дясното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листо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по-високото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ляво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случая 21 или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24.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787067" y="504687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9487" y="25217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168" y="340415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3003" y="412196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6420" y="43473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5291" y="487931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9831" y="410664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0167" y="426209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7660" y="508962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22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43580" y="344667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9715" y="583326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1643" y="330654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76871" y="490674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07020" y="493577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0760" y="591875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89400" y="424677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30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45651" y="486399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30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5655" y="263286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5828"/>
            <a:ext cx="7026275" cy="59353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функция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реализация на ляво-дясна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 L_R_rot(tree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1800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&amp;p)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2700" marR="562673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tree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*q,*s;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if(p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-&gt;ba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1)</a:t>
            </a:r>
            <a:endParaRPr sz="1800" dirty="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39065" marR="557657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q=p-&gt;left;  if(q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-&gt;ba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1)</a:t>
            </a:r>
            <a:endParaRPr sz="1800" dirty="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{s=q-&gt;right;</a:t>
            </a:r>
            <a:endParaRPr sz="1800" dirty="0">
              <a:latin typeface="Arial"/>
              <a:cs typeface="Arial"/>
            </a:endParaRPr>
          </a:p>
          <a:p>
            <a:pPr marL="266700" marR="5144135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-&gt;rig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-&gt;left;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s-&gt;left=q;</a:t>
            </a:r>
            <a:endParaRPr sz="1800" dirty="0">
              <a:latin typeface="Arial"/>
              <a:cs typeface="Arial"/>
            </a:endParaRPr>
          </a:p>
          <a:p>
            <a:pPr marL="266700" marR="5143500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-&gt;left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-&gt;rig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s-&gt;right=p;</a:t>
            </a:r>
            <a:endParaRPr sz="1800" dirty="0">
              <a:latin typeface="Arial"/>
              <a:cs typeface="Arial"/>
            </a:endParaRPr>
          </a:p>
          <a:p>
            <a:pPr marL="927100" marR="4358640" indent="-6604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if(s-&gt;bal==-1) p-&gt;bal=1;  else p-&gt;bal=0;</a:t>
            </a:r>
            <a:endParaRPr sz="1800" dirty="0">
              <a:latin typeface="Arial"/>
              <a:cs typeface="Arial"/>
            </a:endParaRPr>
          </a:p>
          <a:p>
            <a:pPr marL="927100" marR="4358005" indent="-6604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if(s-&gt;bal==1) q-&gt;bal=-1;  else q-&gt;bal=0;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p=s;</a:t>
            </a:r>
            <a:endParaRPr sz="1800" dirty="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8461248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0720" y="558500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3545916" y="3388842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7771" y="467357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7099" y="403966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8707" y="4289526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4543" y="493715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0388" y="558500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63588" y="400149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9532" y="349697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5964" y="486399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6976" y="428952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23176" y="493715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2172" y="623262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68344" y="6161074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11743" y="497372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2353" y="937488"/>
            <a:ext cx="8426450" cy="24999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2.5.5.2. Дясно-лява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необходима тогава, когато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във вече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балансираното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добавя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лявото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листо 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по-високото  дясно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поддърво,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случая 6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9:</a:t>
            </a:r>
            <a:endParaRPr sz="2000" dirty="0">
              <a:latin typeface="Arial"/>
              <a:cs typeface="Arial"/>
            </a:endParaRPr>
          </a:p>
          <a:p>
            <a:pPr marL="6643370">
              <a:lnSpc>
                <a:spcPts val="2020"/>
              </a:lnSpc>
              <a:spcBef>
                <a:spcPts val="109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800" dirty="0">
              <a:latin typeface="Courier New"/>
              <a:cs typeface="Courier New"/>
            </a:endParaRPr>
          </a:p>
          <a:p>
            <a:pPr marL="1391920">
              <a:lnSpc>
                <a:spcPts val="2020"/>
              </a:lnSpc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800" dirty="0">
              <a:latin typeface="Courier New"/>
              <a:cs typeface="Courier New"/>
            </a:endParaRPr>
          </a:p>
          <a:p>
            <a:pPr marR="1844675" algn="r">
              <a:lnSpc>
                <a:spcPct val="100000"/>
              </a:lnSpc>
              <a:spcBef>
                <a:spcPts val="1635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8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5828"/>
            <a:ext cx="7026275" cy="56610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функция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реализация на дясно-лява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ротация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 R_L_rot(tree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*</a:t>
            </a:r>
            <a:r>
              <a:rPr sz="1800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&amp;p)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570293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tree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*q,*s;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if(p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-&gt;ba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266700" marR="5372735" indent="-12827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q=p-&gt;right;  if(q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-&gt;ba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tabLst>
                <a:tab pos="596900" algn="l"/>
              </a:tabLst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	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s=q-&gt;left;</a:t>
            </a:r>
            <a:endParaRPr sz="1800">
              <a:latin typeface="Arial"/>
              <a:cs typeface="Arial"/>
            </a:endParaRPr>
          </a:p>
          <a:p>
            <a:pPr marL="991235" marR="4419600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-&gt;left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s-&gt;rig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s-&gt;right=q;</a:t>
            </a:r>
            <a:endParaRPr sz="1800">
              <a:latin typeface="Arial"/>
              <a:cs typeface="Arial"/>
            </a:endParaRPr>
          </a:p>
          <a:p>
            <a:pPr marL="991235" marR="4419600">
              <a:lnSpc>
                <a:spcPct val="100000"/>
              </a:lnSpc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-&gt;rig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-&gt;left;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s-&gt;left=p;</a:t>
            </a:r>
            <a:endParaRPr sz="1800">
              <a:latin typeface="Arial"/>
              <a:cs typeface="Arial"/>
            </a:endParaRPr>
          </a:p>
          <a:p>
            <a:pPr marL="99123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if(s-&gt;bal==1)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p-&gt;bal=1;</a:t>
            </a:r>
            <a:endParaRPr sz="1800">
              <a:latin typeface="Arial"/>
              <a:cs typeface="Arial"/>
            </a:endParaRPr>
          </a:p>
          <a:p>
            <a:pPr marL="991235" marR="3634104" indent="85026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else p-&gt;bal=0;  if(s-&gt;bal==-1)</a:t>
            </a:r>
            <a:r>
              <a:rPr sz="18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q-&gt;bal=1;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q-&gt;bal=0;</a:t>
            </a:r>
            <a:endParaRPr sz="1800">
              <a:latin typeface="Arial"/>
              <a:cs typeface="Arial"/>
            </a:endParaRPr>
          </a:p>
          <a:p>
            <a:pPr marL="991235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p=s;</a:t>
            </a:r>
            <a:endParaRPr sz="180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969263" y="1897379"/>
            <a:ext cx="6219444" cy="531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06589"/>
              </p:ext>
            </p:extLst>
          </p:nvPr>
        </p:nvGraphicFramePr>
        <p:xfrm>
          <a:off x="1213387" y="5171831"/>
          <a:ext cx="7256774" cy="445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3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14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22982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Arr[i]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1655"/>
                        </a:lnSpc>
                        <a:tabLst>
                          <a:tab pos="54165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	9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6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8585" algn="r">
                        <a:lnSpc>
                          <a:spcPts val="1655"/>
                        </a:lnSpc>
                      </a:pPr>
                      <a:r>
                        <a:rPr sz="16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6525" algn="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018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990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1655"/>
                        </a:lnSpc>
                        <a:tabLst>
                          <a:tab pos="509905" algn="l"/>
                        </a:tabLst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	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65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232353" y="5902669"/>
            <a:ext cx="45605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ляв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наследник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Arr[i] -&gt; Arr[2i+1]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десен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наследник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Arr[i] -&gt;</a:t>
            </a:r>
            <a:r>
              <a:rPr sz="2000" spc="-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Arr[2*(i+1)]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родител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Arr[i]-&gt;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Arr[(i-1)/2]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953" y="967257"/>
            <a:ext cx="8476615" cy="20739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8100" marR="30480" algn="just">
              <a:lnSpc>
                <a:spcPts val="2160"/>
              </a:lnSpc>
              <a:spcBef>
                <a:spcPts val="3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2.6. Статично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дървовидни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структури (двоично 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дърво)</a:t>
            </a:r>
            <a:endParaRPr sz="2000" dirty="0">
              <a:latin typeface="Arial"/>
              <a:cs typeface="Arial"/>
            </a:endParaRPr>
          </a:p>
          <a:p>
            <a:pPr marL="38100" marR="30480" algn="just">
              <a:lnSpc>
                <a:spcPts val="2160"/>
              </a:lnSpc>
              <a:spcBef>
                <a:spcPts val="480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пълно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(съдържа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(2</a:t>
            </a:r>
            <a:r>
              <a:rPr sz="1950" baseline="25641" dirty="0">
                <a:solidFill>
                  <a:srgbClr val="FFFFFF"/>
                </a:solidFill>
                <a:latin typeface="Arial"/>
                <a:cs typeface="Arial"/>
              </a:rPr>
              <a:t>h+1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–1)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50" baseline="25641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i-то ниво,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h 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височина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дървото,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започва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0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ниво),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запишат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масив.</a:t>
            </a:r>
            <a:endParaRPr sz="2000" dirty="0">
              <a:latin typeface="Arial"/>
              <a:cs typeface="Arial"/>
            </a:endParaRPr>
          </a:p>
          <a:p>
            <a:pPr marR="856615" algn="ctr">
              <a:lnSpc>
                <a:spcPct val="100000"/>
              </a:lnSpc>
              <a:spcBef>
                <a:spcPts val="1689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3208" y="32593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0815" y="3259378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7908" y="3855262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5515" y="3843070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7200" y="3843070"/>
            <a:ext cx="2980690" cy="97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8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621665" algn="l"/>
                <a:tab pos="1104900" algn="l"/>
                <a:tab pos="1664335" algn="l"/>
                <a:tab pos="2197735" algn="l"/>
                <a:tab pos="2781300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	L	M	N	O	P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1900" y="3637330"/>
            <a:ext cx="46672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562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  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5300" y="4402378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305715" y="967257"/>
            <a:ext cx="3138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385" algn="l"/>
                <a:tab pos="1621790" algn="l"/>
                <a:tab pos="2031364" algn="l"/>
              </a:tabLst>
            </a:pP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ъг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ои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г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967257"/>
            <a:ext cx="4923155" cy="12757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879475" algn="l"/>
                <a:tab pos="1772285" algn="l"/>
                <a:tab pos="2219325" algn="l"/>
                <a:tab pos="3474720" algn="l"/>
                <a:tab pos="3903345" algn="l"/>
                <a:tab pos="476758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Вся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ър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се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и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Върховете 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бъдат 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вида: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209"/>
              </a:spcBef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35" dirty="0">
                <a:solidFill>
                  <a:srgbClr val="FFCC00"/>
                </a:solidFill>
                <a:latin typeface="Arial"/>
                <a:cs typeface="Arial"/>
              </a:rPr>
              <a:t>Родител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235"/>
              </a:spcBef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Наследник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2247430"/>
            <a:ext cx="8211184" cy="42627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Върхът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без родител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корен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всяко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един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такъв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връх.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всеки връх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излизат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няколко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дъги (техния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брой 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“степен”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елемента),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влиза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само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дъга, 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т.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е. връзката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“родител-наследник”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еднопосочна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позволява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цикли.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48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едносвързан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представлява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частен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случай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т.н.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“изродено”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480"/>
              </a:spcBef>
            </a:pPr>
            <a:r>
              <a:rPr sz="2000" spc="-10" dirty="0">
                <a:solidFill>
                  <a:srgbClr val="FFCC00"/>
                </a:solidFill>
                <a:latin typeface="Arial"/>
                <a:cs typeface="Arial"/>
              </a:rPr>
              <a:t>Степен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максималният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брой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наследници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тази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степента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09"/>
              </a:spcBef>
            </a:pP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Върховете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без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наследници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наричат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листа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”.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509"/>
              </a:spcBef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Височина на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дължината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най-дългия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корена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  листо.</a:t>
            </a:r>
            <a:endParaRPr sz="2000">
              <a:latin typeface="Arial"/>
              <a:cs typeface="Arial"/>
            </a:endParaRPr>
          </a:p>
          <a:p>
            <a:pPr marL="12700" marR="6985" algn="just">
              <a:lnSpc>
                <a:spcPts val="216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дефиницията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следва,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между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произволни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върха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едно </a:t>
            </a:r>
            <a:r>
              <a:rPr sz="2000" spc="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съществува </a:t>
            </a:r>
            <a:r>
              <a:rPr sz="2000" spc="-15" dirty="0">
                <a:solidFill>
                  <a:srgbClr val="FFCC00"/>
                </a:solidFill>
                <a:latin typeface="Arial"/>
                <a:cs typeface="Arial"/>
              </a:rPr>
              <a:t>единствен</a:t>
            </a:r>
            <a:r>
              <a:rPr sz="2000" spc="-5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път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243583"/>
            <a:ext cx="8494776" cy="5964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580661" y="997800"/>
            <a:ext cx="1300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C00"/>
                </a:solidFill>
                <a:latin typeface="Arial"/>
                <a:cs typeface="Arial"/>
              </a:rPr>
              <a:t>Например: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2765603"/>
            <a:ext cx="2699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степен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325960"/>
            <a:ext cx="32829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Височината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spc="-7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9263" y="1897379"/>
            <a:ext cx="6242685" cy="5311140"/>
            <a:chOff x="969263" y="1897379"/>
            <a:chExt cx="6242685" cy="5311140"/>
          </a:xfrm>
        </p:grpSpPr>
        <p:sp>
          <p:nvSpPr>
            <p:cNvPr id="3" name="object 3"/>
            <p:cNvSpPr/>
            <p:nvPr/>
          </p:nvSpPr>
          <p:spPr>
            <a:xfrm>
              <a:off x="969263" y="1897379"/>
              <a:ext cx="5501640" cy="5311140"/>
            </a:xfrm>
            <a:custGeom>
              <a:avLst/>
              <a:gdLst/>
              <a:ahLst/>
              <a:cxnLst/>
              <a:rect l="l" t="t" r="r" b="b"/>
              <a:pathLst>
                <a:path w="5501640" h="5311140">
                  <a:moveTo>
                    <a:pt x="7620" y="0"/>
                  </a:moveTo>
                  <a:lnTo>
                    <a:pt x="4572" y="0"/>
                  </a:lnTo>
                  <a:lnTo>
                    <a:pt x="1524" y="1524"/>
                  </a:lnTo>
                  <a:lnTo>
                    <a:pt x="1524" y="6095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6096" y="12191"/>
                  </a:lnTo>
                  <a:lnTo>
                    <a:pt x="155448" y="36575"/>
                  </a:lnTo>
                  <a:lnTo>
                    <a:pt x="301752" y="62483"/>
                  </a:lnTo>
                  <a:lnTo>
                    <a:pt x="448056" y="91439"/>
                  </a:lnTo>
                  <a:lnTo>
                    <a:pt x="591312" y="121919"/>
                  </a:lnTo>
                  <a:lnTo>
                    <a:pt x="734568" y="155447"/>
                  </a:lnTo>
                  <a:lnTo>
                    <a:pt x="876300" y="192024"/>
                  </a:lnTo>
                  <a:lnTo>
                    <a:pt x="1016508" y="230124"/>
                  </a:lnTo>
                  <a:lnTo>
                    <a:pt x="1155192" y="271271"/>
                  </a:lnTo>
                  <a:lnTo>
                    <a:pt x="1292352" y="313943"/>
                  </a:lnTo>
                  <a:lnTo>
                    <a:pt x="1426464" y="359663"/>
                  </a:lnTo>
                  <a:lnTo>
                    <a:pt x="1560576" y="406907"/>
                  </a:lnTo>
                  <a:lnTo>
                    <a:pt x="1693164" y="457200"/>
                  </a:lnTo>
                  <a:lnTo>
                    <a:pt x="1824228" y="509015"/>
                  </a:lnTo>
                  <a:lnTo>
                    <a:pt x="1952244" y="562355"/>
                  </a:lnTo>
                  <a:lnTo>
                    <a:pt x="2078736" y="618743"/>
                  </a:lnTo>
                  <a:lnTo>
                    <a:pt x="2327148" y="737615"/>
                  </a:lnTo>
                  <a:lnTo>
                    <a:pt x="2449068" y="800100"/>
                  </a:lnTo>
                  <a:lnTo>
                    <a:pt x="2569464" y="864107"/>
                  </a:lnTo>
                  <a:lnTo>
                    <a:pt x="2686812" y="931163"/>
                  </a:lnTo>
                  <a:lnTo>
                    <a:pt x="2802636" y="999743"/>
                  </a:lnTo>
                  <a:lnTo>
                    <a:pt x="2916936" y="1069847"/>
                  </a:lnTo>
                  <a:lnTo>
                    <a:pt x="3028188" y="1141476"/>
                  </a:lnTo>
                  <a:lnTo>
                    <a:pt x="3246120" y="1290827"/>
                  </a:lnTo>
                  <a:lnTo>
                    <a:pt x="3351276" y="1368552"/>
                  </a:lnTo>
                  <a:lnTo>
                    <a:pt x="3454908" y="1447800"/>
                  </a:lnTo>
                  <a:lnTo>
                    <a:pt x="3557016" y="1528571"/>
                  </a:lnTo>
                  <a:lnTo>
                    <a:pt x="3656076" y="1610867"/>
                  </a:lnTo>
                  <a:lnTo>
                    <a:pt x="3753612" y="1696212"/>
                  </a:lnTo>
                  <a:lnTo>
                    <a:pt x="3848100" y="1781555"/>
                  </a:lnTo>
                  <a:lnTo>
                    <a:pt x="3939540" y="1868424"/>
                  </a:lnTo>
                  <a:lnTo>
                    <a:pt x="4029456" y="1958339"/>
                  </a:lnTo>
                  <a:lnTo>
                    <a:pt x="4117848" y="2048255"/>
                  </a:lnTo>
                  <a:lnTo>
                    <a:pt x="4203192" y="2139695"/>
                  </a:lnTo>
                  <a:lnTo>
                    <a:pt x="4285488" y="2234183"/>
                  </a:lnTo>
                  <a:lnTo>
                    <a:pt x="4366260" y="2328671"/>
                  </a:lnTo>
                  <a:lnTo>
                    <a:pt x="4443984" y="2424684"/>
                  </a:lnTo>
                  <a:lnTo>
                    <a:pt x="4520184" y="2522219"/>
                  </a:lnTo>
                  <a:lnTo>
                    <a:pt x="4593336" y="2621279"/>
                  </a:lnTo>
                  <a:lnTo>
                    <a:pt x="4663440" y="2721863"/>
                  </a:lnTo>
                  <a:lnTo>
                    <a:pt x="4730496" y="2822447"/>
                  </a:lnTo>
                  <a:lnTo>
                    <a:pt x="4796028" y="2926079"/>
                  </a:lnTo>
                  <a:lnTo>
                    <a:pt x="4858512" y="3029711"/>
                  </a:lnTo>
                  <a:lnTo>
                    <a:pt x="4917948" y="3134867"/>
                  </a:lnTo>
                  <a:lnTo>
                    <a:pt x="4974336" y="3241547"/>
                  </a:lnTo>
                  <a:lnTo>
                    <a:pt x="5027676" y="3348228"/>
                  </a:lnTo>
                  <a:lnTo>
                    <a:pt x="5079492" y="3456431"/>
                  </a:lnTo>
                  <a:lnTo>
                    <a:pt x="5128260" y="3566159"/>
                  </a:lnTo>
                  <a:lnTo>
                    <a:pt x="5173980" y="3677411"/>
                  </a:lnTo>
                  <a:lnTo>
                    <a:pt x="5216652" y="3788663"/>
                  </a:lnTo>
                  <a:lnTo>
                    <a:pt x="5254752" y="3899916"/>
                  </a:lnTo>
                  <a:lnTo>
                    <a:pt x="5292852" y="4014216"/>
                  </a:lnTo>
                  <a:lnTo>
                    <a:pt x="5326380" y="4128516"/>
                  </a:lnTo>
                  <a:lnTo>
                    <a:pt x="5356860" y="4242816"/>
                  </a:lnTo>
                  <a:lnTo>
                    <a:pt x="5384292" y="4358640"/>
                  </a:lnTo>
                  <a:lnTo>
                    <a:pt x="5408676" y="4475987"/>
                  </a:lnTo>
                  <a:lnTo>
                    <a:pt x="5430012" y="4593335"/>
                  </a:lnTo>
                  <a:lnTo>
                    <a:pt x="5446776" y="4710683"/>
                  </a:lnTo>
                  <a:lnTo>
                    <a:pt x="5462016" y="4829556"/>
                  </a:lnTo>
                  <a:lnTo>
                    <a:pt x="5474208" y="4949952"/>
                  </a:lnTo>
                  <a:lnTo>
                    <a:pt x="5481828" y="5070347"/>
                  </a:lnTo>
                  <a:lnTo>
                    <a:pt x="5487924" y="5190744"/>
                  </a:lnTo>
                  <a:lnTo>
                    <a:pt x="5489428" y="5311140"/>
                  </a:lnTo>
                  <a:lnTo>
                    <a:pt x="5501640" y="5311140"/>
                  </a:lnTo>
                  <a:lnTo>
                    <a:pt x="5500116" y="5190744"/>
                  </a:lnTo>
                  <a:lnTo>
                    <a:pt x="5495544" y="5068824"/>
                  </a:lnTo>
                  <a:lnTo>
                    <a:pt x="5486400" y="4948428"/>
                  </a:lnTo>
                  <a:lnTo>
                    <a:pt x="5474208" y="4828032"/>
                  </a:lnTo>
                  <a:lnTo>
                    <a:pt x="5460492" y="4709159"/>
                  </a:lnTo>
                  <a:lnTo>
                    <a:pt x="5442204" y="4590287"/>
                  </a:lnTo>
                  <a:lnTo>
                    <a:pt x="5420868" y="4472940"/>
                  </a:lnTo>
                  <a:lnTo>
                    <a:pt x="5396484" y="4355592"/>
                  </a:lnTo>
                  <a:lnTo>
                    <a:pt x="5369052" y="4239768"/>
                  </a:lnTo>
                  <a:lnTo>
                    <a:pt x="5338572" y="4123943"/>
                  </a:lnTo>
                  <a:lnTo>
                    <a:pt x="5305044" y="4009643"/>
                  </a:lnTo>
                  <a:lnTo>
                    <a:pt x="5266944" y="3896867"/>
                  </a:lnTo>
                  <a:lnTo>
                    <a:pt x="5227320" y="3784091"/>
                  </a:lnTo>
                  <a:lnTo>
                    <a:pt x="5184648" y="3671316"/>
                  </a:lnTo>
                  <a:lnTo>
                    <a:pt x="5138928" y="3561587"/>
                  </a:lnTo>
                  <a:lnTo>
                    <a:pt x="5091684" y="3451859"/>
                  </a:lnTo>
                  <a:lnTo>
                    <a:pt x="5039868" y="3342131"/>
                  </a:lnTo>
                  <a:lnTo>
                    <a:pt x="4985004" y="3235451"/>
                  </a:lnTo>
                  <a:lnTo>
                    <a:pt x="4928616" y="3128772"/>
                  </a:lnTo>
                  <a:lnTo>
                    <a:pt x="4869180" y="3023616"/>
                  </a:lnTo>
                  <a:lnTo>
                    <a:pt x="4806696" y="2918460"/>
                  </a:lnTo>
                  <a:lnTo>
                    <a:pt x="4741164" y="2816351"/>
                  </a:lnTo>
                  <a:lnTo>
                    <a:pt x="4674108" y="2714243"/>
                  </a:lnTo>
                  <a:lnTo>
                    <a:pt x="4602480" y="2613660"/>
                  </a:lnTo>
                  <a:lnTo>
                    <a:pt x="4529328" y="2514599"/>
                  </a:lnTo>
                  <a:lnTo>
                    <a:pt x="4454652" y="2417063"/>
                  </a:lnTo>
                  <a:lnTo>
                    <a:pt x="4376928" y="2321052"/>
                  </a:lnTo>
                  <a:lnTo>
                    <a:pt x="4296156" y="2225040"/>
                  </a:lnTo>
                  <a:lnTo>
                    <a:pt x="4212336" y="2132076"/>
                  </a:lnTo>
                  <a:lnTo>
                    <a:pt x="4126991" y="2039112"/>
                  </a:lnTo>
                  <a:lnTo>
                    <a:pt x="4038600" y="1949195"/>
                  </a:lnTo>
                  <a:lnTo>
                    <a:pt x="3948684" y="1859279"/>
                  </a:lnTo>
                  <a:lnTo>
                    <a:pt x="3855720" y="1772412"/>
                  </a:lnTo>
                  <a:lnTo>
                    <a:pt x="3761232" y="1685543"/>
                  </a:lnTo>
                  <a:lnTo>
                    <a:pt x="3663696" y="1601724"/>
                  </a:lnTo>
                  <a:lnTo>
                    <a:pt x="3564636" y="1519427"/>
                  </a:lnTo>
                  <a:lnTo>
                    <a:pt x="3462528" y="1437131"/>
                  </a:lnTo>
                  <a:lnTo>
                    <a:pt x="3358896" y="1357883"/>
                  </a:lnTo>
                  <a:lnTo>
                    <a:pt x="3253740" y="1280159"/>
                  </a:lnTo>
                  <a:lnTo>
                    <a:pt x="3035808" y="1130807"/>
                  </a:lnTo>
                  <a:lnTo>
                    <a:pt x="2923032" y="1059179"/>
                  </a:lnTo>
                  <a:lnTo>
                    <a:pt x="2808732" y="989076"/>
                  </a:lnTo>
                  <a:lnTo>
                    <a:pt x="2692908" y="920495"/>
                  </a:lnTo>
                  <a:lnTo>
                    <a:pt x="2575560" y="853439"/>
                  </a:lnTo>
                  <a:lnTo>
                    <a:pt x="2455164" y="789431"/>
                  </a:lnTo>
                  <a:lnTo>
                    <a:pt x="2333244" y="726947"/>
                  </a:lnTo>
                  <a:lnTo>
                    <a:pt x="2209800" y="665988"/>
                  </a:lnTo>
                  <a:lnTo>
                    <a:pt x="2084832" y="608076"/>
                  </a:lnTo>
                  <a:lnTo>
                    <a:pt x="1956816" y="551688"/>
                  </a:lnTo>
                  <a:lnTo>
                    <a:pt x="1828800" y="496824"/>
                  </a:lnTo>
                  <a:lnTo>
                    <a:pt x="1697736" y="445007"/>
                  </a:lnTo>
                  <a:lnTo>
                    <a:pt x="1565148" y="394715"/>
                  </a:lnTo>
                  <a:lnTo>
                    <a:pt x="1431036" y="347471"/>
                  </a:lnTo>
                  <a:lnTo>
                    <a:pt x="1295400" y="301751"/>
                  </a:lnTo>
                  <a:lnTo>
                    <a:pt x="1158240" y="259079"/>
                  </a:lnTo>
                  <a:lnTo>
                    <a:pt x="1019556" y="217931"/>
                  </a:lnTo>
                  <a:lnTo>
                    <a:pt x="879348" y="179831"/>
                  </a:lnTo>
                  <a:lnTo>
                    <a:pt x="737616" y="143255"/>
                  </a:lnTo>
                  <a:lnTo>
                    <a:pt x="594360" y="109727"/>
                  </a:lnTo>
                  <a:lnTo>
                    <a:pt x="449580" y="79247"/>
                  </a:lnTo>
                  <a:lnTo>
                    <a:pt x="303276" y="50291"/>
                  </a:lnTo>
                  <a:lnTo>
                    <a:pt x="156972" y="2438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89732" y="4532375"/>
              <a:ext cx="4022090" cy="2486025"/>
            </a:xfrm>
            <a:custGeom>
              <a:avLst/>
              <a:gdLst/>
              <a:ahLst/>
              <a:cxnLst/>
              <a:rect l="l" t="t" r="r" b="b"/>
              <a:pathLst>
                <a:path w="4022090" h="2486025">
                  <a:moveTo>
                    <a:pt x="163068" y="2371344"/>
                  </a:moveTo>
                  <a:lnTo>
                    <a:pt x="97523" y="2371344"/>
                  </a:lnTo>
                  <a:lnTo>
                    <a:pt x="97523" y="2400300"/>
                  </a:lnTo>
                  <a:lnTo>
                    <a:pt x="163068" y="2400300"/>
                  </a:lnTo>
                  <a:lnTo>
                    <a:pt x="163068" y="2371344"/>
                  </a:lnTo>
                  <a:close/>
                </a:path>
                <a:path w="4022090" h="2486025">
                  <a:moveTo>
                    <a:pt x="211836" y="2301240"/>
                  </a:moveTo>
                  <a:lnTo>
                    <a:pt x="32004" y="2301240"/>
                  </a:lnTo>
                  <a:lnTo>
                    <a:pt x="32004" y="2330196"/>
                  </a:lnTo>
                  <a:lnTo>
                    <a:pt x="211836" y="2330196"/>
                  </a:lnTo>
                  <a:lnTo>
                    <a:pt x="211836" y="2301240"/>
                  </a:lnTo>
                  <a:close/>
                </a:path>
                <a:path w="4022090" h="2486025">
                  <a:moveTo>
                    <a:pt x="228600" y="2249424"/>
                  </a:moveTo>
                  <a:lnTo>
                    <a:pt x="0" y="2249424"/>
                  </a:lnTo>
                  <a:lnTo>
                    <a:pt x="0" y="2278380"/>
                  </a:lnTo>
                  <a:lnTo>
                    <a:pt x="228600" y="2278380"/>
                  </a:lnTo>
                  <a:lnTo>
                    <a:pt x="228600" y="2249424"/>
                  </a:lnTo>
                  <a:close/>
                </a:path>
                <a:path w="4022090" h="2486025">
                  <a:moveTo>
                    <a:pt x="505968" y="2342388"/>
                  </a:moveTo>
                  <a:lnTo>
                    <a:pt x="440436" y="2342388"/>
                  </a:lnTo>
                  <a:lnTo>
                    <a:pt x="440436" y="2371344"/>
                  </a:lnTo>
                  <a:lnTo>
                    <a:pt x="505968" y="2371344"/>
                  </a:lnTo>
                  <a:lnTo>
                    <a:pt x="505968" y="2342388"/>
                  </a:lnTo>
                  <a:close/>
                </a:path>
                <a:path w="4022090" h="2486025">
                  <a:moveTo>
                    <a:pt x="554736" y="2272284"/>
                  </a:moveTo>
                  <a:lnTo>
                    <a:pt x="374904" y="2272284"/>
                  </a:lnTo>
                  <a:lnTo>
                    <a:pt x="374904" y="2301240"/>
                  </a:lnTo>
                  <a:lnTo>
                    <a:pt x="554736" y="2301240"/>
                  </a:lnTo>
                  <a:lnTo>
                    <a:pt x="554736" y="2272284"/>
                  </a:lnTo>
                  <a:close/>
                </a:path>
                <a:path w="4022090" h="2486025">
                  <a:moveTo>
                    <a:pt x="571500" y="2220468"/>
                  </a:moveTo>
                  <a:lnTo>
                    <a:pt x="342900" y="2220468"/>
                  </a:lnTo>
                  <a:lnTo>
                    <a:pt x="342900" y="2249424"/>
                  </a:lnTo>
                  <a:lnTo>
                    <a:pt x="571500" y="2249424"/>
                  </a:lnTo>
                  <a:lnTo>
                    <a:pt x="571500" y="2220468"/>
                  </a:lnTo>
                  <a:close/>
                </a:path>
                <a:path w="4022090" h="2486025">
                  <a:moveTo>
                    <a:pt x="783336" y="2359152"/>
                  </a:moveTo>
                  <a:lnTo>
                    <a:pt x="717804" y="2359152"/>
                  </a:lnTo>
                  <a:lnTo>
                    <a:pt x="717804" y="2388108"/>
                  </a:lnTo>
                  <a:lnTo>
                    <a:pt x="783336" y="2388108"/>
                  </a:lnTo>
                  <a:lnTo>
                    <a:pt x="783336" y="2359152"/>
                  </a:lnTo>
                  <a:close/>
                </a:path>
                <a:path w="4022090" h="2486025">
                  <a:moveTo>
                    <a:pt x="832104" y="2290572"/>
                  </a:moveTo>
                  <a:lnTo>
                    <a:pt x="652272" y="2290572"/>
                  </a:lnTo>
                  <a:lnTo>
                    <a:pt x="652272" y="2319528"/>
                  </a:lnTo>
                  <a:lnTo>
                    <a:pt x="832104" y="2319528"/>
                  </a:lnTo>
                  <a:lnTo>
                    <a:pt x="832104" y="2290572"/>
                  </a:lnTo>
                  <a:close/>
                </a:path>
                <a:path w="4022090" h="2486025">
                  <a:moveTo>
                    <a:pt x="848868" y="2238756"/>
                  </a:moveTo>
                  <a:lnTo>
                    <a:pt x="620268" y="2238756"/>
                  </a:lnTo>
                  <a:lnTo>
                    <a:pt x="620268" y="2266188"/>
                  </a:lnTo>
                  <a:lnTo>
                    <a:pt x="848868" y="2266188"/>
                  </a:lnTo>
                  <a:lnTo>
                    <a:pt x="848868" y="2238756"/>
                  </a:lnTo>
                  <a:close/>
                </a:path>
                <a:path w="4022090" h="2486025">
                  <a:moveTo>
                    <a:pt x="1126236" y="2403348"/>
                  </a:moveTo>
                  <a:lnTo>
                    <a:pt x="1060704" y="2403348"/>
                  </a:lnTo>
                  <a:lnTo>
                    <a:pt x="1060704" y="2432304"/>
                  </a:lnTo>
                  <a:lnTo>
                    <a:pt x="1126236" y="2432304"/>
                  </a:lnTo>
                  <a:lnTo>
                    <a:pt x="1126236" y="2403348"/>
                  </a:lnTo>
                  <a:close/>
                </a:path>
                <a:path w="4022090" h="2486025">
                  <a:moveTo>
                    <a:pt x="1175004" y="2334768"/>
                  </a:moveTo>
                  <a:lnTo>
                    <a:pt x="995172" y="2334768"/>
                  </a:lnTo>
                  <a:lnTo>
                    <a:pt x="995172" y="2362200"/>
                  </a:lnTo>
                  <a:lnTo>
                    <a:pt x="1175004" y="2362200"/>
                  </a:lnTo>
                  <a:lnTo>
                    <a:pt x="1175004" y="2334768"/>
                  </a:lnTo>
                  <a:close/>
                </a:path>
                <a:path w="4022090" h="2486025">
                  <a:moveTo>
                    <a:pt x="1191768" y="2281428"/>
                  </a:moveTo>
                  <a:lnTo>
                    <a:pt x="1077468" y="2281428"/>
                  </a:lnTo>
                  <a:lnTo>
                    <a:pt x="963168" y="2281428"/>
                  </a:lnTo>
                  <a:lnTo>
                    <a:pt x="963168" y="2310384"/>
                  </a:lnTo>
                  <a:lnTo>
                    <a:pt x="1191768" y="2310384"/>
                  </a:lnTo>
                  <a:lnTo>
                    <a:pt x="1191768" y="2281428"/>
                  </a:lnTo>
                  <a:close/>
                </a:path>
                <a:path w="4022090" h="2486025">
                  <a:moveTo>
                    <a:pt x="1409700" y="2382012"/>
                  </a:moveTo>
                  <a:lnTo>
                    <a:pt x="1344168" y="2382012"/>
                  </a:lnTo>
                  <a:lnTo>
                    <a:pt x="1344168" y="2410968"/>
                  </a:lnTo>
                  <a:lnTo>
                    <a:pt x="1409700" y="2410968"/>
                  </a:lnTo>
                  <a:lnTo>
                    <a:pt x="1409700" y="2382012"/>
                  </a:lnTo>
                  <a:close/>
                </a:path>
                <a:path w="4022090" h="2486025">
                  <a:moveTo>
                    <a:pt x="1458468" y="2313432"/>
                  </a:moveTo>
                  <a:lnTo>
                    <a:pt x="1278636" y="2313432"/>
                  </a:lnTo>
                  <a:lnTo>
                    <a:pt x="1278636" y="2342388"/>
                  </a:lnTo>
                  <a:lnTo>
                    <a:pt x="1458468" y="2342388"/>
                  </a:lnTo>
                  <a:lnTo>
                    <a:pt x="1458468" y="2313432"/>
                  </a:lnTo>
                  <a:close/>
                </a:path>
                <a:path w="4022090" h="2486025">
                  <a:moveTo>
                    <a:pt x="1805940" y="2325624"/>
                  </a:moveTo>
                  <a:lnTo>
                    <a:pt x="1740408" y="2325624"/>
                  </a:lnTo>
                  <a:lnTo>
                    <a:pt x="1740408" y="2353056"/>
                  </a:lnTo>
                  <a:lnTo>
                    <a:pt x="1805940" y="2353056"/>
                  </a:lnTo>
                  <a:lnTo>
                    <a:pt x="1805940" y="2325624"/>
                  </a:lnTo>
                  <a:close/>
                </a:path>
                <a:path w="4022090" h="2486025">
                  <a:moveTo>
                    <a:pt x="1854708" y="2255520"/>
                  </a:moveTo>
                  <a:lnTo>
                    <a:pt x="1676400" y="2255520"/>
                  </a:lnTo>
                  <a:lnTo>
                    <a:pt x="1676400" y="2284476"/>
                  </a:lnTo>
                  <a:lnTo>
                    <a:pt x="1854708" y="2284476"/>
                  </a:lnTo>
                  <a:lnTo>
                    <a:pt x="1854708" y="2255520"/>
                  </a:lnTo>
                  <a:close/>
                </a:path>
                <a:path w="4022090" h="2486025">
                  <a:moveTo>
                    <a:pt x="2144268" y="978408"/>
                  </a:moveTo>
                  <a:lnTo>
                    <a:pt x="2078736" y="978408"/>
                  </a:lnTo>
                  <a:lnTo>
                    <a:pt x="2078736" y="1007364"/>
                  </a:lnTo>
                  <a:lnTo>
                    <a:pt x="2144268" y="1007364"/>
                  </a:lnTo>
                  <a:lnTo>
                    <a:pt x="2144268" y="978408"/>
                  </a:lnTo>
                  <a:close/>
                </a:path>
                <a:path w="4022090" h="2486025">
                  <a:moveTo>
                    <a:pt x="2193036" y="909828"/>
                  </a:moveTo>
                  <a:lnTo>
                    <a:pt x="2013204" y="909828"/>
                  </a:lnTo>
                  <a:lnTo>
                    <a:pt x="2013204" y="937260"/>
                  </a:lnTo>
                  <a:lnTo>
                    <a:pt x="2193036" y="937260"/>
                  </a:lnTo>
                  <a:lnTo>
                    <a:pt x="2193036" y="909828"/>
                  </a:lnTo>
                  <a:close/>
                </a:path>
                <a:path w="4022090" h="2486025">
                  <a:moveTo>
                    <a:pt x="2203704" y="2197620"/>
                  </a:moveTo>
                  <a:lnTo>
                    <a:pt x="2023872" y="2197620"/>
                  </a:lnTo>
                  <a:lnTo>
                    <a:pt x="2023872" y="2226564"/>
                  </a:lnTo>
                  <a:lnTo>
                    <a:pt x="2203704" y="2226564"/>
                  </a:lnTo>
                  <a:lnTo>
                    <a:pt x="2203704" y="2197620"/>
                  </a:lnTo>
                  <a:close/>
                </a:path>
                <a:path w="4022090" h="2486025">
                  <a:moveTo>
                    <a:pt x="2209800" y="858012"/>
                  </a:moveTo>
                  <a:lnTo>
                    <a:pt x="1981200" y="858012"/>
                  </a:lnTo>
                  <a:lnTo>
                    <a:pt x="1981200" y="885444"/>
                  </a:lnTo>
                  <a:lnTo>
                    <a:pt x="2209800" y="885444"/>
                  </a:lnTo>
                  <a:lnTo>
                    <a:pt x="2209800" y="858012"/>
                  </a:lnTo>
                  <a:close/>
                </a:path>
                <a:path w="4022090" h="2486025">
                  <a:moveTo>
                    <a:pt x="2220468" y="2145792"/>
                  </a:moveTo>
                  <a:lnTo>
                    <a:pt x="1991868" y="2145792"/>
                  </a:lnTo>
                  <a:lnTo>
                    <a:pt x="1991868" y="2174748"/>
                  </a:lnTo>
                  <a:lnTo>
                    <a:pt x="2220468" y="2174748"/>
                  </a:lnTo>
                  <a:lnTo>
                    <a:pt x="2220468" y="2145792"/>
                  </a:lnTo>
                  <a:close/>
                </a:path>
                <a:path w="4022090" h="2486025">
                  <a:moveTo>
                    <a:pt x="2442972" y="2458212"/>
                  </a:moveTo>
                  <a:lnTo>
                    <a:pt x="2377440" y="2458212"/>
                  </a:lnTo>
                  <a:lnTo>
                    <a:pt x="2377440" y="2485644"/>
                  </a:lnTo>
                  <a:lnTo>
                    <a:pt x="2442972" y="2485644"/>
                  </a:lnTo>
                  <a:lnTo>
                    <a:pt x="2442972" y="2458212"/>
                  </a:lnTo>
                  <a:close/>
                </a:path>
                <a:path w="4022090" h="2486025">
                  <a:moveTo>
                    <a:pt x="2442972" y="2247900"/>
                  </a:moveTo>
                  <a:lnTo>
                    <a:pt x="2414016" y="2247900"/>
                  </a:lnTo>
                  <a:lnTo>
                    <a:pt x="2414016" y="1987296"/>
                  </a:lnTo>
                  <a:lnTo>
                    <a:pt x="2409444" y="1987296"/>
                  </a:lnTo>
                  <a:lnTo>
                    <a:pt x="2385060" y="1987296"/>
                  </a:lnTo>
                  <a:lnTo>
                    <a:pt x="2385060" y="2247900"/>
                  </a:lnTo>
                  <a:lnTo>
                    <a:pt x="2356104" y="2247900"/>
                  </a:lnTo>
                  <a:lnTo>
                    <a:pt x="2400300" y="2333244"/>
                  </a:lnTo>
                  <a:lnTo>
                    <a:pt x="2436101" y="2261616"/>
                  </a:lnTo>
                  <a:lnTo>
                    <a:pt x="2442972" y="2247900"/>
                  </a:lnTo>
                  <a:close/>
                </a:path>
                <a:path w="4022090" h="2486025">
                  <a:moveTo>
                    <a:pt x="2491740" y="2388108"/>
                  </a:moveTo>
                  <a:lnTo>
                    <a:pt x="2311908" y="2388108"/>
                  </a:lnTo>
                  <a:lnTo>
                    <a:pt x="2311908" y="2417064"/>
                  </a:lnTo>
                  <a:lnTo>
                    <a:pt x="2491740" y="2417064"/>
                  </a:lnTo>
                  <a:lnTo>
                    <a:pt x="2491740" y="2388108"/>
                  </a:lnTo>
                  <a:close/>
                </a:path>
                <a:path w="4022090" h="2486025">
                  <a:moveTo>
                    <a:pt x="2508504" y="2336292"/>
                  </a:moveTo>
                  <a:lnTo>
                    <a:pt x="2279904" y="2336292"/>
                  </a:lnTo>
                  <a:lnTo>
                    <a:pt x="2279904" y="2365248"/>
                  </a:lnTo>
                  <a:lnTo>
                    <a:pt x="2508504" y="2365248"/>
                  </a:lnTo>
                  <a:lnTo>
                    <a:pt x="2508504" y="2336292"/>
                  </a:lnTo>
                  <a:close/>
                </a:path>
                <a:path w="4022090" h="2486025">
                  <a:moveTo>
                    <a:pt x="2830068" y="2255520"/>
                  </a:moveTo>
                  <a:lnTo>
                    <a:pt x="2764536" y="2255520"/>
                  </a:lnTo>
                  <a:lnTo>
                    <a:pt x="2764536" y="2284476"/>
                  </a:lnTo>
                  <a:lnTo>
                    <a:pt x="2830068" y="2284476"/>
                  </a:lnTo>
                  <a:lnTo>
                    <a:pt x="2830068" y="2255520"/>
                  </a:lnTo>
                  <a:close/>
                </a:path>
                <a:path w="4022090" h="2486025">
                  <a:moveTo>
                    <a:pt x="2878836" y="2186940"/>
                  </a:moveTo>
                  <a:lnTo>
                    <a:pt x="2699004" y="2186940"/>
                  </a:lnTo>
                  <a:lnTo>
                    <a:pt x="2699004" y="2214372"/>
                  </a:lnTo>
                  <a:lnTo>
                    <a:pt x="2878836" y="2214372"/>
                  </a:lnTo>
                  <a:lnTo>
                    <a:pt x="2878836" y="2186940"/>
                  </a:lnTo>
                  <a:close/>
                </a:path>
                <a:path w="4022090" h="2486025">
                  <a:moveTo>
                    <a:pt x="2895600" y="2133600"/>
                  </a:moveTo>
                  <a:lnTo>
                    <a:pt x="2772448" y="2133600"/>
                  </a:lnTo>
                  <a:lnTo>
                    <a:pt x="2762389" y="2100072"/>
                  </a:lnTo>
                  <a:lnTo>
                    <a:pt x="2747772" y="2051304"/>
                  </a:lnTo>
                  <a:lnTo>
                    <a:pt x="2727502" y="2070100"/>
                  </a:lnTo>
                  <a:lnTo>
                    <a:pt x="2578023" y="1911756"/>
                  </a:lnTo>
                  <a:lnTo>
                    <a:pt x="2578608" y="1911096"/>
                  </a:lnTo>
                  <a:lnTo>
                    <a:pt x="2592324" y="1894332"/>
                  </a:lnTo>
                  <a:lnTo>
                    <a:pt x="2612136" y="1859280"/>
                  </a:lnTo>
                  <a:lnTo>
                    <a:pt x="2625852" y="1819656"/>
                  </a:lnTo>
                  <a:lnTo>
                    <a:pt x="2628900" y="1798320"/>
                  </a:lnTo>
                  <a:lnTo>
                    <a:pt x="2628900" y="1755648"/>
                  </a:lnTo>
                  <a:lnTo>
                    <a:pt x="2624328" y="1735836"/>
                  </a:lnTo>
                  <a:lnTo>
                    <a:pt x="2619756" y="1714500"/>
                  </a:lnTo>
                  <a:lnTo>
                    <a:pt x="2612136" y="1696212"/>
                  </a:lnTo>
                  <a:lnTo>
                    <a:pt x="2602992" y="1677924"/>
                  </a:lnTo>
                  <a:lnTo>
                    <a:pt x="2601468" y="1675828"/>
                  </a:lnTo>
                  <a:lnTo>
                    <a:pt x="2601468" y="1778508"/>
                  </a:lnTo>
                  <a:lnTo>
                    <a:pt x="2599944" y="1796796"/>
                  </a:lnTo>
                  <a:lnTo>
                    <a:pt x="2586228" y="1848612"/>
                  </a:lnTo>
                  <a:lnTo>
                    <a:pt x="2558567" y="1891144"/>
                  </a:lnTo>
                  <a:lnTo>
                    <a:pt x="2557272" y="1889760"/>
                  </a:lnTo>
                  <a:lnTo>
                    <a:pt x="2535936" y="1909572"/>
                  </a:lnTo>
                  <a:lnTo>
                    <a:pt x="2500884" y="1937004"/>
                  </a:lnTo>
                  <a:lnTo>
                    <a:pt x="2447544" y="1955292"/>
                  </a:lnTo>
                  <a:lnTo>
                    <a:pt x="2427732" y="1958340"/>
                  </a:lnTo>
                  <a:lnTo>
                    <a:pt x="2388108" y="1958340"/>
                  </a:lnTo>
                  <a:lnTo>
                    <a:pt x="2333244" y="1944624"/>
                  </a:lnTo>
                  <a:lnTo>
                    <a:pt x="2286000" y="1917192"/>
                  </a:lnTo>
                  <a:lnTo>
                    <a:pt x="2259126" y="1891449"/>
                  </a:lnTo>
                  <a:lnTo>
                    <a:pt x="2260092" y="1889760"/>
                  </a:lnTo>
                  <a:lnTo>
                    <a:pt x="2256701" y="1887969"/>
                  </a:lnTo>
                  <a:lnTo>
                    <a:pt x="2249424" y="1877568"/>
                  </a:lnTo>
                  <a:lnTo>
                    <a:pt x="2238756" y="1863852"/>
                  </a:lnTo>
                  <a:lnTo>
                    <a:pt x="2231136" y="1847088"/>
                  </a:lnTo>
                  <a:lnTo>
                    <a:pt x="2225040" y="1830324"/>
                  </a:lnTo>
                  <a:lnTo>
                    <a:pt x="2220468" y="1813560"/>
                  </a:lnTo>
                  <a:lnTo>
                    <a:pt x="2217420" y="1795272"/>
                  </a:lnTo>
                  <a:lnTo>
                    <a:pt x="2217420" y="1758696"/>
                  </a:lnTo>
                  <a:lnTo>
                    <a:pt x="2232660" y="1706880"/>
                  </a:lnTo>
                  <a:lnTo>
                    <a:pt x="2261616" y="1662684"/>
                  </a:lnTo>
                  <a:lnTo>
                    <a:pt x="2301240" y="1629156"/>
                  </a:lnTo>
                  <a:lnTo>
                    <a:pt x="2351532" y="1606296"/>
                  </a:lnTo>
                  <a:lnTo>
                    <a:pt x="2389632" y="1598676"/>
                  </a:lnTo>
                  <a:lnTo>
                    <a:pt x="2409444" y="1597152"/>
                  </a:lnTo>
                  <a:lnTo>
                    <a:pt x="2429256" y="1598676"/>
                  </a:lnTo>
                  <a:lnTo>
                    <a:pt x="2467356" y="1606296"/>
                  </a:lnTo>
                  <a:lnTo>
                    <a:pt x="2517648" y="1629156"/>
                  </a:lnTo>
                  <a:lnTo>
                    <a:pt x="2557272" y="1664208"/>
                  </a:lnTo>
                  <a:lnTo>
                    <a:pt x="2586228" y="1708404"/>
                  </a:lnTo>
                  <a:lnTo>
                    <a:pt x="2599944" y="1760220"/>
                  </a:lnTo>
                  <a:lnTo>
                    <a:pt x="2601468" y="1778508"/>
                  </a:lnTo>
                  <a:lnTo>
                    <a:pt x="2601468" y="1675828"/>
                  </a:lnTo>
                  <a:lnTo>
                    <a:pt x="2578608" y="1644396"/>
                  </a:lnTo>
                  <a:lnTo>
                    <a:pt x="2564892" y="1629156"/>
                  </a:lnTo>
                  <a:lnTo>
                    <a:pt x="2531364" y="1604772"/>
                  </a:lnTo>
                  <a:lnTo>
                    <a:pt x="2518295" y="1597152"/>
                  </a:lnTo>
                  <a:lnTo>
                    <a:pt x="2513076" y="1594104"/>
                  </a:lnTo>
                  <a:lnTo>
                    <a:pt x="2493264" y="1584960"/>
                  </a:lnTo>
                  <a:lnTo>
                    <a:pt x="2473452" y="1578864"/>
                  </a:lnTo>
                  <a:lnTo>
                    <a:pt x="2452116" y="1572768"/>
                  </a:lnTo>
                  <a:lnTo>
                    <a:pt x="2430780" y="1569720"/>
                  </a:lnTo>
                  <a:lnTo>
                    <a:pt x="2386584" y="1569720"/>
                  </a:lnTo>
                  <a:lnTo>
                    <a:pt x="2342388" y="1578864"/>
                  </a:lnTo>
                  <a:lnTo>
                    <a:pt x="2304288" y="1594104"/>
                  </a:lnTo>
                  <a:lnTo>
                    <a:pt x="2294356" y="1599907"/>
                  </a:lnTo>
                  <a:lnTo>
                    <a:pt x="2280780" y="1571244"/>
                  </a:lnTo>
                  <a:lnTo>
                    <a:pt x="2255520" y="1517904"/>
                  </a:lnTo>
                  <a:lnTo>
                    <a:pt x="2237600" y="1540433"/>
                  </a:lnTo>
                  <a:lnTo>
                    <a:pt x="1572971" y="1006944"/>
                  </a:lnTo>
                  <a:lnTo>
                    <a:pt x="1580388" y="992124"/>
                  </a:lnTo>
                  <a:lnTo>
                    <a:pt x="1588008" y="972312"/>
                  </a:lnTo>
                  <a:lnTo>
                    <a:pt x="1592580" y="952500"/>
                  </a:lnTo>
                  <a:lnTo>
                    <a:pt x="1597152" y="931164"/>
                  </a:lnTo>
                  <a:lnTo>
                    <a:pt x="1597152" y="909828"/>
                  </a:lnTo>
                  <a:lnTo>
                    <a:pt x="1592580" y="867156"/>
                  </a:lnTo>
                  <a:lnTo>
                    <a:pt x="1580388" y="827532"/>
                  </a:lnTo>
                  <a:lnTo>
                    <a:pt x="1569720" y="809244"/>
                  </a:lnTo>
                  <a:lnTo>
                    <a:pt x="1569720" y="911352"/>
                  </a:lnTo>
                  <a:lnTo>
                    <a:pt x="1568196" y="929640"/>
                  </a:lnTo>
                  <a:lnTo>
                    <a:pt x="1554480" y="981456"/>
                  </a:lnTo>
                  <a:lnTo>
                    <a:pt x="1525524" y="1025652"/>
                  </a:lnTo>
                  <a:lnTo>
                    <a:pt x="1484376" y="1060704"/>
                  </a:lnTo>
                  <a:lnTo>
                    <a:pt x="1434084" y="1083564"/>
                  </a:lnTo>
                  <a:lnTo>
                    <a:pt x="1395984" y="1089660"/>
                  </a:lnTo>
                  <a:lnTo>
                    <a:pt x="1376172" y="1091184"/>
                  </a:lnTo>
                  <a:lnTo>
                    <a:pt x="1356360" y="1089660"/>
                  </a:lnTo>
                  <a:lnTo>
                    <a:pt x="1318260" y="1082040"/>
                  </a:lnTo>
                  <a:lnTo>
                    <a:pt x="1267968" y="1059180"/>
                  </a:lnTo>
                  <a:lnTo>
                    <a:pt x="1228344" y="1024128"/>
                  </a:lnTo>
                  <a:lnTo>
                    <a:pt x="1199388" y="979932"/>
                  </a:lnTo>
                  <a:lnTo>
                    <a:pt x="1185672" y="928116"/>
                  </a:lnTo>
                  <a:lnTo>
                    <a:pt x="1185672" y="891540"/>
                  </a:lnTo>
                  <a:lnTo>
                    <a:pt x="1200912" y="839724"/>
                  </a:lnTo>
                  <a:lnTo>
                    <a:pt x="1228344" y="795528"/>
                  </a:lnTo>
                  <a:lnTo>
                    <a:pt x="1269492" y="760476"/>
                  </a:lnTo>
                  <a:lnTo>
                    <a:pt x="1319784" y="737616"/>
                  </a:lnTo>
                  <a:lnTo>
                    <a:pt x="1377696" y="729996"/>
                  </a:lnTo>
                  <a:lnTo>
                    <a:pt x="1397508" y="731520"/>
                  </a:lnTo>
                  <a:lnTo>
                    <a:pt x="1435608" y="739140"/>
                  </a:lnTo>
                  <a:lnTo>
                    <a:pt x="1485900" y="762000"/>
                  </a:lnTo>
                  <a:lnTo>
                    <a:pt x="1525524" y="797052"/>
                  </a:lnTo>
                  <a:lnTo>
                    <a:pt x="1554480" y="841248"/>
                  </a:lnTo>
                  <a:lnTo>
                    <a:pt x="1568196" y="893064"/>
                  </a:lnTo>
                  <a:lnTo>
                    <a:pt x="1569720" y="911352"/>
                  </a:lnTo>
                  <a:lnTo>
                    <a:pt x="1569720" y="809244"/>
                  </a:lnTo>
                  <a:lnTo>
                    <a:pt x="1559052" y="792480"/>
                  </a:lnTo>
                  <a:lnTo>
                    <a:pt x="1546860" y="777240"/>
                  </a:lnTo>
                  <a:lnTo>
                    <a:pt x="1531785" y="762177"/>
                  </a:lnTo>
                  <a:lnTo>
                    <a:pt x="1601724" y="736092"/>
                  </a:lnTo>
                  <a:lnTo>
                    <a:pt x="1592338" y="726948"/>
                  </a:lnTo>
                  <a:lnTo>
                    <a:pt x="1581340" y="716229"/>
                  </a:lnTo>
                  <a:lnTo>
                    <a:pt x="1920240" y="356616"/>
                  </a:lnTo>
                  <a:lnTo>
                    <a:pt x="1898904" y="336804"/>
                  </a:lnTo>
                  <a:lnTo>
                    <a:pt x="1561261" y="696658"/>
                  </a:lnTo>
                  <a:lnTo>
                    <a:pt x="1540764" y="676656"/>
                  </a:lnTo>
                  <a:lnTo>
                    <a:pt x="1517992" y="749744"/>
                  </a:lnTo>
                  <a:lnTo>
                    <a:pt x="1516380" y="748284"/>
                  </a:lnTo>
                  <a:lnTo>
                    <a:pt x="1499616" y="736092"/>
                  </a:lnTo>
                  <a:lnTo>
                    <a:pt x="1487424" y="729996"/>
                  </a:lnTo>
                  <a:lnTo>
                    <a:pt x="1481328" y="726948"/>
                  </a:lnTo>
                  <a:lnTo>
                    <a:pt x="1441704" y="710184"/>
                  </a:lnTo>
                  <a:lnTo>
                    <a:pt x="1399032" y="702564"/>
                  </a:lnTo>
                  <a:lnTo>
                    <a:pt x="1376172" y="701040"/>
                  </a:lnTo>
                  <a:lnTo>
                    <a:pt x="1353312" y="702564"/>
                  </a:lnTo>
                  <a:lnTo>
                    <a:pt x="1310640" y="711708"/>
                  </a:lnTo>
                  <a:lnTo>
                    <a:pt x="1271016" y="726948"/>
                  </a:lnTo>
                  <a:lnTo>
                    <a:pt x="1235964" y="749808"/>
                  </a:lnTo>
                  <a:lnTo>
                    <a:pt x="1207008" y="777240"/>
                  </a:lnTo>
                  <a:lnTo>
                    <a:pt x="1182624" y="810768"/>
                  </a:lnTo>
                  <a:lnTo>
                    <a:pt x="1165860" y="848868"/>
                  </a:lnTo>
                  <a:lnTo>
                    <a:pt x="1156716" y="890016"/>
                  </a:lnTo>
                  <a:lnTo>
                    <a:pt x="1156716" y="911352"/>
                  </a:lnTo>
                  <a:lnTo>
                    <a:pt x="1161288" y="954024"/>
                  </a:lnTo>
                  <a:lnTo>
                    <a:pt x="1173480" y="992124"/>
                  </a:lnTo>
                  <a:lnTo>
                    <a:pt x="1190548" y="1021384"/>
                  </a:lnTo>
                  <a:lnTo>
                    <a:pt x="1187196" y="1018032"/>
                  </a:lnTo>
                  <a:lnTo>
                    <a:pt x="692912" y="1512316"/>
                  </a:lnTo>
                  <a:lnTo>
                    <a:pt x="672084" y="1491996"/>
                  </a:lnTo>
                  <a:lnTo>
                    <a:pt x="642696" y="1578698"/>
                  </a:lnTo>
                  <a:lnTo>
                    <a:pt x="632460" y="1571244"/>
                  </a:lnTo>
                  <a:lnTo>
                    <a:pt x="619391" y="1563624"/>
                  </a:lnTo>
                  <a:lnTo>
                    <a:pt x="614172" y="1560576"/>
                  </a:lnTo>
                  <a:lnTo>
                    <a:pt x="594360" y="1551432"/>
                  </a:lnTo>
                  <a:lnTo>
                    <a:pt x="574548" y="1545336"/>
                  </a:lnTo>
                  <a:lnTo>
                    <a:pt x="553212" y="1539240"/>
                  </a:lnTo>
                  <a:lnTo>
                    <a:pt x="531876" y="1536192"/>
                  </a:lnTo>
                  <a:lnTo>
                    <a:pt x="486156" y="1536192"/>
                  </a:lnTo>
                  <a:lnTo>
                    <a:pt x="443484" y="1545336"/>
                  </a:lnTo>
                  <a:lnTo>
                    <a:pt x="403860" y="1560576"/>
                  </a:lnTo>
                  <a:lnTo>
                    <a:pt x="368808" y="1583436"/>
                  </a:lnTo>
                  <a:lnTo>
                    <a:pt x="338328" y="1612392"/>
                  </a:lnTo>
                  <a:lnTo>
                    <a:pt x="315468" y="1645920"/>
                  </a:lnTo>
                  <a:lnTo>
                    <a:pt x="298704" y="1682496"/>
                  </a:lnTo>
                  <a:lnTo>
                    <a:pt x="289560" y="1723644"/>
                  </a:lnTo>
                  <a:lnTo>
                    <a:pt x="289560" y="1766316"/>
                  </a:lnTo>
                  <a:lnTo>
                    <a:pt x="298704" y="1807464"/>
                  </a:lnTo>
                  <a:lnTo>
                    <a:pt x="315468" y="1845564"/>
                  </a:lnTo>
                  <a:lnTo>
                    <a:pt x="325894" y="1859915"/>
                  </a:lnTo>
                  <a:lnTo>
                    <a:pt x="313944" y="1853184"/>
                  </a:lnTo>
                  <a:lnTo>
                    <a:pt x="155625" y="2158085"/>
                  </a:lnTo>
                  <a:lnTo>
                    <a:pt x="131064" y="2145792"/>
                  </a:lnTo>
                  <a:lnTo>
                    <a:pt x="129540" y="2240280"/>
                  </a:lnTo>
                  <a:lnTo>
                    <a:pt x="207264" y="2183892"/>
                  </a:lnTo>
                  <a:lnTo>
                    <a:pt x="181800" y="2171166"/>
                  </a:lnTo>
                  <a:lnTo>
                    <a:pt x="335280" y="1872818"/>
                  </a:lnTo>
                  <a:lnTo>
                    <a:pt x="370332" y="1906524"/>
                  </a:lnTo>
                  <a:lnTo>
                    <a:pt x="405384" y="1929384"/>
                  </a:lnTo>
                  <a:lnTo>
                    <a:pt x="445008" y="1944624"/>
                  </a:lnTo>
                  <a:lnTo>
                    <a:pt x="463296" y="1948548"/>
                  </a:lnTo>
                  <a:lnTo>
                    <a:pt x="463296" y="2132076"/>
                  </a:lnTo>
                  <a:lnTo>
                    <a:pt x="435864" y="2132076"/>
                  </a:lnTo>
                  <a:lnTo>
                    <a:pt x="478536" y="2217420"/>
                  </a:lnTo>
                  <a:lnTo>
                    <a:pt x="514337" y="2145792"/>
                  </a:lnTo>
                  <a:lnTo>
                    <a:pt x="521208" y="2132076"/>
                  </a:lnTo>
                  <a:lnTo>
                    <a:pt x="492252" y="2132076"/>
                  </a:lnTo>
                  <a:lnTo>
                    <a:pt x="492252" y="1952548"/>
                  </a:lnTo>
                  <a:lnTo>
                    <a:pt x="510540" y="1953768"/>
                  </a:lnTo>
                  <a:lnTo>
                    <a:pt x="531876" y="1952244"/>
                  </a:lnTo>
                  <a:lnTo>
                    <a:pt x="576072" y="1944624"/>
                  </a:lnTo>
                  <a:lnTo>
                    <a:pt x="614172" y="1927860"/>
                  </a:lnTo>
                  <a:lnTo>
                    <a:pt x="619391" y="1924812"/>
                  </a:lnTo>
                  <a:lnTo>
                    <a:pt x="625297" y="1921370"/>
                  </a:lnTo>
                  <a:lnTo>
                    <a:pt x="695782" y="2157679"/>
                  </a:lnTo>
                  <a:lnTo>
                    <a:pt x="669036" y="2165604"/>
                  </a:lnTo>
                  <a:lnTo>
                    <a:pt x="734568" y="2235708"/>
                  </a:lnTo>
                  <a:lnTo>
                    <a:pt x="746188" y="2170176"/>
                  </a:lnTo>
                  <a:lnTo>
                    <a:pt x="751332" y="2141220"/>
                  </a:lnTo>
                  <a:lnTo>
                    <a:pt x="723074" y="2149602"/>
                  </a:lnTo>
                  <a:lnTo>
                    <a:pt x="650316" y="1905635"/>
                  </a:lnTo>
                  <a:lnTo>
                    <a:pt x="665988" y="1892808"/>
                  </a:lnTo>
                  <a:lnTo>
                    <a:pt x="679704" y="1877568"/>
                  </a:lnTo>
                  <a:lnTo>
                    <a:pt x="704088" y="1844040"/>
                  </a:lnTo>
                  <a:lnTo>
                    <a:pt x="720852" y="1805940"/>
                  </a:lnTo>
                  <a:lnTo>
                    <a:pt x="728472" y="1764792"/>
                  </a:lnTo>
                  <a:lnTo>
                    <a:pt x="729996" y="1743456"/>
                  </a:lnTo>
                  <a:lnTo>
                    <a:pt x="728472" y="1722120"/>
                  </a:lnTo>
                  <a:lnTo>
                    <a:pt x="719328" y="1680972"/>
                  </a:lnTo>
                  <a:lnTo>
                    <a:pt x="702564" y="1644396"/>
                  </a:lnTo>
                  <a:lnTo>
                    <a:pt x="701040" y="1642008"/>
                  </a:lnTo>
                  <a:lnTo>
                    <a:pt x="701040" y="1726692"/>
                  </a:lnTo>
                  <a:lnTo>
                    <a:pt x="701040" y="1763268"/>
                  </a:lnTo>
                  <a:lnTo>
                    <a:pt x="685800" y="1815084"/>
                  </a:lnTo>
                  <a:lnTo>
                    <a:pt x="644652" y="1872996"/>
                  </a:lnTo>
                  <a:lnTo>
                    <a:pt x="600456" y="1903476"/>
                  </a:lnTo>
                  <a:lnTo>
                    <a:pt x="547116" y="1921764"/>
                  </a:lnTo>
                  <a:lnTo>
                    <a:pt x="528828" y="1924812"/>
                  </a:lnTo>
                  <a:lnTo>
                    <a:pt x="489204" y="1924812"/>
                  </a:lnTo>
                  <a:lnTo>
                    <a:pt x="451104" y="1917192"/>
                  </a:lnTo>
                  <a:lnTo>
                    <a:pt x="400812" y="1894332"/>
                  </a:lnTo>
                  <a:lnTo>
                    <a:pt x="361188" y="1859280"/>
                  </a:lnTo>
                  <a:lnTo>
                    <a:pt x="332232" y="1813560"/>
                  </a:lnTo>
                  <a:lnTo>
                    <a:pt x="318516" y="1761744"/>
                  </a:lnTo>
                  <a:lnTo>
                    <a:pt x="316992" y="1743456"/>
                  </a:lnTo>
                  <a:lnTo>
                    <a:pt x="318516" y="1725168"/>
                  </a:lnTo>
                  <a:lnTo>
                    <a:pt x="332232" y="1674876"/>
                  </a:lnTo>
                  <a:lnTo>
                    <a:pt x="361188" y="1629156"/>
                  </a:lnTo>
                  <a:lnTo>
                    <a:pt x="417576" y="1586484"/>
                  </a:lnTo>
                  <a:lnTo>
                    <a:pt x="470916" y="1568196"/>
                  </a:lnTo>
                  <a:lnTo>
                    <a:pt x="510540" y="1563624"/>
                  </a:lnTo>
                  <a:lnTo>
                    <a:pt x="530352" y="1565148"/>
                  </a:lnTo>
                  <a:lnTo>
                    <a:pt x="585216" y="1578864"/>
                  </a:lnTo>
                  <a:lnTo>
                    <a:pt x="632460" y="1606296"/>
                  </a:lnTo>
                  <a:lnTo>
                    <a:pt x="669036" y="1644396"/>
                  </a:lnTo>
                  <a:lnTo>
                    <a:pt x="693420" y="1691640"/>
                  </a:lnTo>
                  <a:lnTo>
                    <a:pt x="701040" y="1726692"/>
                  </a:lnTo>
                  <a:lnTo>
                    <a:pt x="701040" y="1642008"/>
                  </a:lnTo>
                  <a:lnTo>
                    <a:pt x="678180" y="1610868"/>
                  </a:lnTo>
                  <a:lnTo>
                    <a:pt x="649224" y="1583436"/>
                  </a:lnTo>
                  <a:lnTo>
                    <a:pt x="645388" y="1580654"/>
                  </a:lnTo>
                  <a:lnTo>
                    <a:pt x="733044" y="1551432"/>
                  </a:lnTo>
                  <a:lnTo>
                    <a:pt x="723658" y="1542288"/>
                  </a:lnTo>
                  <a:lnTo>
                    <a:pt x="712978" y="1531874"/>
                  </a:lnTo>
                  <a:lnTo>
                    <a:pt x="1204290" y="1040561"/>
                  </a:lnTo>
                  <a:lnTo>
                    <a:pt x="1207008" y="1043940"/>
                  </a:lnTo>
                  <a:lnTo>
                    <a:pt x="1222248" y="1059180"/>
                  </a:lnTo>
                  <a:lnTo>
                    <a:pt x="1254252" y="1085088"/>
                  </a:lnTo>
                  <a:lnTo>
                    <a:pt x="1292352" y="1103376"/>
                  </a:lnTo>
                  <a:lnTo>
                    <a:pt x="1333500" y="1115568"/>
                  </a:lnTo>
                  <a:lnTo>
                    <a:pt x="1354836" y="1118616"/>
                  </a:lnTo>
                  <a:lnTo>
                    <a:pt x="1354836" y="1482852"/>
                  </a:lnTo>
                  <a:lnTo>
                    <a:pt x="1327404" y="1482852"/>
                  </a:lnTo>
                  <a:lnTo>
                    <a:pt x="1364907" y="1557883"/>
                  </a:lnTo>
                  <a:lnTo>
                    <a:pt x="1347216" y="1559052"/>
                  </a:lnTo>
                  <a:lnTo>
                    <a:pt x="1304544" y="1566672"/>
                  </a:lnTo>
                  <a:lnTo>
                    <a:pt x="1264920" y="1583436"/>
                  </a:lnTo>
                  <a:lnTo>
                    <a:pt x="1229868" y="1606296"/>
                  </a:lnTo>
                  <a:lnTo>
                    <a:pt x="1199388" y="1633728"/>
                  </a:lnTo>
                  <a:lnTo>
                    <a:pt x="1176528" y="1667256"/>
                  </a:lnTo>
                  <a:lnTo>
                    <a:pt x="1159764" y="1705356"/>
                  </a:lnTo>
                  <a:lnTo>
                    <a:pt x="1150620" y="1746504"/>
                  </a:lnTo>
                  <a:lnTo>
                    <a:pt x="1150620" y="1789176"/>
                  </a:lnTo>
                  <a:lnTo>
                    <a:pt x="1155192" y="1808988"/>
                  </a:lnTo>
                  <a:lnTo>
                    <a:pt x="1159764" y="1830324"/>
                  </a:lnTo>
                  <a:lnTo>
                    <a:pt x="1176528" y="1866900"/>
                  </a:lnTo>
                  <a:lnTo>
                    <a:pt x="1200912" y="1900428"/>
                  </a:lnTo>
                  <a:lnTo>
                    <a:pt x="1248156" y="1940052"/>
                  </a:lnTo>
                  <a:lnTo>
                    <a:pt x="1259230" y="1946516"/>
                  </a:lnTo>
                  <a:lnTo>
                    <a:pt x="1109116" y="2200554"/>
                  </a:lnTo>
                  <a:lnTo>
                    <a:pt x="1083564" y="2185416"/>
                  </a:lnTo>
                  <a:lnTo>
                    <a:pt x="1077468" y="2281428"/>
                  </a:lnTo>
                  <a:lnTo>
                    <a:pt x="1158240" y="2229612"/>
                  </a:lnTo>
                  <a:lnTo>
                    <a:pt x="1155661" y="2228088"/>
                  </a:lnTo>
                  <a:lnTo>
                    <a:pt x="1133856" y="2215184"/>
                  </a:lnTo>
                  <a:lnTo>
                    <a:pt x="1284732" y="1959864"/>
                  </a:lnTo>
                  <a:lnTo>
                    <a:pt x="1327404" y="1972056"/>
                  </a:lnTo>
                  <a:lnTo>
                    <a:pt x="1348740" y="1975104"/>
                  </a:lnTo>
                  <a:lnTo>
                    <a:pt x="1356360" y="1975104"/>
                  </a:lnTo>
                  <a:lnTo>
                    <a:pt x="1356360" y="2177796"/>
                  </a:lnTo>
                  <a:lnTo>
                    <a:pt x="1327404" y="2177796"/>
                  </a:lnTo>
                  <a:lnTo>
                    <a:pt x="1370037" y="2261616"/>
                  </a:lnTo>
                  <a:lnTo>
                    <a:pt x="1245108" y="2261616"/>
                  </a:lnTo>
                  <a:lnTo>
                    <a:pt x="1245108" y="2290572"/>
                  </a:lnTo>
                  <a:lnTo>
                    <a:pt x="1473708" y="2290572"/>
                  </a:lnTo>
                  <a:lnTo>
                    <a:pt x="1473708" y="2261616"/>
                  </a:lnTo>
                  <a:lnTo>
                    <a:pt x="1373085" y="2261616"/>
                  </a:lnTo>
                  <a:lnTo>
                    <a:pt x="1406779" y="2193036"/>
                  </a:lnTo>
                  <a:lnTo>
                    <a:pt x="1414272" y="2177796"/>
                  </a:lnTo>
                  <a:lnTo>
                    <a:pt x="1385316" y="2177796"/>
                  </a:lnTo>
                  <a:lnTo>
                    <a:pt x="1385316" y="1975104"/>
                  </a:lnTo>
                  <a:lnTo>
                    <a:pt x="1392936" y="1975104"/>
                  </a:lnTo>
                  <a:lnTo>
                    <a:pt x="1415796" y="1972056"/>
                  </a:lnTo>
                  <a:lnTo>
                    <a:pt x="1437132" y="1965960"/>
                  </a:lnTo>
                  <a:lnTo>
                    <a:pt x="1456944" y="1958340"/>
                  </a:lnTo>
                  <a:lnTo>
                    <a:pt x="1475232" y="1950720"/>
                  </a:lnTo>
                  <a:lnTo>
                    <a:pt x="1480451" y="1947672"/>
                  </a:lnTo>
                  <a:lnTo>
                    <a:pt x="1493520" y="1940052"/>
                  </a:lnTo>
                  <a:lnTo>
                    <a:pt x="1505381" y="1931428"/>
                  </a:lnTo>
                  <a:lnTo>
                    <a:pt x="1691982" y="2155075"/>
                  </a:lnTo>
                  <a:lnTo>
                    <a:pt x="1670304" y="2173224"/>
                  </a:lnTo>
                  <a:lnTo>
                    <a:pt x="1739773" y="2203704"/>
                  </a:lnTo>
                  <a:lnTo>
                    <a:pt x="1642872" y="2203704"/>
                  </a:lnTo>
                  <a:lnTo>
                    <a:pt x="1642872" y="2232660"/>
                  </a:lnTo>
                  <a:lnTo>
                    <a:pt x="1871472" y="2232660"/>
                  </a:lnTo>
                  <a:lnTo>
                    <a:pt x="1871472" y="2203704"/>
                  </a:lnTo>
                  <a:lnTo>
                    <a:pt x="1755406" y="2203704"/>
                  </a:lnTo>
                  <a:lnTo>
                    <a:pt x="1746669" y="2165604"/>
                  </a:lnTo>
                  <a:lnTo>
                    <a:pt x="1735836" y="2118360"/>
                  </a:lnTo>
                  <a:lnTo>
                    <a:pt x="1713572" y="2137003"/>
                  </a:lnTo>
                  <a:lnTo>
                    <a:pt x="1528076" y="1912988"/>
                  </a:lnTo>
                  <a:lnTo>
                    <a:pt x="1552956" y="1883664"/>
                  </a:lnTo>
                  <a:lnTo>
                    <a:pt x="1574292" y="1847088"/>
                  </a:lnTo>
                  <a:lnTo>
                    <a:pt x="1586484" y="1808988"/>
                  </a:lnTo>
                  <a:lnTo>
                    <a:pt x="1591056" y="1766316"/>
                  </a:lnTo>
                  <a:lnTo>
                    <a:pt x="1589532" y="1744980"/>
                  </a:lnTo>
                  <a:lnTo>
                    <a:pt x="1580388" y="1703832"/>
                  </a:lnTo>
                  <a:lnTo>
                    <a:pt x="1563624" y="1665732"/>
                  </a:lnTo>
                  <a:lnTo>
                    <a:pt x="1562100" y="1663344"/>
                  </a:lnTo>
                  <a:lnTo>
                    <a:pt x="1562100" y="1749552"/>
                  </a:lnTo>
                  <a:lnTo>
                    <a:pt x="1562100" y="1786128"/>
                  </a:lnTo>
                  <a:lnTo>
                    <a:pt x="1546860" y="1837944"/>
                  </a:lnTo>
                  <a:lnTo>
                    <a:pt x="1517904" y="1882140"/>
                  </a:lnTo>
                  <a:lnTo>
                    <a:pt x="1478280" y="1917192"/>
                  </a:lnTo>
                  <a:lnTo>
                    <a:pt x="1426464" y="1938528"/>
                  </a:lnTo>
                  <a:lnTo>
                    <a:pt x="1370076" y="1947672"/>
                  </a:lnTo>
                  <a:lnTo>
                    <a:pt x="1350264" y="1946148"/>
                  </a:lnTo>
                  <a:lnTo>
                    <a:pt x="1312164" y="1938528"/>
                  </a:lnTo>
                  <a:lnTo>
                    <a:pt x="1261872" y="1915668"/>
                  </a:lnTo>
                  <a:lnTo>
                    <a:pt x="1222248" y="1880616"/>
                  </a:lnTo>
                  <a:lnTo>
                    <a:pt x="1193292" y="1836420"/>
                  </a:lnTo>
                  <a:lnTo>
                    <a:pt x="1179576" y="1784604"/>
                  </a:lnTo>
                  <a:lnTo>
                    <a:pt x="1178052" y="1766316"/>
                  </a:lnTo>
                  <a:lnTo>
                    <a:pt x="1179576" y="1748028"/>
                  </a:lnTo>
                  <a:lnTo>
                    <a:pt x="1193292" y="1696212"/>
                  </a:lnTo>
                  <a:lnTo>
                    <a:pt x="1222248" y="1652016"/>
                  </a:lnTo>
                  <a:lnTo>
                    <a:pt x="1263396" y="1616964"/>
                  </a:lnTo>
                  <a:lnTo>
                    <a:pt x="1313688" y="1594104"/>
                  </a:lnTo>
                  <a:lnTo>
                    <a:pt x="1351788" y="1586484"/>
                  </a:lnTo>
                  <a:lnTo>
                    <a:pt x="1371600" y="1586484"/>
                  </a:lnTo>
                  <a:lnTo>
                    <a:pt x="1409700" y="1589532"/>
                  </a:lnTo>
                  <a:lnTo>
                    <a:pt x="1446276" y="1600200"/>
                  </a:lnTo>
                  <a:lnTo>
                    <a:pt x="1493520" y="1627632"/>
                  </a:lnTo>
                  <a:lnTo>
                    <a:pt x="1530096" y="1667256"/>
                  </a:lnTo>
                  <a:lnTo>
                    <a:pt x="1554480" y="1714500"/>
                  </a:lnTo>
                  <a:lnTo>
                    <a:pt x="1562100" y="1749552"/>
                  </a:lnTo>
                  <a:lnTo>
                    <a:pt x="1562100" y="1663344"/>
                  </a:lnTo>
                  <a:lnTo>
                    <a:pt x="1539240" y="1632204"/>
                  </a:lnTo>
                  <a:lnTo>
                    <a:pt x="1510284" y="1604772"/>
                  </a:lnTo>
                  <a:lnTo>
                    <a:pt x="1483067" y="1586484"/>
                  </a:lnTo>
                  <a:lnTo>
                    <a:pt x="1475232" y="1581912"/>
                  </a:lnTo>
                  <a:lnTo>
                    <a:pt x="1435608" y="1566672"/>
                  </a:lnTo>
                  <a:lnTo>
                    <a:pt x="1414272" y="1562100"/>
                  </a:lnTo>
                  <a:lnTo>
                    <a:pt x="1392936" y="1559052"/>
                  </a:lnTo>
                  <a:lnTo>
                    <a:pt x="1375232" y="1557883"/>
                  </a:lnTo>
                  <a:lnTo>
                    <a:pt x="1405877" y="1496568"/>
                  </a:lnTo>
                  <a:lnTo>
                    <a:pt x="1412748" y="1482852"/>
                  </a:lnTo>
                  <a:lnTo>
                    <a:pt x="1383792" y="1482852"/>
                  </a:lnTo>
                  <a:lnTo>
                    <a:pt x="1383792" y="1119733"/>
                  </a:lnTo>
                  <a:lnTo>
                    <a:pt x="1421892" y="1115568"/>
                  </a:lnTo>
                  <a:lnTo>
                    <a:pt x="1463040" y="1103376"/>
                  </a:lnTo>
                  <a:lnTo>
                    <a:pt x="1488071" y="1091184"/>
                  </a:lnTo>
                  <a:lnTo>
                    <a:pt x="1501140" y="1083564"/>
                  </a:lnTo>
                  <a:lnTo>
                    <a:pt x="1517904" y="1071372"/>
                  </a:lnTo>
                  <a:lnTo>
                    <a:pt x="1533144" y="1057656"/>
                  </a:lnTo>
                  <a:lnTo>
                    <a:pt x="1546860" y="1043940"/>
                  </a:lnTo>
                  <a:lnTo>
                    <a:pt x="1557553" y="1030871"/>
                  </a:lnTo>
                  <a:lnTo>
                    <a:pt x="2220112" y="1562417"/>
                  </a:lnTo>
                  <a:lnTo>
                    <a:pt x="2202180" y="1584960"/>
                  </a:lnTo>
                  <a:lnTo>
                    <a:pt x="2288819" y="1603133"/>
                  </a:lnTo>
                  <a:lnTo>
                    <a:pt x="2286000" y="1604772"/>
                  </a:lnTo>
                  <a:lnTo>
                    <a:pt x="2252472" y="1630680"/>
                  </a:lnTo>
                  <a:lnTo>
                    <a:pt x="2226564" y="1661160"/>
                  </a:lnTo>
                  <a:lnTo>
                    <a:pt x="2205228" y="1697736"/>
                  </a:lnTo>
                  <a:lnTo>
                    <a:pt x="2193036" y="1737360"/>
                  </a:lnTo>
                  <a:lnTo>
                    <a:pt x="2188464" y="1778508"/>
                  </a:lnTo>
                  <a:lnTo>
                    <a:pt x="2189988" y="1799844"/>
                  </a:lnTo>
                  <a:lnTo>
                    <a:pt x="2199132" y="1840992"/>
                  </a:lnTo>
                  <a:lnTo>
                    <a:pt x="2215896" y="1879092"/>
                  </a:lnTo>
                  <a:lnTo>
                    <a:pt x="2224697" y="1892935"/>
                  </a:lnTo>
                  <a:lnTo>
                    <a:pt x="2130145" y="2061311"/>
                  </a:lnTo>
                  <a:lnTo>
                    <a:pt x="2104644" y="2046732"/>
                  </a:lnTo>
                  <a:lnTo>
                    <a:pt x="2100072" y="2142744"/>
                  </a:lnTo>
                  <a:lnTo>
                    <a:pt x="2179320" y="2089404"/>
                  </a:lnTo>
                  <a:lnTo>
                    <a:pt x="2176653" y="2087880"/>
                  </a:lnTo>
                  <a:lnTo>
                    <a:pt x="2154504" y="2075230"/>
                  </a:lnTo>
                  <a:lnTo>
                    <a:pt x="2244255" y="1917573"/>
                  </a:lnTo>
                  <a:lnTo>
                    <a:pt x="2286000" y="1952244"/>
                  </a:lnTo>
                  <a:lnTo>
                    <a:pt x="2343912" y="1978152"/>
                  </a:lnTo>
                  <a:lnTo>
                    <a:pt x="2386584" y="1985772"/>
                  </a:lnTo>
                  <a:lnTo>
                    <a:pt x="2409444" y="1987296"/>
                  </a:lnTo>
                  <a:lnTo>
                    <a:pt x="2432304" y="1985772"/>
                  </a:lnTo>
                  <a:lnTo>
                    <a:pt x="2474976" y="1978152"/>
                  </a:lnTo>
                  <a:lnTo>
                    <a:pt x="2514600" y="1961388"/>
                  </a:lnTo>
                  <a:lnTo>
                    <a:pt x="2519819" y="1958340"/>
                  </a:lnTo>
                  <a:lnTo>
                    <a:pt x="2532888" y="1950720"/>
                  </a:lnTo>
                  <a:lnTo>
                    <a:pt x="2549652" y="1940052"/>
                  </a:lnTo>
                  <a:lnTo>
                    <a:pt x="2557780" y="1932736"/>
                  </a:lnTo>
                  <a:lnTo>
                    <a:pt x="2706141" y="2089886"/>
                  </a:lnTo>
                  <a:lnTo>
                    <a:pt x="2685288" y="2109216"/>
                  </a:lnTo>
                  <a:lnTo>
                    <a:pt x="2750680" y="2133600"/>
                  </a:lnTo>
                  <a:lnTo>
                    <a:pt x="2667000" y="2133600"/>
                  </a:lnTo>
                  <a:lnTo>
                    <a:pt x="2667000" y="2162556"/>
                  </a:lnTo>
                  <a:lnTo>
                    <a:pt x="2895600" y="2162556"/>
                  </a:lnTo>
                  <a:lnTo>
                    <a:pt x="2895600" y="2133600"/>
                  </a:lnTo>
                  <a:close/>
                </a:path>
                <a:path w="4022090" h="2486025">
                  <a:moveTo>
                    <a:pt x="2997708" y="1781556"/>
                  </a:moveTo>
                  <a:lnTo>
                    <a:pt x="2933700" y="1781556"/>
                  </a:lnTo>
                  <a:lnTo>
                    <a:pt x="2933700" y="1810512"/>
                  </a:lnTo>
                  <a:lnTo>
                    <a:pt x="2997708" y="1810512"/>
                  </a:lnTo>
                  <a:lnTo>
                    <a:pt x="2997708" y="1781556"/>
                  </a:lnTo>
                  <a:close/>
                </a:path>
                <a:path w="4022090" h="2486025">
                  <a:moveTo>
                    <a:pt x="3048000" y="1712976"/>
                  </a:moveTo>
                  <a:lnTo>
                    <a:pt x="2868168" y="1712976"/>
                  </a:lnTo>
                  <a:lnTo>
                    <a:pt x="2868168" y="1740408"/>
                  </a:lnTo>
                  <a:lnTo>
                    <a:pt x="3048000" y="1740408"/>
                  </a:lnTo>
                  <a:lnTo>
                    <a:pt x="3048000" y="1712976"/>
                  </a:lnTo>
                  <a:close/>
                </a:path>
                <a:path w="4022090" h="2486025">
                  <a:moveTo>
                    <a:pt x="3107436" y="2336292"/>
                  </a:moveTo>
                  <a:lnTo>
                    <a:pt x="3041904" y="2336292"/>
                  </a:lnTo>
                  <a:lnTo>
                    <a:pt x="3041904" y="2365248"/>
                  </a:lnTo>
                  <a:lnTo>
                    <a:pt x="3107436" y="2365248"/>
                  </a:lnTo>
                  <a:lnTo>
                    <a:pt x="3107436" y="2336292"/>
                  </a:lnTo>
                  <a:close/>
                </a:path>
                <a:path w="4022090" h="2486025">
                  <a:moveTo>
                    <a:pt x="3156204" y="2267712"/>
                  </a:moveTo>
                  <a:lnTo>
                    <a:pt x="2976372" y="2267712"/>
                  </a:lnTo>
                  <a:lnTo>
                    <a:pt x="2976372" y="2295144"/>
                  </a:lnTo>
                  <a:lnTo>
                    <a:pt x="3156204" y="2295144"/>
                  </a:lnTo>
                  <a:lnTo>
                    <a:pt x="3156204" y="2267712"/>
                  </a:lnTo>
                  <a:close/>
                </a:path>
                <a:path w="4022090" h="2486025">
                  <a:moveTo>
                    <a:pt x="3422891" y="2446020"/>
                  </a:moveTo>
                  <a:lnTo>
                    <a:pt x="3357372" y="2446020"/>
                  </a:lnTo>
                  <a:lnTo>
                    <a:pt x="3357372" y="2474976"/>
                  </a:lnTo>
                  <a:lnTo>
                    <a:pt x="3422891" y="2474976"/>
                  </a:lnTo>
                  <a:lnTo>
                    <a:pt x="3422891" y="2446020"/>
                  </a:lnTo>
                  <a:close/>
                </a:path>
                <a:path w="4022090" h="2486025">
                  <a:moveTo>
                    <a:pt x="3471672" y="2377440"/>
                  </a:moveTo>
                  <a:lnTo>
                    <a:pt x="3291840" y="2377440"/>
                  </a:lnTo>
                  <a:lnTo>
                    <a:pt x="3291840" y="2404872"/>
                  </a:lnTo>
                  <a:lnTo>
                    <a:pt x="3471672" y="2404872"/>
                  </a:lnTo>
                  <a:lnTo>
                    <a:pt x="3471672" y="2377440"/>
                  </a:lnTo>
                  <a:close/>
                </a:path>
                <a:path w="4022090" h="2486025">
                  <a:moveTo>
                    <a:pt x="3488436" y="2325624"/>
                  </a:moveTo>
                  <a:lnTo>
                    <a:pt x="3259836" y="2325624"/>
                  </a:lnTo>
                  <a:lnTo>
                    <a:pt x="3259836" y="2353056"/>
                  </a:lnTo>
                  <a:lnTo>
                    <a:pt x="3488436" y="2353056"/>
                  </a:lnTo>
                  <a:lnTo>
                    <a:pt x="3488436" y="2325624"/>
                  </a:lnTo>
                  <a:close/>
                </a:path>
                <a:path w="4022090" h="2486025">
                  <a:moveTo>
                    <a:pt x="3858768" y="1578864"/>
                  </a:moveTo>
                  <a:lnTo>
                    <a:pt x="3793236" y="1578864"/>
                  </a:lnTo>
                  <a:lnTo>
                    <a:pt x="3793236" y="1607820"/>
                  </a:lnTo>
                  <a:lnTo>
                    <a:pt x="3858768" y="1607820"/>
                  </a:lnTo>
                  <a:lnTo>
                    <a:pt x="3858768" y="1578864"/>
                  </a:lnTo>
                  <a:close/>
                </a:path>
                <a:path w="4022090" h="2486025">
                  <a:moveTo>
                    <a:pt x="3907536" y="1510284"/>
                  </a:moveTo>
                  <a:lnTo>
                    <a:pt x="3727704" y="1510284"/>
                  </a:lnTo>
                  <a:lnTo>
                    <a:pt x="3727704" y="1539240"/>
                  </a:lnTo>
                  <a:lnTo>
                    <a:pt x="3907536" y="1539240"/>
                  </a:lnTo>
                  <a:lnTo>
                    <a:pt x="3907536" y="1510284"/>
                  </a:lnTo>
                  <a:close/>
                </a:path>
                <a:path w="4022090" h="2486025">
                  <a:moveTo>
                    <a:pt x="3956304" y="2290572"/>
                  </a:moveTo>
                  <a:lnTo>
                    <a:pt x="3890772" y="2290572"/>
                  </a:lnTo>
                  <a:lnTo>
                    <a:pt x="3890772" y="2319528"/>
                  </a:lnTo>
                  <a:lnTo>
                    <a:pt x="3956304" y="2319528"/>
                  </a:lnTo>
                  <a:lnTo>
                    <a:pt x="3956304" y="2290572"/>
                  </a:lnTo>
                  <a:close/>
                </a:path>
                <a:path w="4022090" h="2486025">
                  <a:moveTo>
                    <a:pt x="4005072" y="2220468"/>
                  </a:moveTo>
                  <a:lnTo>
                    <a:pt x="3825240" y="2220468"/>
                  </a:lnTo>
                  <a:lnTo>
                    <a:pt x="3825240" y="2249424"/>
                  </a:lnTo>
                  <a:lnTo>
                    <a:pt x="4005072" y="2249424"/>
                  </a:lnTo>
                  <a:lnTo>
                    <a:pt x="4005072" y="2220468"/>
                  </a:lnTo>
                  <a:close/>
                </a:path>
                <a:path w="4022090" h="2486025">
                  <a:moveTo>
                    <a:pt x="4021836" y="2168652"/>
                  </a:moveTo>
                  <a:lnTo>
                    <a:pt x="3903586" y="2168652"/>
                  </a:lnTo>
                  <a:lnTo>
                    <a:pt x="3892423" y="2142744"/>
                  </a:lnTo>
                  <a:lnTo>
                    <a:pt x="3869436" y="2089404"/>
                  </a:lnTo>
                  <a:lnTo>
                    <a:pt x="3850487" y="2112022"/>
                  </a:lnTo>
                  <a:lnTo>
                    <a:pt x="3542576" y="1856651"/>
                  </a:lnTo>
                  <a:lnTo>
                    <a:pt x="3566160" y="1824228"/>
                  </a:lnTo>
                  <a:lnTo>
                    <a:pt x="3575304" y="1805940"/>
                  </a:lnTo>
                  <a:lnTo>
                    <a:pt x="3587496" y="1766316"/>
                  </a:lnTo>
                  <a:lnTo>
                    <a:pt x="3590544" y="1746504"/>
                  </a:lnTo>
                  <a:lnTo>
                    <a:pt x="3592068" y="1723644"/>
                  </a:lnTo>
                  <a:lnTo>
                    <a:pt x="3590544" y="1702308"/>
                  </a:lnTo>
                  <a:lnTo>
                    <a:pt x="3581400" y="1662684"/>
                  </a:lnTo>
                  <a:lnTo>
                    <a:pt x="3564636" y="1624584"/>
                  </a:lnTo>
                  <a:lnTo>
                    <a:pt x="3563112" y="1622196"/>
                  </a:lnTo>
                  <a:lnTo>
                    <a:pt x="3563112" y="1706880"/>
                  </a:lnTo>
                  <a:lnTo>
                    <a:pt x="3563112" y="1725168"/>
                  </a:lnTo>
                  <a:lnTo>
                    <a:pt x="3553968" y="1780032"/>
                  </a:lnTo>
                  <a:lnTo>
                    <a:pt x="3518916" y="1839468"/>
                  </a:lnTo>
                  <a:lnTo>
                    <a:pt x="3477768" y="1874520"/>
                  </a:lnTo>
                  <a:lnTo>
                    <a:pt x="3427463" y="1897380"/>
                  </a:lnTo>
                  <a:lnTo>
                    <a:pt x="3390887" y="1905000"/>
                  </a:lnTo>
                  <a:lnTo>
                    <a:pt x="3351263" y="1905000"/>
                  </a:lnTo>
                  <a:lnTo>
                    <a:pt x="3313163" y="1897380"/>
                  </a:lnTo>
                  <a:lnTo>
                    <a:pt x="3262884" y="1874520"/>
                  </a:lnTo>
                  <a:lnTo>
                    <a:pt x="3235452" y="1851660"/>
                  </a:lnTo>
                  <a:lnTo>
                    <a:pt x="3221736" y="1839468"/>
                  </a:lnTo>
                  <a:lnTo>
                    <a:pt x="3194304" y="1793748"/>
                  </a:lnTo>
                  <a:lnTo>
                    <a:pt x="3180588" y="1743456"/>
                  </a:lnTo>
                  <a:lnTo>
                    <a:pt x="3179064" y="1723644"/>
                  </a:lnTo>
                  <a:lnTo>
                    <a:pt x="3180588" y="1705356"/>
                  </a:lnTo>
                  <a:lnTo>
                    <a:pt x="3194304" y="1655064"/>
                  </a:lnTo>
                  <a:lnTo>
                    <a:pt x="3212592" y="1624584"/>
                  </a:lnTo>
                  <a:lnTo>
                    <a:pt x="3223260" y="1609344"/>
                  </a:lnTo>
                  <a:lnTo>
                    <a:pt x="3279648" y="1566672"/>
                  </a:lnTo>
                  <a:lnTo>
                    <a:pt x="3332988" y="1548384"/>
                  </a:lnTo>
                  <a:lnTo>
                    <a:pt x="3352787" y="1545336"/>
                  </a:lnTo>
                  <a:lnTo>
                    <a:pt x="3390887" y="1545336"/>
                  </a:lnTo>
                  <a:lnTo>
                    <a:pt x="3428987" y="1552956"/>
                  </a:lnTo>
                  <a:lnTo>
                    <a:pt x="3479292" y="1575816"/>
                  </a:lnTo>
                  <a:lnTo>
                    <a:pt x="3520440" y="1610868"/>
                  </a:lnTo>
                  <a:lnTo>
                    <a:pt x="3547872" y="1655064"/>
                  </a:lnTo>
                  <a:lnTo>
                    <a:pt x="3563112" y="1706880"/>
                  </a:lnTo>
                  <a:lnTo>
                    <a:pt x="3563112" y="1622196"/>
                  </a:lnTo>
                  <a:lnTo>
                    <a:pt x="3540252" y="1591056"/>
                  </a:lnTo>
                  <a:lnTo>
                    <a:pt x="3511296" y="1563624"/>
                  </a:lnTo>
                  <a:lnTo>
                    <a:pt x="3482556" y="1545336"/>
                  </a:lnTo>
                  <a:lnTo>
                    <a:pt x="3474720" y="1540764"/>
                  </a:lnTo>
                  <a:lnTo>
                    <a:pt x="3456432" y="1531620"/>
                  </a:lnTo>
                  <a:lnTo>
                    <a:pt x="3436620" y="1525524"/>
                  </a:lnTo>
                  <a:lnTo>
                    <a:pt x="3415284" y="1520952"/>
                  </a:lnTo>
                  <a:lnTo>
                    <a:pt x="3392424" y="1516380"/>
                  </a:lnTo>
                  <a:lnTo>
                    <a:pt x="3371088" y="1516380"/>
                  </a:lnTo>
                  <a:lnTo>
                    <a:pt x="3348215" y="1517904"/>
                  </a:lnTo>
                  <a:lnTo>
                    <a:pt x="3326892" y="1520952"/>
                  </a:lnTo>
                  <a:lnTo>
                    <a:pt x="3321761" y="1522056"/>
                  </a:lnTo>
                  <a:lnTo>
                    <a:pt x="3351263" y="1463040"/>
                  </a:lnTo>
                  <a:lnTo>
                    <a:pt x="3358896" y="1447800"/>
                  </a:lnTo>
                  <a:lnTo>
                    <a:pt x="3329940" y="1447800"/>
                  </a:lnTo>
                  <a:lnTo>
                    <a:pt x="3329940" y="1114171"/>
                  </a:lnTo>
                  <a:lnTo>
                    <a:pt x="3372612" y="1080516"/>
                  </a:lnTo>
                  <a:lnTo>
                    <a:pt x="3400044" y="1048512"/>
                  </a:lnTo>
                  <a:lnTo>
                    <a:pt x="3419856" y="1011936"/>
                  </a:lnTo>
                  <a:lnTo>
                    <a:pt x="3429851" y="983767"/>
                  </a:lnTo>
                  <a:lnTo>
                    <a:pt x="3740480" y="1401254"/>
                  </a:lnTo>
                  <a:lnTo>
                    <a:pt x="3718560" y="1417320"/>
                  </a:lnTo>
                  <a:lnTo>
                    <a:pt x="3798011" y="1458468"/>
                  </a:lnTo>
                  <a:lnTo>
                    <a:pt x="3695700" y="1458468"/>
                  </a:lnTo>
                  <a:lnTo>
                    <a:pt x="3695700" y="1487424"/>
                  </a:lnTo>
                  <a:lnTo>
                    <a:pt x="3924300" y="1487424"/>
                  </a:lnTo>
                  <a:lnTo>
                    <a:pt x="3924300" y="1458468"/>
                  </a:lnTo>
                  <a:lnTo>
                    <a:pt x="3803358" y="1458468"/>
                  </a:lnTo>
                  <a:lnTo>
                    <a:pt x="3795242" y="1412748"/>
                  </a:lnTo>
                  <a:lnTo>
                    <a:pt x="3787140" y="1367028"/>
                  </a:lnTo>
                  <a:lnTo>
                    <a:pt x="3763340" y="1384490"/>
                  </a:lnTo>
                  <a:lnTo>
                    <a:pt x="3439668" y="949452"/>
                  </a:lnTo>
                  <a:lnTo>
                    <a:pt x="3436251" y="951953"/>
                  </a:lnTo>
                  <a:lnTo>
                    <a:pt x="3436620" y="949452"/>
                  </a:lnTo>
                  <a:lnTo>
                    <a:pt x="3436620" y="905256"/>
                  </a:lnTo>
                  <a:lnTo>
                    <a:pt x="3427463" y="862584"/>
                  </a:lnTo>
                  <a:lnTo>
                    <a:pt x="3419856" y="842772"/>
                  </a:lnTo>
                  <a:lnTo>
                    <a:pt x="3410712" y="822960"/>
                  </a:lnTo>
                  <a:lnTo>
                    <a:pt x="3409188" y="820877"/>
                  </a:lnTo>
                  <a:lnTo>
                    <a:pt x="3409188" y="928116"/>
                  </a:lnTo>
                  <a:lnTo>
                    <a:pt x="3407664" y="947928"/>
                  </a:lnTo>
                  <a:lnTo>
                    <a:pt x="3393948" y="1001268"/>
                  </a:lnTo>
                  <a:lnTo>
                    <a:pt x="3364992" y="1048512"/>
                  </a:lnTo>
                  <a:lnTo>
                    <a:pt x="3339084" y="1072896"/>
                  </a:lnTo>
                  <a:lnTo>
                    <a:pt x="3323844" y="1085088"/>
                  </a:lnTo>
                  <a:lnTo>
                    <a:pt x="3273552" y="1107948"/>
                  </a:lnTo>
                  <a:lnTo>
                    <a:pt x="3235452" y="1115568"/>
                  </a:lnTo>
                  <a:lnTo>
                    <a:pt x="3215640" y="1117092"/>
                  </a:lnTo>
                  <a:lnTo>
                    <a:pt x="3195828" y="1115568"/>
                  </a:lnTo>
                  <a:lnTo>
                    <a:pt x="3177540" y="1112520"/>
                  </a:lnTo>
                  <a:lnTo>
                    <a:pt x="3163455" y="1109002"/>
                  </a:lnTo>
                  <a:lnTo>
                    <a:pt x="3163824" y="1107948"/>
                  </a:lnTo>
                  <a:lnTo>
                    <a:pt x="3137916" y="1098804"/>
                  </a:lnTo>
                  <a:lnTo>
                    <a:pt x="3093720" y="1072896"/>
                  </a:lnTo>
                  <a:lnTo>
                    <a:pt x="3057144" y="1033272"/>
                  </a:lnTo>
                  <a:lnTo>
                    <a:pt x="3038856" y="999744"/>
                  </a:lnTo>
                  <a:lnTo>
                    <a:pt x="3025140" y="946404"/>
                  </a:lnTo>
                  <a:lnTo>
                    <a:pt x="3025140" y="908304"/>
                  </a:lnTo>
                  <a:lnTo>
                    <a:pt x="3040380" y="853440"/>
                  </a:lnTo>
                  <a:lnTo>
                    <a:pt x="3081528" y="794004"/>
                  </a:lnTo>
                  <a:lnTo>
                    <a:pt x="3125724" y="762000"/>
                  </a:lnTo>
                  <a:lnTo>
                    <a:pt x="3179064" y="742188"/>
                  </a:lnTo>
                  <a:lnTo>
                    <a:pt x="3217164" y="739140"/>
                  </a:lnTo>
                  <a:lnTo>
                    <a:pt x="3236976" y="740664"/>
                  </a:lnTo>
                  <a:lnTo>
                    <a:pt x="3275076" y="748284"/>
                  </a:lnTo>
                  <a:lnTo>
                    <a:pt x="3325368" y="771144"/>
                  </a:lnTo>
                  <a:lnTo>
                    <a:pt x="3364992" y="807720"/>
                  </a:lnTo>
                  <a:lnTo>
                    <a:pt x="3393948" y="854964"/>
                  </a:lnTo>
                  <a:lnTo>
                    <a:pt x="3407664" y="909828"/>
                  </a:lnTo>
                  <a:lnTo>
                    <a:pt x="3409188" y="928116"/>
                  </a:lnTo>
                  <a:lnTo>
                    <a:pt x="3409188" y="820877"/>
                  </a:lnTo>
                  <a:lnTo>
                    <a:pt x="3386315" y="789432"/>
                  </a:lnTo>
                  <a:lnTo>
                    <a:pt x="3372612" y="774192"/>
                  </a:lnTo>
                  <a:lnTo>
                    <a:pt x="3339084" y="746760"/>
                  </a:lnTo>
                  <a:lnTo>
                    <a:pt x="3326015" y="739140"/>
                  </a:lnTo>
                  <a:lnTo>
                    <a:pt x="3320796" y="736092"/>
                  </a:lnTo>
                  <a:lnTo>
                    <a:pt x="3302508" y="726948"/>
                  </a:lnTo>
                  <a:lnTo>
                    <a:pt x="3259836" y="714756"/>
                  </a:lnTo>
                  <a:lnTo>
                    <a:pt x="3238500" y="711708"/>
                  </a:lnTo>
                  <a:lnTo>
                    <a:pt x="3215640" y="710184"/>
                  </a:lnTo>
                  <a:lnTo>
                    <a:pt x="3192780" y="711708"/>
                  </a:lnTo>
                  <a:lnTo>
                    <a:pt x="3150108" y="720852"/>
                  </a:lnTo>
                  <a:lnTo>
                    <a:pt x="3110484" y="737616"/>
                  </a:lnTo>
                  <a:lnTo>
                    <a:pt x="3094850" y="746734"/>
                  </a:lnTo>
                  <a:lnTo>
                    <a:pt x="3086277" y="734568"/>
                  </a:lnTo>
                  <a:lnTo>
                    <a:pt x="3046476" y="678180"/>
                  </a:lnTo>
                  <a:lnTo>
                    <a:pt x="3032887" y="702830"/>
                  </a:lnTo>
                  <a:lnTo>
                    <a:pt x="2298115" y="304952"/>
                  </a:lnTo>
                  <a:lnTo>
                    <a:pt x="2319528" y="249936"/>
                  </a:lnTo>
                  <a:lnTo>
                    <a:pt x="2324100" y="208788"/>
                  </a:lnTo>
                  <a:lnTo>
                    <a:pt x="2322576" y="187452"/>
                  </a:lnTo>
                  <a:lnTo>
                    <a:pt x="2313432" y="146304"/>
                  </a:lnTo>
                  <a:lnTo>
                    <a:pt x="2296668" y="108204"/>
                  </a:lnTo>
                  <a:lnTo>
                    <a:pt x="2295144" y="105816"/>
                  </a:lnTo>
                  <a:lnTo>
                    <a:pt x="2295144" y="210312"/>
                  </a:lnTo>
                  <a:lnTo>
                    <a:pt x="2293620" y="228600"/>
                  </a:lnTo>
                  <a:lnTo>
                    <a:pt x="2279904" y="280416"/>
                  </a:lnTo>
                  <a:lnTo>
                    <a:pt x="2261616" y="309372"/>
                  </a:lnTo>
                  <a:lnTo>
                    <a:pt x="2250948" y="324612"/>
                  </a:lnTo>
                  <a:lnTo>
                    <a:pt x="2209800" y="359664"/>
                  </a:lnTo>
                  <a:lnTo>
                    <a:pt x="2159508" y="381000"/>
                  </a:lnTo>
                  <a:lnTo>
                    <a:pt x="2121408" y="388620"/>
                  </a:lnTo>
                  <a:lnTo>
                    <a:pt x="2101596" y="390144"/>
                  </a:lnTo>
                  <a:lnTo>
                    <a:pt x="2083308" y="388620"/>
                  </a:lnTo>
                  <a:lnTo>
                    <a:pt x="2045208" y="381000"/>
                  </a:lnTo>
                  <a:lnTo>
                    <a:pt x="1994916" y="358140"/>
                  </a:lnTo>
                  <a:lnTo>
                    <a:pt x="1953768" y="323088"/>
                  </a:lnTo>
                  <a:lnTo>
                    <a:pt x="1926336" y="278892"/>
                  </a:lnTo>
                  <a:lnTo>
                    <a:pt x="1911096" y="208788"/>
                  </a:lnTo>
                  <a:lnTo>
                    <a:pt x="1912620" y="190500"/>
                  </a:lnTo>
                  <a:lnTo>
                    <a:pt x="1926336" y="138684"/>
                  </a:lnTo>
                  <a:lnTo>
                    <a:pt x="1955292" y="94488"/>
                  </a:lnTo>
                  <a:lnTo>
                    <a:pt x="1996440" y="59436"/>
                  </a:lnTo>
                  <a:lnTo>
                    <a:pt x="2046732" y="36576"/>
                  </a:lnTo>
                  <a:lnTo>
                    <a:pt x="2083308" y="28956"/>
                  </a:lnTo>
                  <a:lnTo>
                    <a:pt x="2122932" y="28956"/>
                  </a:lnTo>
                  <a:lnTo>
                    <a:pt x="2161032" y="36576"/>
                  </a:lnTo>
                  <a:lnTo>
                    <a:pt x="2211324" y="59436"/>
                  </a:lnTo>
                  <a:lnTo>
                    <a:pt x="2252472" y="94488"/>
                  </a:lnTo>
                  <a:lnTo>
                    <a:pt x="2287524" y="156972"/>
                  </a:lnTo>
                  <a:lnTo>
                    <a:pt x="2295144" y="210312"/>
                  </a:lnTo>
                  <a:lnTo>
                    <a:pt x="2295144" y="105816"/>
                  </a:lnTo>
                  <a:lnTo>
                    <a:pt x="2272284" y="74676"/>
                  </a:lnTo>
                  <a:lnTo>
                    <a:pt x="2241804" y="47244"/>
                  </a:lnTo>
                  <a:lnTo>
                    <a:pt x="2214588" y="28956"/>
                  </a:lnTo>
                  <a:lnTo>
                    <a:pt x="2206752" y="24384"/>
                  </a:lnTo>
                  <a:lnTo>
                    <a:pt x="2167128" y="9144"/>
                  </a:lnTo>
                  <a:lnTo>
                    <a:pt x="2124456" y="1524"/>
                  </a:lnTo>
                  <a:lnTo>
                    <a:pt x="2101596" y="0"/>
                  </a:lnTo>
                  <a:lnTo>
                    <a:pt x="2080260" y="1524"/>
                  </a:lnTo>
                  <a:lnTo>
                    <a:pt x="2037588" y="9144"/>
                  </a:lnTo>
                  <a:lnTo>
                    <a:pt x="1997964" y="25908"/>
                  </a:lnTo>
                  <a:lnTo>
                    <a:pt x="1962912" y="47244"/>
                  </a:lnTo>
                  <a:lnTo>
                    <a:pt x="1932432" y="76200"/>
                  </a:lnTo>
                  <a:lnTo>
                    <a:pt x="1909572" y="109728"/>
                  </a:lnTo>
                  <a:lnTo>
                    <a:pt x="1886712" y="167640"/>
                  </a:lnTo>
                  <a:lnTo>
                    <a:pt x="1882140" y="210312"/>
                  </a:lnTo>
                  <a:lnTo>
                    <a:pt x="1883664" y="231648"/>
                  </a:lnTo>
                  <a:lnTo>
                    <a:pt x="1892808" y="272796"/>
                  </a:lnTo>
                  <a:lnTo>
                    <a:pt x="1909572" y="309372"/>
                  </a:lnTo>
                  <a:lnTo>
                    <a:pt x="1933956" y="342900"/>
                  </a:lnTo>
                  <a:lnTo>
                    <a:pt x="1962912" y="370332"/>
                  </a:lnTo>
                  <a:lnTo>
                    <a:pt x="1999488" y="393192"/>
                  </a:lnTo>
                  <a:lnTo>
                    <a:pt x="2039112" y="408432"/>
                  </a:lnTo>
                  <a:lnTo>
                    <a:pt x="2058924" y="414528"/>
                  </a:lnTo>
                  <a:lnTo>
                    <a:pt x="2081784" y="417576"/>
                  </a:lnTo>
                  <a:lnTo>
                    <a:pt x="2125980" y="417576"/>
                  </a:lnTo>
                  <a:lnTo>
                    <a:pt x="2168652" y="408432"/>
                  </a:lnTo>
                  <a:lnTo>
                    <a:pt x="2189988" y="400812"/>
                  </a:lnTo>
                  <a:lnTo>
                    <a:pt x="2208276" y="393192"/>
                  </a:lnTo>
                  <a:lnTo>
                    <a:pt x="2213495" y="390144"/>
                  </a:lnTo>
                  <a:lnTo>
                    <a:pt x="2226564" y="382524"/>
                  </a:lnTo>
                  <a:lnTo>
                    <a:pt x="2243328" y="370332"/>
                  </a:lnTo>
                  <a:lnTo>
                    <a:pt x="2258568" y="356616"/>
                  </a:lnTo>
                  <a:lnTo>
                    <a:pt x="2273808" y="341376"/>
                  </a:lnTo>
                  <a:lnTo>
                    <a:pt x="2282901" y="330009"/>
                  </a:lnTo>
                  <a:lnTo>
                    <a:pt x="3019374" y="727354"/>
                  </a:lnTo>
                  <a:lnTo>
                    <a:pt x="3005328" y="752856"/>
                  </a:lnTo>
                  <a:lnTo>
                    <a:pt x="3082531" y="755319"/>
                  </a:lnTo>
                  <a:lnTo>
                    <a:pt x="3075432" y="760476"/>
                  </a:lnTo>
                  <a:lnTo>
                    <a:pt x="3046476" y="789432"/>
                  </a:lnTo>
                  <a:lnTo>
                    <a:pt x="3022092" y="824484"/>
                  </a:lnTo>
                  <a:lnTo>
                    <a:pt x="3005328" y="864108"/>
                  </a:lnTo>
                  <a:lnTo>
                    <a:pt x="2997708" y="906780"/>
                  </a:lnTo>
                  <a:lnTo>
                    <a:pt x="2996184" y="928116"/>
                  </a:lnTo>
                  <a:lnTo>
                    <a:pt x="2997708" y="950976"/>
                  </a:lnTo>
                  <a:lnTo>
                    <a:pt x="3006852" y="993648"/>
                  </a:lnTo>
                  <a:lnTo>
                    <a:pt x="3023616" y="1031748"/>
                  </a:lnTo>
                  <a:lnTo>
                    <a:pt x="3046476" y="1066800"/>
                  </a:lnTo>
                  <a:lnTo>
                    <a:pt x="3076956" y="1095756"/>
                  </a:lnTo>
                  <a:lnTo>
                    <a:pt x="3112008" y="1118616"/>
                  </a:lnTo>
                  <a:lnTo>
                    <a:pt x="3128467" y="1126223"/>
                  </a:lnTo>
                  <a:lnTo>
                    <a:pt x="2968879" y="1589582"/>
                  </a:lnTo>
                  <a:lnTo>
                    <a:pt x="2941320" y="1580388"/>
                  </a:lnTo>
                  <a:lnTo>
                    <a:pt x="2953042" y="1661160"/>
                  </a:lnTo>
                  <a:lnTo>
                    <a:pt x="2834640" y="1661160"/>
                  </a:lnTo>
                  <a:lnTo>
                    <a:pt x="2834640" y="1688592"/>
                  </a:lnTo>
                  <a:lnTo>
                    <a:pt x="3063240" y="1688592"/>
                  </a:lnTo>
                  <a:lnTo>
                    <a:pt x="3063240" y="1661160"/>
                  </a:lnTo>
                  <a:lnTo>
                    <a:pt x="2969056" y="1661160"/>
                  </a:lnTo>
                  <a:lnTo>
                    <a:pt x="3018929" y="1612392"/>
                  </a:lnTo>
                  <a:lnTo>
                    <a:pt x="3023616" y="1607820"/>
                  </a:lnTo>
                  <a:lnTo>
                    <a:pt x="2996273" y="1598714"/>
                  </a:lnTo>
                  <a:lnTo>
                    <a:pt x="3154261" y="1135951"/>
                  </a:lnTo>
                  <a:lnTo>
                    <a:pt x="3194304" y="1144524"/>
                  </a:lnTo>
                  <a:lnTo>
                    <a:pt x="3217164" y="1144524"/>
                  </a:lnTo>
                  <a:lnTo>
                    <a:pt x="3240024" y="1143000"/>
                  </a:lnTo>
                  <a:lnTo>
                    <a:pt x="3261360" y="1139952"/>
                  </a:lnTo>
                  <a:lnTo>
                    <a:pt x="3282696" y="1135380"/>
                  </a:lnTo>
                  <a:lnTo>
                    <a:pt x="3301047" y="1128331"/>
                  </a:lnTo>
                  <a:lnTo>
                    <a:pt x="3302431" y="1447800"/>
                  </a:lnTo>
                  <a:lnTo>
                    <a:pt x="3273552" y="1447800"/>
                  </a:lnTo>
                  <a:lnTo>
                    <a:pt x="3311741" y="1524203"/>
                  </a:lnTo>
                  <a:lnTo>
                    <a:pt x="3305556" y="1525524"/>
                  </a:lnTo>
                  <a:lnTo>
                    <a:pt x="3265932" y="1540764"/>
                  </a:lnTo>
                  <a:lnTo>
                    <a:pt x="3230880" y="1563624"/>
                  </a:lnTo>
                  <a:lnTo>
                    <a:pt x="3200400" y="1592580"/>
                  </a:lnTo>
                  <a:lnTo>
                    <a:pt x="3177540" y="1626108"/>
                  </a:lnTo>
                  <a:lnTo>
                    <a:pt x="3160776" y="1664208"/>
                  </a:lnTo>
                  <a:lnTo>
                    <a:pt x="3151632" y="1703832"/>
                  </a:lnTo>
                  <a:lnTo>
                    <a:pt x="3150108" y="1725168"/>
                  </a:lnTo>
                  <a:lnTo>
                    <a:pt x="3151632" y="1748028"/>
                  </a:lnTo>
                  <a:lnTo>
                    <a:pt x="3160776" y="1787652"/>
                  </a:lnTo>
                  <a:lnTo>
                    <a:pt x="3177540" y="1825752"/>
                  </a:lnTo>
                  <a:lnTo>
                    <a:pt x="3201924" y="1859280"/>
                  </a:lnTo>
                  <a:lnTo>
                    <a:pt x="3232404" y="1886712"/>
                  </a:lnTo>
                  <a:lnTo>
                    <a:pt x="3241713" y="1893493"/>
                  </a:lnTo>
                  <a:lnTo>
                    <a:pt x="3230880" y="1886712"/>
                  </a:lnTo>
                  <a:lnTo>
                    <a:pt x="3078569" y="2142007"/>
                  </a:lnTo>
                  <a:lnTo>
                    <a:pt x="3054096" y="2127504"/>
                  </a:lnTo>
                  <a:lnTo>
                    <a:pt x="3048571" y="2214372"/>
                  </a:lnTo>
                  <a:lnTo>
                    <a:pt x="2944368" y="2214372"/>
                  </a:lnTo>
                  <a:lnTo>
                    <a:pt x="2944368" y="2243328"/>
                  </a:lnTo>
                  <a:lnTo>
                    <a:pt x="3172968" y="2243328"/>
                  </a:lnTo>
                  <a:lnTo>
                    <a:pt x="3172968" y="2214372"/>
                  </a:lnTo>
                  <a:lnTo>
                    <a:pt x="3062249" y="2214372"/>
                  </a:lnTo>
                  <a:lnTo>
                    <a:pt x="3128772" y="2171700"/>
                  </a:lnTo>
                  <a:lnTo>
                    <a:pt x="3126194" y="2170176"/>
                  </a:lnTo>
                  <a:lnTo>
                    <a:pt x="3104388" y="2157272"/>
                  </a:lnTo>
                  <a:lnTo>
                    <a:pt x="3255035" y="1902333"/>
                  </a:lnTo>
                  <a:lnTo>
                    <a:pt x="3267456" y="1909572"/>
                  </a:lnTo>
                  <a:lnTo>
                    <a:pt x="3285744" y="1918716"/>
                  </a:lnTo>
                  <a:lnTo>
                    <a:pt x="3307080" y="1924812"/>
                  </a:lnTo>
                  <a:lnTo>
                    <a:pt x="3328416" y="1929384"/>
                  </a:lnTo>
                  <a:lnTo>
                    <a:pt x="3349739" y="1932432"/>
                  </a:lnTo>
                  <a:lnTo>
                    <a:pt x="3354324" y="1932749"/>
                  </a:lnTo>
                  <a:lnTo>
                    <a:pt x="3354324" y="2235708"/>
                  </a:lnTo>
                  <a:lnTo>
                    <a:pt x="3325368" y="2235708"/>
                  </a:lnTo>
                  <a:lnTo>
                    <a:pt x="3368040" y="2322576"/>
                  </a:lnTo>
                  <a:lnTo>
                    <a:pt x="3403219" y="2250948"/>
                  </a:lnTo>
                  <a:lnTo>
                    <a:pt x="3410712" y="2235708"/>
                  </a:lnTo>
                  <a:lnTo>
                    <a:pt x="3383267" y="2235708"/>
                  </a:lnTo>
                  <a:lnTo>
                    <a:pt x="3383267" y="1933206"/>
                  </a:lnTo>
                  <a:lnTo>
                    <a:pt x="3393948" y="1932432"/>
                  </a:lnTo>
                  <a:lnTo>
                    <a:pt x="3416808" y="1929384"/>
                  </a:lnTo>
                  <a:lnTo>
                    <a:pt x="3436620" y="1924812"/>
                  </a:lnTo>
                  <a:lnTo>
                    <a:pt x="3457956" y="1917192"/>
                  </a:lnTo>
                  <a:lnTo>
                    <a:pt x="3482340" y="1905000"/>
                  </a:lnTo>
                  <a:lnTo>
                    <a:pt x="3494532" y="1898904"/>
                  </a:lnTo>
                  <a:lnTo>
                    <a:pt x="3511296" y="1886712"/>
                  </a:lnTo>
                  <a:lnTo>
                    <a:pt x="3523132" y="1877021"/>
                  </a:lnTo>
                  <a:lnTo>
                    <a:pt x="3832453" y="2133574"/>
                  </a:lnTo>
                  <a:lnTo>
                    <a:pt x="3814572" y="2154936"/>
                  </a:lnTo>
                  <a:lnTo>
                    <a:pt x="3870350" y="2168652"/>
                  </a:lnTo>
                  <a:lnTo>
                    <a:pt x="3793236" y="2168652"/>
                  </a:lnTo>
                  <a:lnTo>
                    <a:pt x="3793236" y="2197620"/>
                  </a:lnTo>
                  <a:lnTo>
                    <a:pt x="4021836" y="2197620"/>
                  </a:lnTo>
                  <a:lnTo>
                    <a:pt x="4021836" y="21686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4400" y="4180331"/>
              <a:ext cx="685800" cy="2647315"/>
            </a:xfrm>
            <a:custGeom>
              <a:avLst/>
              <a:gdLst/>
              <a:ahLst/>
              <a:cxnLst/>
              <a:rect l="l" t="t" r="r" b="b"/>
              <a:pathLst>
                <a:path w="685800" h="2647315">
                  <a:moveTo>
                    <a:pt x="583692" y="265176"/>
                  </a:moveTo>
                  <a:lnTo>
                    <a:pt x="568452" y="265176"/>
                  </a:lnTo>
                  <a:lnTo>
                    <a:pt x="568452" y="4572"/>
                  </a:lnTo>
                  <a:lnTo>
                    <a:pt x="554736" y="4572"/>
                  </a:lnTo>
                  <a:lnTo>
                    <a:pt x="554736" y="0"/>
                  </a:lnTo>
                  <a:lnTo>
                    <a:pt x="0" y="0"/>
                  </a:lnTo>
                  <a:lnTo>
                    <a:pt x="0" y="28956"/>
                  </a:lnTo>
                  <a:lnTo>
                    <a:pt x="541020" y="28956"/>
                  </a:lnTo>
                  <a:lnTo>
                    <a:pt x="541020" y="265176"/>
                  </a:lnTo>
                  <a:lnTo>
                    <a:pt x="525780" y="265176"/>
                  </a:lnTo>
                  <a:lnTo>
                    <a:pt x="554736" y="352044"/>
                  </a:lnTo>
                  <a:lnTo>
                    <a:pt x="578612" y="280416"/>
                  </a:lnTo>
                  <a:lnTo>
                    <a:pt x="583692" y="265176"/>
                  </a:lnTo>
                  <a:close/>
                </a:path>
                <a:path w="685800" h="2647315">
                  <a:moveTo>
                    <a:pt x="603504" y="1120140"/>
                  </a:moveTo>
                  <a:lnTo>
                    <a:pt x="574548" y="1120140"/>
                  </a:lnTo>
                  <a:lnTo>
                    <a:pt x="574548" y="755904"/>
                  </a:lnTo>
                  <a:lnTo>
                    <a:pt x="545592" y="755904"/>
                  </a:lnTo>
                  <a:lnTo>
                    <a:pt x="545592" y="1120140"/>
                  </a:lnTo>
                  <a:lnTo>
                    <a:pt x="516636" y="1120140"/>
                  </a:lnTo>
                  <a:lnTo>
                    <a:pt x="560832" y="1207008"/>
                  </a:lnTo>
                  <a:lnTo>
                    <a:pt x="596011" y="1135380"/>
                  </a:lnTo>
                  <a:lnTo>
                    <a:pt x="603504" y="1120140"/>
                  </a:lnTo>
                  <a:close/>
                </a:path>
                <a:path w="685800" h="2647315">
                  <a:moveTo>
                    <a:pt x="620268" y="2619756"/>
                  </a:moveTo>
                  <a:lnTo>
                    <a:pt x="554736" y="2619756"/>
                  </a:lnTo>
                  <a:lnTo>
                    <a:pt x="554736" y="2647188"/>
                  </a:lnTo>
                  <a:lnTo>
                    <a:pt x="620268" y="2647188"/>
                  </a:lnTo>
                  <a:lnTo>
                    <a:pt x="620268" y="2619756"/>
                  </a:lnTo>
                  <a:close/>
                </a:path>
                <a:path w="685800" h="2647315">
                  <a:moveTo>
                    <a:pt x="685800" y="2497836"/>
                  </a:moveTo>
                  <a:lnTo>
                    <a:pt x="457200" y="2497836"/>
                  </a:lnTo>
                  <a:lnTo>
                    <a:pt x="457200" y="2526792"/>
                  </a:lnTo>
                  <a:lnTo>
                    <a:pt x="685800" y="2526792"/>
                  </a:lnTo>
                  <a:lnTo>
                    <a:pt x="685800" y="24978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746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85" dirty="0"/>
              <a:t> </a:t>
            </a:r>
            <a:r>
              <a:rPr sz="2800" spc="-10" dirty="0"/>
              <a:t>ДЕФИНИЦИИ</a:t>
            </a:r>
            <a:endParaRPr sz="28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232353" y="997800"/>
            <a:ext cx="8138159" cy="3580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Динамично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структура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(със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степен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3):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{char 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*p1,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*p2,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*p3;}</a:t>
            </a:r>
            <a:r>
              <a:rPr sz="2000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*root;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така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описаното 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съхраняват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символни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Коренът на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root.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контекста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посочената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примера дефиниция,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представеното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по-горе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изобрази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2347595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Корен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82214" y="4934203"/>
            <a:ext cx="1734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Вътрешен</a:t>
            </a:r>
            <a:r>
              <a:rPr sz="16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възел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35154" y="4899139"/>
            <a:ext cx="2100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Родител/наследник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34462" y="5557482"/>
            <a:ext cx="1245870" cy="6851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30480" algn="ctr">
              <a:lnSpc>
                <a:spcPct val="85300"/>
              </a:lnSpc>
              <a:spcBef>
                <a:spcPts val="37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Листо или  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те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р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м</a:t>
            </a:r>
            <a:r>
              <a:rPr sz="1600" b="1" spc="10" dirty="0">
                <a:solidFill>
                  <a:srgbClr val="FFFFFF"/>
                </a:solidFill>
                <a:latin typeface="Courier New"/>
                <a:cs typeface="Courier New"/>
              </a:rPr>
              <a:t>и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на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л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ен  възел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80630" y="5546940"/>
            <a:ext cx="1729105" cy="10109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8270" marR="5080" indent="-116205">
              <a:lnSpc>
                <a:spcPct val="101400"/>
              </a:lnSpc>
              <a:spcBef>
                <a:spcPts val="7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Външен 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възел 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Указателят  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към 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него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има  стойност</a:t>
            </a:r>
            <a:r>
              <a:rPr sz="16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588198" y="4357145"/>
          <a:ext cx="979169" cy="2616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149">
                <a:tc>
                  <a:txBody>
                    <a:bodyPr/>
                    <a:lstStyle/>
                    <a:p>
                      <a:pPr marR="36830" algn="ctr">
                        <a:lnSpc>
                          <a:spcPts val="207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Ниво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110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Ниво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92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92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251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Ниво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98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2298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91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Ниво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541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4541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997800"/>
            <a:ext cx="821182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00000"/>
              </a:lnSpc>
              <a:spcBef>
                <a:spcPts val="100"/>
              </a:spcBef>
              <a:tabLst>
                <a:tab pos="1558925" algn="l"/>
                <a:tab pos="3174365" algn="l"/>
                <a:tab pos="4227830" algn="l"/>
                <a:tab pos="5334000" algn="l"/>
                <a:tab pos="6322060" algn="l"/>
                <a:tab pos="6776084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й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го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я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мо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ри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нам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ча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я	сл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й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ър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вид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(бинарно)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2.1.Определение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дървовидна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степен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2,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т.е.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има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повече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наследника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ляв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десен: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6176" y="2877311"/>
            <a:ext cx="3625850" cy="2540635"/>
          </a:xfrm>
          <a:custGeom>
            <a:avLst/>
            <a:gdLst/>
            <a:ahLst/>
            <a:cxnLst/>
            <a:rect l="l" t="t" r="r" b="b"/>
            <a:pathLst>
              <a:path w="3625850" h="2540635">
                <a:moveTo>
                  <a:pt x="161544" y="2500884"/>
                </a:moveTo>
                <a:lnTo>
                  <a:pt x="91440" y="2500884"/>
                </a:lnTo>
                <a:lnTo>
                  <a:pt x="91440" y="2528316"/>
                </a:lnTo>
                <a:lnTo>
                  <a:pt x="161544" y="2528316"/>
                </a:lnTo>
                <a:lnTo>
                  <a:pt x="161544" y="2500884"/>
                </a:lnTo>
                <a:close/>
              </a:path>
              <a:path w="3625850" h="2540635">
                <a:moveTo>
                  <a:pt x="213360" y="2438400"/>
                </a:moveTo>
                <a:lnTo>
                  <a:pt x="22860" y="2438400"/>
                </a:lnTo>
                <a:lnTo>
                  <a:pt x="22860" y="2467356"/>
                </a:lnTo>
                <a:lnTo>
                  <a:pt x="213360" y="2467356"/>
                </a:lnTo>
                <a:lnTo>
                  <a:pt x="213360" y="2438400"/>
                </a:lnTo>
                <a:close/>
              </a:path>
              <a:path w="3625850" h="2540635">
                <a:moveTo>
                  <a:pt x="242316" y="2371344"/>
                </a:moveTo>
                <a:lnTo>
                  <a:pt x="0" y="2371344"/>
                </a:lnTo>
                <a:lnTo>
                  <a:pt x="0" y="2398776"/>
                </a:lnTo>
                <a:lnTo>
                  <a:pt x="242316" y="2398776"/>
                </a:lnTo>
                <a:lnTo>
                  <a:pt x="242316" y="2371344"/>
                </a:lnTo>
                <a:close/>
              </a:path>
              <a:path w="3625850" h="2540635">
                <a:moveTo>
                  <a:pt x="316992" y="2055876"/>
                </a:moveTo>
                <a:lnTo>
                  <a:pt x="292608" y="2040636"/>
                </a:lnTo>
                <a:lnTo>
                  <a:pt x="132689" y="2283409"/>
                </a:lnTo>
                <a:lnTo>
                  <a:pt x="120396" y="2275332"/>
                </a:lnTo>
                <a:lnTo>
                  <a:pt x="97536" y="2362200"/>
                </a:lnTo>
                <a:lnTo>
                  <a:pt x="165176" y="2310384"/>
                </a:lnTo>
                <a:lnTo>
                  <a:pt x="169164" y="2307336"/>
                </a:lnTo>
                <a:lnTo>
                  <a:pt x="156730" y="2299182"/>
                </a:lnTo>
                <a:lnTo>
                  <a:pt x="316992" y="2055876"/>
                </a:lnTo>
                <a:close/>
              </a:path>
              <a:path w="3625850" h="2540635">
                <a:moveTo>
                  <a:pt x="806196" y="2474976"/>
                </a:moveTo>
                <a:lnTo>
                  <a:pt x="736092" y="2474976"/>
                </a:lnTo>
                <a:lnTo>
                  <a:pt x="736092" y="2503932"/>
                </a:lnTo>
                <a:lnTo>
                  <a:pt x="806196" y="2503932"/>
                </a:lnTo>
                <a:lnTo>
                  <a:pt x="806196" y="2474976"/>
                </a:lnTo>
                <a:close/>
              </a:path>
              <a:path w="3625850" h="2540635">
                <a:moveTo>
                  <a:pt x="858012" y="2414016"/>
                </a:moveTo>
                <a:lnTo>
                  <a:pt x="667512" y="2414016"/>
                </a:lnTo>
                <a:lnTo>
                  <a:pt x="667512" y="2442972"/>
                </a:lnTo>
                <a:lnTo>
                  <a:pt x="858012" y="2442972"/>
                </a:lnTo>
                <a:lnTo>
                  <a:pt x="858012" y="2414016"/>
                </a:lnTo>
                <a:close/>
              </a:path>
              <a:path w="3625850" h="2540635">
                <a:moveTo>
                  <a:pt x="1231392" y="2438400"/>
                </a:moveTo>
                <a:lnTo>
                  <a:pt x="1162812" y="2438400"/>
                </a:lnTo>
                <a:lnTo>
                  <a:pt x="1162812" y="2467356"/>
                </a:lnTo>
                <a:lnTo>
                  <a:pt x="1231392" y="2467356"/>
                </a:lnTo>
                <a:lnTo>
                  <a:pt x="1231392" y="2438400"/>
                </a:lnTo>
                <a:close/>
              </a:path>
              <a:path w="3625850" h="2540635">
                <a:moveTo>
                  <a:pt x="1283208" y="2377440"/>
                </a:moveTo>
                <a:lnTo>
                  <a:pt x="1094232" y="2377440"/>
                </a:lnTo>
                <a:lnTo>
                  <a:pt x="1094232" y="2404872"/>
                </a:lnTo>
                <a:lnTo>
                  <a:pt x="1283208" y="2404872"/>
                </a:lnTo>
                <a:lnTo>
                  <a:pt x="1283208" y="2377440"/>
                </a:lnTo>
                <a:close/>
              </a:path>
              <a:path w="3625850" h="2540635">
                <a:moveTo>
                  <a:pt x="1312164" y="2308860"/>
                </a:moveTo>
                <a:lnTo>
                  <a:pt x="1069848" y="2308860"/>
                </a:lnTo>
                <a:lnTo>
                  <a:pt x="1069848" y="2337816"/>
                </a:lnTo>
                <a:lnTo>
                  <a:pt x="1312164" y="2337816"/>
                </a:lnTo>
                <a:lnTo>
                  <a:pt x="1312164" y="2308860"/>
                </a:lnTo>
                <a:close/>
              </a:path>
              <a:path w="3625850" h="2540635">
                <a:moveTo>
                  <a:pt x="1347216" y="2046732"/>
                </a:moveTo>
                <a:lnTo>
                  <a:pt x="1322832" y="2031492"/>
                </a:lnTo>
                <a:lnTo>
                  <a:pt x="1211351" y="2217293"/>
                </a:lnTo>
                <a:lnTo>
                  <a:pt x="1199388" y="2209800"/>
                </a:lnTo>
                <a:lnTo>
                  <a:pt x="1179576" y="2298192"/>
                </a:lnTo>
                <a:lnTo>
                  <a:pt x="1242733" y="2244852"/>
                </a:lnTo>
                <a:lnTo>
                  <a:pt x="1248156" y="2240280"/>
                </a:lnTo>
                <a:lnTo>
                  <a:pt x="1235735" y="2232533"/>
                </a:lnTo>
                <a:lnTo>
                  <a:pt x="1347216" y="2046732"/>
                </a:lnTo>
                <a:close/>
              </a:path>
              <a:path w="3625850" h="2540635">
                <a:moveTo>
                  <a:pt x="1840992" y="2474976"/>
                </a:moveTo>
                <a:lnTo>
                  <a:pt x="1772412" y="2474976"/>
                </a:lnTo>
                <a:lnTo>
                  <a:pt x="1772412" y="2503932"/>
                </a:lnTo>
                <a:lnTo>
                  <a:pt x="1840992" y="2503932"/>
                </a:lnTo>
                <a:lnTo>
                  <a:pt x="1840992" y="2474976"/>
                </a:lnTo>
                <a:close/>
              </a:path>
              <a:path w="3625850" h="2540635">
                <a:moveTo>
                  <a:pt x="1892808" y="2414016"/>
                </a:moveTo>
                <a:lnTo>
                  <a:pt x="1703832" y="2414016"/>
                </a:lnTo>
                <a:lnTo>
                  <a:pt x="1703832" y="2442972"/>
                </a:lnTo>
                <a:lnTo>
                  <a:pt x="1892808" y="2442972"/>
                </a:lnTo>
                <a:lnTo>
                  <a:pt x="1892808" y="2414016"/>
                </a:lnTo>
                <a:close/>
              </a:path>
              <a:path w="3625850" h="2540635">
                <a:moveTo>
                  <a:pt x="1921764" y="2345436"/>
                </a:moveTo>
                <a:lnTo>
                  <a:pt x="1806727" y="2345436"/>
                </a:lnTo>
                <a:lnTo>
                  <a:pt x="1794586" y="2295144"/>
                </a:lnTo>
                <a:lnTo>
                  <a:pt x="1786128" y="2260092"/>
                </a:lnTo>
                <a:lnTo>
                  <a:pt x="1773974" y="2267686"/>
                </a:lnTo>
                <a:lnTo>
                  <a:pt x="1622336" y="2023148"/>
                </a:lnTo>
                <a:lnTo>
                  <a:pt x="1638300" y="2008632"/>
                </a:lnTo>
                <a:lnTo>
                  <a:pt x="1653540" y="1993392"/>
                </a:lnTo>
                <a:lnTo>
                  <a:pt x="1677924" y="1958340"/>
                </a:lnTo>
                <a:lnTo>
                  <a:pt x="1696212" y="1918716"/>
                </a:lnTo>
                <a:lnTo>
                  <a:pt x="1705356" y="1874520"/>
                </a:lnTo>
                <a:lnTo>
                  <a:pt x="1706880" y="1863852"/>
                </a:lnTo>
                <a:lnTo>
                  <a:pt x="1706880" y="1851660"/>
                </a:lnTo>
                <a:lnTo>
                  <a:pt x="1705356" y="1840992"/>
                </a:lnTo>
                <a:lnTo>
                  <a:pt x="1705356" y="1828800"/>
                </a:lnTo>
                <a:lnTo>
                  <a:pt x="1696212" y="1786128"/>
                </a:lnTo>
                <a:lnTo>
                  <a:pt x="1687068" y="1764792"/>
                </a:lnTo>
                <a:lnTo>
                  <a:pt x="1677924" y="1744980"/>
                </a:lnTo>
                <a:lnTo>
                  <a:pt x="1677924" y="1842516"/>
                </a:lnTo>
                <a:lnTo>
                  <a:pt x="1677924" y="1862328"/>
                </a:lnTo>
                <a:lnTo>
                  <a:pt x="1668780" y="1911096"/>
                </a:lnTo>
                <a:lnTo>
                  <a:pt x="1642872" y="1961388"/>
                </a:lnTo>
                <a:lnTo>
                  <a:pt x="1603248" y="2002536"/>
                </a:lnTo>
                <a:lnTo>
                  <a:pt x="1552956" y="2031492"/>
                </a:lnTo>
                <a:lnTo>
                  <a:pt x="1514856" y="2042160"/>
                </a:lnTo>
                <a:lnTo>
                  <a:pt x="1473708" y="2046732"/>
                </a:lnTo>
                <a:lnTo>
                  <a:pt x="1452372" y="2045208"/>
                </a:lnTo>
                <a:lnTo>
                  <a:pt x="1412748" y="2037588"/>
                </a:lnTo>
                <a:lnTo>
                  <a:pt x="1376172" y="2022348"/>
                </a:lnTo>
                <a:lnTo>
                  <a:pt x="1328928" y="1988820"/>
                </a:lnTo>
                <a:lnTo>
                  <a:pt x="1293876" y="1944624"/>
                </a:lnTo>
                <a:lnTo>
                  <a:pt x="1286256" y="1926336"/>
                </a:lnTo>
                <a:lnTo>
                  <a:pt x="1278636" y="1909572"/>
                </a:lnTo>
                <a:lnTo>
                  <a:pt x="1274064" y="1891284"/>
                </a:lnTo>
                <a:lnTo>
                  <a:pt x="1271016" y="1871472"/>
                </a:lnTo>
                <a:lnTo>
                  <a:pt x="1271016" y="1862328"/>
                </a:lnTo>
                <a:lnTo>
                  <a:pt x="1269492" y="1851660"/>
                </a:lnTo>
                <a:lnTo>
                  <a:pt x="1271016" y="1842516"/>
                </a:lnTo>
                <a:lnTo>
                  <a:pt x="1271016" y="1831848"/>
                </a:lnTo>
                <a:lnTo>
                  <a:pt x="1274064" y="1813560"/>
                </a:lnTo>
                <a:lnTo>
                  <a:pt x="1286256" y="1776984"/>
                </a:lnTo>
                <a:lnTo>
                  <a:pt x="1304544" y="1743456"/>
                </a:lnTo>
                <a:lnTo>
                  <a:pt x="1344168" y="1702308"/>
                </a:lnTo>
                <a:lnTo>
                  <a:pt x="1394460" y="1673352"/>
                </a:lnTo>
                <a:lnTo>
                  <a:pt x="1434084" y="1662684"/>
                </a:lnTo>
                <a:lnTo>
                  <a:pt x="1475232" y="1658112"/>
                </a:lnTo>
                <a:lnTo>
                  <a:pt x="1495044" y="1659636"/>
                </a:lnTo>
                <a:lnTo>
                  <a:pt x="1516380" y="1662684"/>
                </a:lnTo>
                <a:lnTo>
                  <a:pt x="1536192" y="1667256"/>
                </a:lnTo>
                <a:lnTo>
                  <a:pt x="1572768" y="1682496"/>
                </a:lnTo>
                <a:lnTo>
                  <a:pt x="1588008" y="1693164"/>
                </a:lnTo>
                <a:lnTo>
                  <a:pt x="1604772" y="1703832"/>
                </a:lnTo>
                <a:lnTo>
                  <a:pt x="1644396" y="1744980"/>
                </a:lnTo>
                <a:lnTo>
                  <a:pt x="1662684" y="1778508"/>
                </a:lnTo>
                <a:lnTo>
                  <a:pt x="1676400" y="1833372"/>
                </a:lnTo>
                <a:lnTo>
                  <a:pt x="1677924" y="1842516"/>
                </a:lnTo>
                <a:lnTo>
                  <a:pt x="1677924" y="1744980"/>
                </a:lnTo>
                <a:lnTo>
                  <a:pt x="1665732" y="1726692"/>
                </a:lnTo>
                <a:lnTo>
                  <a:pt x="1638300" y="1694688"/>
                </a:lnTo>
                <a:lnTo>
                  <a:pt x="1603248" y="1667256"/>
                </a:lnTo>
                <a:lnTo>
                  <a:pt x="1586255" y="1658112"/>
                </a:lnTo>
                <a:lnTo>
                  <a:pt x="1583436" y="1656588"/>
                </a:lnTo>
                <a:lnTo>
                  <a:pt x="1563624" y="1647444"/>
                </a:lnTo>
                <a:lnTo>
                  <a:pt x="1542288" y="1639824"/>
                </a:lnTo>
                <a:lnTo>
                  <a:pt x="1496568" y="1630680"/>
                </a:lnTo>
                <a:lnTo>
                  <a:pt x="1449324" y="1630680"/>
                </a:lnTo>
                <a:lnTo>
                  <a:pt x="1433055" y="1633943"/>
                </a:lnTo>
                <a:lnTo>
                  <a:pt x="1429042" y="1586484"/>
                </a:lnTo>
                <a:lnTo>
                  <a:pt x="1426464" y="1556004"/>
                </a:lnTo>
                <a:lnTo>
                  <a:pt x="1413243" y="1561668"/>
                </a:lnTo>
                <a:lnTo>
                  <a:pt x="1237094" y="1163853"/>
                </a:lnTo>
                <a:lnTo>
                  <a:pt x="1264920" y="1118616"/>
                </a:lnTo>
                <a:lnTo>
                  <a:pt x="1278636" y="1075944"/>
                </a:lnTo>
                <a:lnTo>
                  <a:pt x="1283208" y="1042416"/>
                </a:lnTo>
                <a:lnTo>
                  <a:pt x="1283208" y="1019556"/>
                </a:lnTo>
                <a:lnTo>
                  <a:pt x="1281684" y="1008888"/>
                </a:lnTo>
                <a:lnTo>
                  <a:pt x="1277112" y="986028"/>
                </a:lnTo>
                <a:lnTo>
                  <a:pt x="1272540" y="964692"/>
                </a:lnTo>
                <a:lnTo>
                  <a:pt x="1254252" y="925068"/>
                </a:lnTo>
                <a:lnTo>
                  <a:pt x="1254252" y="1022604"/>
                </a:lnTo>
                <a:lnTo>
                  <a:pt x="1254252" y="1042416"/>
                </a:lnTo>
                <a:lnTo>
                  <a:pt x="1252728" y="1051560"/>
                </a:lnTo>
                <a:lnTo>
                  <a:pt x="1249680" y="1071372"/>
                </a:lnTo>
                <a:lnTo>
                  <a:pt x="1245108" y="1089660"/>
                </a:lnTo>
                <a:lnTo>
                  <a:pt x="1229868" y="1124712"/>
                </a:lnTo>
                <a:lnTo>
                  <a:pt x="1207008" y="1155192"/>
                </a:lnTo>
                <a:lnTo>
                  <a:pt x="1164336" y="1193292"/>
                </a:lnTo>
                <a:lnTo>
                  <a:pt x="1110996" y="1217676"/>
                </a:lnTo>
                <a:lnTo>
                  <a:pt x="1071372" y="1225296"/>
                </a:lnTo>
                <a:lnTo>
                  <a:pt x="1050036" y="1225296"/>
                </a:lnTo>
                <a:lnTo>
                  <a:pt x="1008888" y="1220724"/>
                </a:lnTo>
                <a:lnTo>
                  <a:pt x="970788" y="1210056"/>
                </a:lnTo>
                <a:lnTo>
                  <a:pt x="935736" y="1191768"/>
                </a:lnTo>
                <a:lnTo>
                  <a:pt x="905256" y="1167384"/>
                </a:lnTo>
                <a:lnTo>
                  <a:pt x="870204" y="1123188"/>
                </a:lnTo>
                <a:lnTo>
                  <a:pt x="854964" y="1088136"/>
                </a:lnTo>
                <a:lnTo>
                  <a:pt x="847344" y="1051560"/>
                </a:lnTo>
                <a:lnTo>
                  <a:pt x="847344" y="1040892"/>
                </a:lnTo>
                <a:lnTo>
                  <a:pt x="845820" y="1031748"/>
                </a:lnTo>
                <a:lnTo>
                  <a:pt x="847344" y="1021080"/>
                </a:lnTo>
                <a:lnTo>
                  <a:pt x="847344" y="1011936"/>
                </a:lnTo>
                <a:lnTo>
                  <a:pt x="850392" y="992124"/>
                </a:lnTo>
                <a:lnTo>
                  <a:pt x="862584" y="955548"/>
                </a:lnTo>
                <a:lnTo>
                  <a:pt x="893064" y="908304"/>
                </a:lnTo>
                <a:lnTo>
                  <a:pt x="954024" y="861060"/>
                </a:lnTo>
                <a:lnTo>
                  <a:pt x="1010412" y="841248"/>
                </a:lnTo>
                <a:lnTo>
                  <a:pt x="1051560" y="838200"/>
                </a:lnTo>
                <a:lnTo>
                  <a:pt x="1071372" y="839724"/>
                </a:lnTo>
                <a:lnTo>
                  <a:pt x="1112520" y="847344"/>
                </a:lnTo>
                <a:lnTo>
                  <a:pt x="1149096" y="862584"/>
                </a:lnTo>
                <a:lnTo>
                  <a:pt x="1208532" y="909828"/>
                </a:lnTo>
                <a:lnTo>
                  <a:pt x="1239012" y="957072"/>
                </a:lnTo>
                <a:lnTo>
                  <a:pt x="1249680" y="993648"/>
                </a:lnTo>
                <a:lnTo>
                  <a:pt x="1252728" y="1013460"/>
                </a:lnTo>
                <a:lnTo>
                  <a:pt x="1254252" y="1022604"/>
                </a:lnTo>
                <a:lnTo>
                  <a:pt x="1254252" y="925068"/>
                </a:lnTo>
                <a:lnTo>
                  <a:pt x="1242060" y="906780"/>
                </a:lnTo>
                <a:lnTo>
                  <a:pt x="1214628" y="874776"/>
                </a:lnTo>
                <a:lnTo>
                  <a:pt x="1179576" y="847344"/>
                </a:lnTo>
                <a:lnTo>
                  <a:pt x="1172159" y="843368"/>
                </a:lnTo>
                <a:lnTo>
                  <a:pt x="1246847" y="803148"/>
                </a:lnTo>
                <a:lnTo>
                  <a:pt x="1249680" y="801624"/>
                </a:lnTo>
                <a:lnTo>
                  <a:pt x="1239977" y="792289"/>
                </a:lnTo>
                <a:lnTo>
                  <a:pt x="1601724" y="403860"/>
                </a:lnTo>
                <a:lnTo>
                  <a:pt x="1580388" y="384048"/>
                </a:lnTo>
                <a:lnTo>
                  <a:pt x="1218996" y="772096"/>
                </a:lnTo>
                <a:lnTo>
                  <a:pt x="1208532" y="762000"/>
                </a:lnTo>
                <a:lnTo>
                  <a:pt x="1171117" y="842797"/>
                </a:lnTo>
                <a:lnTo>
                  <a:pt x="1162583" y="838200"/>
                </a:lnTo>
                <a:lnTo>
                  <a:pt x="1159764" y="836676"/>
                </a:lnTo>
                <a:lnTo>
                  <a:pt x="1139952" y="827532"/>
                </a:lnTo>
                <a:lnTo>
                  <a:pt x="1118616" y="819912"/>
                </a:lnTo>
                <a:lnTo>
                  <a:pt x="1095756" y="813816"/>
                </a:lnTo>
                <a:lnTo>
                  <a:pt x="1072896" y="810768"/>
                </a:lnTo>
                <a:lnTo>
                  <a:pt x="1050036" y="809244"/>
                </a:lnTo>
                <a:lnTo>
                  <a:pt x="1025652" y="810768"/>
                </a:lnTo>
                <a:lnTo>
                  <a:pt x="981456" y="819912"/>
                </a:lnTo>
                <a:lnTo>
                  <a:pt x="938784" y="836676"/>
                </a:lnTo>
                <a:lnTo>
                  <a:pt x="902208" y="861060"/>
                </a:lnTo>
                <a:lnTo>
                  <a:pt x="870204" y="891540"/>
                </a:lnTo>
                <a:lnTo>
                  <a:pt x="845820" y="926592"/>
                </a:lnTo>
                <a:lnTo>
                  <a:pt x="827532" y="966216"/>
                </a:lnTo>
                <a:lnTo>
                  <a:pt x="818388" y="1008888"/>
                </a:lnTo>
                <a:lnTo>
                  <a:pt x="818388" y="1043940"/>
                </a:lnTo>
                <a:lnTo>
                  <a:pt x="819912" y="1054608"/>
                </a:lnTo>
                <a:lnTo>
                  <a:pt x="822960" y="1077468"/>
                </a:lnTo>
                <a:lnTo>
                  <a:pt x="836676" y="1118616"/>
                </a:lnTo>
                <a:lnTo>
                  <a:pt x="858012" y="1156716"/>
                </a:lnTo>
                <a:lnTo>
                  <a:pt x="883754" y="1186726"/>
                </a:lnTo>
                <a:lnTo>
                  <a:pt x="862584" y="1173480"/>
                </a:lnTo>
                <a:lnTo>
                  <a:pt x="585381" y="1603362"/>
                </a:lnTo>
                <a:lnTo>
                  <a:pt x="573024" y="1595628"/>
                </a:lnTo>
                <a:lnTo>
                  <a:pt x="555320" y="1667687"/>
                </a:lnTo>
                <a:lnTo>
                  <a:pt x="545592" y="1664208"/>
                </a:lnTo>
                <a:lnTo>
                  <a:pt x="522732" y="1659636"/>
                </a:lnTo>
                <a:lnTo>
                  <a:pt x="499872" y="1656588"/>
                </a:lnTo>
                <a:lnTo>
                  <a:pt x="477012" y="1655064"/>
                </a:lnTo>
                <a:lnTo>
                  <a:pt x="452628" y="1656588"/>
                </a:lnTo>
                <a:lnTo>
                  <a:pt x="406908" y="1665732"/>
                </a:lnTo>
                <a:lnTo>
                  <a:pt x="365760" y="1682496"/>
                </a:lnTo>
                <a:lnTo>
                  <a:pt x="329184" y="1705356"/>
                </a:lnTo>
                <a:lnTo>
                  <a:pt x="297180" y="1735836"/>
                </a:lnTo>
                <a:lnTo>
                  <a:pt x="272796" y="1770888"/>
                </a:lnTo>
                <a:lnTo>
                  <a:pt x="254508" y="1812036"/>
                </a:lnTo>
                <a:lnTo>
                  <a:pt x="245364" y="1854708"/>
                </a:lnTo>
                <a:lnTo>
                  <a:pt x="245364" y="1900428"/>
                </a:lnTo>
                <a:lnTo>
                  <a:pt x="256032" y="1944624"/>
                </a:lnTo>
                <a:lnTo>
                  <a:pt x="272796" y="1984248"/>
                </a:lnTo>
                <a:lnTo>
                  <a:pt x="298704" y="2019300"/>
                </a:lnTo>
                <a:lnTo>
                  <a:pt x="330708" y="2049780"/>
                </a:lnTo>
                <a:lnTo>
                  <a:pt x="367284" y="2072640"/>
                </a:lnTo>
                <a:lnTo>
                  <a:pt x="408432" y="2089404"/>
                </a:lnTo>
                <a:lnTo>
                  <a:pt x="454152" y="2098548"/>
                </a:lnTo>
                <a:lnTo>
                  <a:pt x="478536" y="2100072"/>
                </a:lnTo>
                <a:lnTo>
                  <a:pt x="501396" y="2098548"/>
                </a:lnTo>
                <a:lnTo>
                  <a:pt x="547116" y="2089404"/>
                </a:lnTo>
                <a:lnTo>
                  <a:pt x="588264" y="2072640"/>
                </a:lnTo>
                <a:lnTo>
                  <a:pt x="590550" y="2071116"/>
                </a:lnTo>
                <a:lnTo>
                  <a:pt x="600608" y="2064410"/>
                </a:lnTo>
                <a:lnTo>
                  <a:pt x="726973" y="2280653"/>
                </a:lnTo>
                <a:lnTo>
                  <a:pt x="714756" y="2287524"/>
                </a:lnTo>
                <a:lnTo>
                  <a:pt x="779907" y="2345436"/>
                </a:lnTo>
                <a:lnTo>
                  <a:pt x="644652" y="2345436"/>
                </a:lnTo>
                <a:lnTo>
                  <a:pt x="644652" y="2374392"/>
                </a:lnTo>
                <a:lnTo>
                  <a:pt x="886968" y="2374392"/>
                </a:lnTo>
                <a:lnTo>
                  <a:pt x="886968" y="2345436"/>
                </a:lnTo>
                <a:lnTo>
                  <a:pt x="782650" y="2345436"/>
                </a:lnTo>
                <a:lnTo>
                  <a:pt x="771029" y="2293620"/>
                </a:lnTo>
                <a:lnTo>
                  <a:pt x="763524" y="2260092"/>
                </a:lnTo>
                <a:lnTo>
                  <a:pt x="752005" y="2266581"/>
                </a:lnTo>
                <a:lnTo>
                  <a:pt x="623938" y="2048865"/>
                </a:lnTo>
                <a:lnTo>
                  <a:pt x="656844" y="2017776"/>
                </a:lnTo>
                <a:lnTo>
                  <a:pt x="681228" y="1982724"/>
                </a:lnTo>
                <a:lnTo>
                  <a:pt x="699516" y="1943100"/>
                </a:lnTo>
                <a:lnTo>
                  <a:pt x="708660" y="1898904"/>
                </a:lnTo>
                <a:lnTo>
                  <a:pt x="708660" y="1888236"/>
                </a:lnTo>
                <a:lnTo>
                  <a:pt x="710184" y="1876044"/>
                </a:lnTo>
                <a:lnTo>
                  <a:pt x="708660" y="1865376"/>
                </a:lnTo>
                <a:lnTo>
                  <a:pt x="708660" y="1853184"/>
                </a:lnTo>
                <a:lnTo>
                  <a:pt x="704088" y="1831848"/>
                </a:lnTo>
                <a:lnTo>
                  <a:pt x="697992" y="1810512"/>
                </a:lnTo>
                <a:lnTo>
                  <a:pt x="690372" y="1789176"/>
                </a:lnTo>
                <a:lnTo>
                  <a:pt x="681228" y="1770888"/>
                </a:lnTo>
                <a:lnTo>
                  <a:pt x="681228" y="1866900"/>
                </a:lnTo>
                <a:lnTo>
                  <a:pt x="681228" y="1886712"/>
                </a:lnTo>
                <a:lnTo>
                  <a:pt x="679704" y="1897380"/>
                </a:lnTo>
                <a:lnTo>
                  <a:pt x="676656" y="1917192"/>
                </a:lnTo>
                <a:lnTo>
                  <a:pt x="672084" y="1935480"/>
                </a:lnTo>
                <a:lnTo>
                  <a:pt x="664464" y="1952244"/>
                </a:lnTo>
                <a:lnTo>
                  <a:pt x="656844" y="1970532"/>
                </a:lnTo>
                <a:lnTo>
                  <a:pt x="633984" y="2001012"/>
                </a:lnTo>
                <a:lnTo>
                  <a:pt x="591312" y="2037588"/>
                </a:lnTo>
                <a:lnTo>
                  <a:pt x="556260" y="2055876"/>
                </a:lnTo>
                <a:lnTo>
                  <a:pt x="518160" y="2066544"/>
                </a:lnTo>
                <a:lnTo>
                  <a:pt x="477012" y="2071116"/>
                </a:lnTo>
                <a:lnTo>
                  <a:pt x="455676" y="2069592"/>
                </a:lnTo>
                <a:lnTo>
                  <a:pt x="416052" y="2061972"/>
                </a:lnTo>
                <a:lnTo>
                  <a:pt x="362712" y="2037588"/>
                </a:lnTo>
                <a:lnTo>
                  <a:pt x="332232" y="2013204"/>
                </a:lnTo>
                <a:lnTo>
                  <a:pt x="297180" y="1969008"/>
                </a:lnTo>
                <a:lnTo>
                  <a:pt x="281940" y="1933956"/>
                </a:lnTo>
                <a:lnTo>
                  <a:pt x="274320" y="1895856"/>
                </a:lnTo>
                <a:lnTo>
                  <a:pt x="272796" y="1886712"/>
                </a:lnTo>
                <a:lnTo>
                  <a:pt x="272796" y="1866900"/>
                </a:lnTo>
                <a:lnTo>
                  <a:pt x="274320" y="1857756"/>
                </a:lnTo>
                <a:lnTo>
                  <a:pt x="277368" y="1837944"/>
                </a:lnTo>
                <a:lnTo>
                  <a:pt x="289560" y="1801368"/>
                </a:lnTo>
                <a:lnTo>
                  <a:pt x="307848" y="1767840"/>
                </a:lnTo>
                <a:lnTo>
                  <a:pt x="347472" y="1728216"/>
                </a:lnTo>
                <a:lnTo>
                  <a:pt x="379476" y="1706880"/>
                </a:lnTo>
                <a:lnTo>
                  <a:pt x="417576" y="1691640"/>
                </a:lnTo>
                <a:lnTo>
                  <a:pt x="457200" y="1684020"/>
                </a:lnTo>
                <a:lnTo>
                  <a:pt x="498348" y="1684020"/>
                </a:lnTo>
                <a:lnTo>
                  <a:pt x="519684" y="1687068"/>
                </a:lnTo>
                <a:lnTo>
                  <a:pt x="537972" y="1693164"/>
                </a:lnTo>
                <a:lnTo>
                  <a:pt x="557784" y="1699260"/>
                </a:lnTo>
                <a:lnTo>
                  <a:pt x="608076" y="1728216"/>
                </a:lnTo>
                <a:lnTo>
                  <a:pt x="646176" y="1769364"/>
                </a:lnTo>
                <a:lnTo>
                  <a:pt x="665988" y="1802892"/>
                </a:lnTo>
                <a:lnTo>
                  <a:pt x="676656" y="1839468"/>
                </a:lnTo>
                <a:lnTo>
                  <a:pt x="681228" y="1866900"/>
                </a:lnTo>
                <a:lnTo>
                  <a:pt x="681228" y="1770888"/>
                </a:lnTo>
                <a:lnTo>
                  <a:pt x="655320" y="1734312"/>
                </a:lnTo>
                <a:lnTo>
                  <a:pt x="624840" y="1705356"/>
                </a:lnTo>
                <a:lnTo>
                  <a:pt x="592391" y="1684020"/>
                </a:lnTo>
                <a:lnTo>
                  <a:pt x="586740" y="1680972"/>
                </a:lnTo>
                <a:lnTo>
                  <a:pt x="566928" y="1671828"/>
                </a:lnTo>
                <a:lnTo>
                  <a:pt x="565556" y="1671345"/>
                </a:lnTo>
                <a:lnTo>
                  <a:pt x="616102" y="1630680"/>
                </a:lnTo>
                <a:lnTo>
                  <a:pt x="621792" y="1626108"/>
                </a:lnTo>
                <a:lnTo>
                  <a:pt x="609765" y="1618602"/>
                </a:lnTo>
                <a:lnTo>
                  <a:pt x="886383" y="1189621"/>
                </a:lnTo>
                <a:lnTo>
                  <a:pt x="920496" y="1216152"/>
                </a:lnTo>
                <a:lnTo>
                  <a:pt x="960120" y="1237488"/>
                </a:lnTo>
                <a:lnTo>
                  <a:pt x="1004316" y="1249680"/>
                </a:lnTo>
                <a:lnTo>
                  <a:pt x="1051560" y="1254252"/>
                </a:lnTo>
                <a:lnTo>
                  <a:pt x="1074420" y="1252728"/>
                </a:lnTo>
                <a:lnTo>
                  <a:pt x="1120140" y="1243584"/>
                </a:lnTo>
                <a:lnTo>
                  <a:pt x="1161288" y="1226820"/>
                </a:lnTo>
                <a:lnTo>
                  <a:pt x="1164107" y="1225296"/>
                </a:lnTo>
                <a:lnTo>
                  <a:pt x="1181100" y="1216152"/>
                </a:lnTo>
                <a:lnTo>
                  <a:pt x="1214628" y="1188720"/>
                </a:lnTo>
                <a:lnTo>
                  <a:pt x="1216126" y="1187221"/>
                </a:lnTo>
                <a:lnTo>
                  <a:pt x="1386928" y="1572945"/>
                </a:lnTo>
                <a:lnTo>
                  <a:pt x="1373124" y="1578864"/>
                </a:lnTo>
                <a:lnTo>
                  <a:pt x="1424724" y="1635633"/>
                </a:lnTo>
                <a:lnTo>
                  <a:pt x="1405128" y="1639824"/>
                </a:lnTo>
                <a:lnTo>
                  <a:pt x="1362456" y="1656588"/>
                </a:lnTo>
                <a:lnTo>
                  <a:pt x="1325880" y="1680972"/>
                </a:lnTo>
                <a:lnTo>
                  <a:pt x="1293876" y="1711452"/>
                </a:lnTo>
                <a:lnTo>
                  <a:pt x="1269492" y="1746504"/>
                </a:lnTo>
                <a:lnTo>
                  <a:pt x="1251204" y="1787652"/>
                </a:lnTo>
                <a:lnTo>
                  <a:pt x="1242060" y="1830324"/>
                </a:lnTo>
                <a:lnTo>
                  <a:pt x="1242060" y="1863852"/>
                </a:lnTo>
                <a:lnTo>
                  <a:pt x="1252728" y="1918716"/>
                </a:lnTo>
                <a:lnTo>
                  <a:pt x="1269492" y="1959864"/>
                </a:lnTo>
                <a:lnTo>
                  <a:pt x="1295400" y="1994916"/>
                </a:lnTo>
                <a:lnTo>
                  <a:pt x="1344168" y="2037588"/>
                </a:lnTo>
                <a:lnTo>
                  <a:pt x="1383792" y="2057400"/>
                </a:lnTo>
                <a:lnTo>
                  <a:pt x="1450848" y="2074164"/>
                </a:lnTo>
                <a:lnTo>
                  <a:pt x="1498092" y="2074164"/>
                </a:lnTo>
                <a:lnTo>
                  <a:pt x="1543812" y="2065020"/>
                </a:lnTo>
                <a:lnTo>
                  <a:pt x="1565148" y="2057400"/>
                </a:lnTo>
                <a:lnTo>
                  <a:pt x="1584960" y="2048256"/>
                </a:lnTo>
                <a:lnTo>
                  <a:pt x="1587436" y="2046732"/>
                </a:lnTo>
                <a:lnTo>
                  <a:pt x="1598790" y="2039747"/>
                </a:lnTo>
                <a:lnTo>
                  <a:pt x="1749590" y="2282926"/>
                </a:lnTo>
                <a:lnTo>
                  <a:pt x="1737360" y="2290572"/>
                </a:lnTo>
                <a:lnTo>
                  <a:pt x="1803768" y="2345436"/>
                </a:lnTo>
                <a:lnTo>
                  <a:pt x="1680972" y="2345436"/>
                </a:lnTo>
                <a:lnTo>
                  <a:pt x="1680972" y="2374392"/>
                </a:lnTo>
                <a:lnTo>
                  <a:pt x="1921764" y="2374392"/>
                </a:lnTo>
                <a:lnTo>
                  <a:pt x="1921764" y="2345436"/>
                </a:lnTo>
                <a:close/>
              </a:path>
              <a:path w="3625850" h="2540635">
                <a:moveTo>
                  <a:pt x="2209800" y="1784604"/>
                </a:moveTo>
                <a:lnTo>
                  <a:pt x="2141220" y="1784604"/>
                </a:lnTo>
                <a:lnTo>
                  <a:pt x="2141220" y="1813560"/>
                </a:lnTo>
                <a:lnTo>
                  <a:pt x="2209800" y="1813560"/>
                </a:lnTo>
                <a:lnTo>
                  <a:pt x="2209800" y="1784604"/>
                </a:lnTo>
                <a:close/>
              </a:path>
              <a:path w="3625850" h="2540635">
                <a:moveTo>
                  <a:pt x="2261616" y="1722120"/>
                </a:moveTo>
                <a:lnTo>
                  <a:pt x="2072640" y="1722120"/>
                </a:lnTo>
                <a:lnTo>
                  <a:pt x="2072640" y="1751076"/>
                </a:lnTo>
                <a:lnTo>
                  <a:pt x="2261616" y="1751076"/>
                </a:lnTo>
                <a:lnTo>
                  <a:pt x="2261616" y="1722120"/>
                </a:lnTo>
                <a:close/>
              </a:path>
              <a:path w="3625850" h="2540635">
                <a:moveTo>
                  <a:pt x="2290572" y="1655064"/>
                </a:moveTo>
                <a:lnTo>
                  <a:pt x="2048243" y="1655064"/>
                </a:lnTo>
                <a:lnTo>
                  <a:pt x="2048243" y="1684020"/>
                </a:lnTo>
                <a:lnTo>
                  <a:pt x="2290572" y="1684020"/>
                </a:lnTo>
                <a:lnTo>
                  <a:pt x="2290572" y="1655064"/>
                </a:lnTo>
                <a:close/>
              </a:path>
              <a:path w="3625850" h="2540635">
                <a:moveTo>
                  <a:pt x="2750820" y="2513076"/>
                </a:moveTo>
                <a:lnTo>
                  <a:pt x="2682240" y="2513076"/>
                </a:lnTo>
                <a:lnTo>
                  <a:pt x="2682240" y="2540508"/>
                </a:lnTo>
                <a:lnTo>
                  <a:pt x="2750820" y="2540508"/>
                </a:lnTo>
                <a:lnTo>
                  <a:pt x="2750820" y="2513076"/>
                </a:lnTo>
                <a:close/>
              </a:path>
              <a:path w="3625850" h="2540635">
                <a:moveTo>
                  <a:pt x="2802636" y="2450592"/>
                </a:moveTo>
                <a:lnTo>
                  <a:pt x="2613660" y="2450592"/>
                </a:lnTo>
                <a:lnTo>
                  <a:pt x="2613660" y="2479548"/>
                </a:lnTo>
                <a:lnTo>
                  <a:pt x="2802636" y="2479548"/>
                </a:lnTo>
                <a:lnTo>
                  <a:pt x="2802636" y="2450592"/>
                </a:lnTo>
                <a:close/>
              </a:path>
              <a:path w="3625850" h="2540635">
                <a:moveTo>
                  <a:pt x="3279648" y="1752600"/>
                </a:moveTo>
                <a:lnTo>
                  <a:pt x="3278124" y="1741932"/>
                </a:lnTo>
                <a:lnTo>
                  <a:pt x="3278124" y="1729740"/>
                </a:lnTo>
                <a:lnTo>
                  <a:pt x="3273552" y="1708404"/>
                </a:lnTo>
                <a:lnTo>
                  <a:pt x="3267456" y="1687068"/>
                </a:lnTo>
                <a:lnTo>
                  <a:pt x="3259836" y="1665732"/>
                </a:lnTo>
                <a:lnTo>
                  <a:pt x="3250692" y="1647444"/>
                </a:lnTo>
                <a:lnTo>
                  <a:pt x="3250692" y="1744980"/>
                </a:lnTo>
                <a:lnTo>
                  <a:pt x="3250692" y="1763268"/>
                </a:lnTo>
                <a:lnTo>
                  <a:pt x="3241548" y="1812036"/>
                </a:lnTo>
                <a:lnTo>
                  <a:pt x="3226308" y="1847088"/>
                </a:lnTo>
                <a:lnTo>
                  <a:pt x="3203448" y="1877568"/>
                </a:lnTo>
                <a:lnTo>
                  <a:pt x="3160776" y="1914144"/>
                </a:lnTo>
                <a:lnTo>
                  <a:pt x="3125724" y="1932432"/>
                </a:lnTo>
                <a:lnTo>
                  <a:pt x="3087624" y="1943100"/>
                </a:lnTo>
                <a:lnTo>
                  <a:pt x="3046476" y="1947672"/>
                </a:lnTo>
                <a:lnTo>
                  <a:pt x="3025140" y="1946148"/>
                </a:lnTo>
                <a:lnTo>
                  <a:pt x="2985516" y="1938528"/>
                </a:lnTo>
                <a:lnTo>
                  <a:pt x="2932176" y="1914144"/>
                </a:lnTo>
                <a:lnTo>
                  <a:pt x="2901696" y="1889760"/>
                </a:lnTo>
                <a:lnTo>
                  <a:pt x="2866644" y="1845564"/>
                </a:lnTo>
                <a:lnTo>
                  <a:pt x="2851404" y="1810512"/>
                </a:lnTo>
                <a:lnTo>
                  <a:pt x="2843784" y="1772412"/>
                </a:lnTo>
                <a:lnTo>
                  <a:pt x="2842260" y="1763268"/>
                </a:lnTo>
                <a:lnTo>
                  <a:pt x="2842260" y="1743456"/>
                </a:lnTo>
                <a:lnTo>
                  <a:pt x="2843784" y="1734312"/>
                </a:lnTo>
                <a:lnTo>
                  <a:pt x="2846832" y="1714500"/>
                </a:lnTo>
                <a:lnTo>
                  <a:pt x="2859024" y="1677924"/>
                </a:lnTo>
                <a:lnTo>
                  <a:pt x="2889504" y="1630680"/>
                </a:lnTo>
                <a:lnTo>
                  <a:pt x="2932176" y="1592580"/>
                </a:lnTo>
                <a:lnTo>
                  <a:pt x="2967228" y="1575816"/>
                </a:lnTo>
                <a:lnTo>
                  <a:pt x="3005328" y="1563624"/>
                </a:lnTo>
                <a:lnTo>
                  <a:pt x="3026664" y="1560576"/>
                </a:lnTo>
                <a:lnTo>
                  <a:pt x="3067812" y="1560576"/>
                </a:lnTo>
                <a:lnTo>
                  <a:pt x="3089148" y="1563624"/>
                </a:lnTo>
                <a:lnTo>
                  <a:pt x="3107436" y="1569720"/>
                </a:lnTo>
                <a:lnTo>
                  <a:pt x="3127248" y="1575816"/>
                </a:lnTo>
                <a:lnTo>
                  <a:pt x="3177540" y="1604772"/>
                </a:lnTo>
                <a:lnTo>
                  <a:pt x="3215640" y="1645920"/>
                </a:lnTo>
                <a:lnTo>
                  <a:pt x="3235452" y="1679448"/>
                </a:lnTo>
                <a:lnTo>
                  <a:pt x="3246120" y="1716024"/>
                </a:lnTo>
                <a:lnTo>
                  <a:pt x="3250692" y="1744980"/>
                </a:lnTo>
                <a:lnTo>
                  <a:pt x="3250692" y="1647444"/>
                </a:lnTo>
                <a:lnTo>
                  <a:pt x="3224784" y="1612392"/>
                </a:lnTo>
                <a:lnTo>
                  <a:pt x="3194304" y="1581912"/>
                </a:lnTo>
                <a:lnTo>
                  <a:pt x="3161157" y="1560576"/>
                </a:lnTo>
                <a:lnTo>
                  <a:pt x="3156204" y="1557528"/>
                </a:lnTo>
                <a:lnTo>
                  <a:pt x="3115056" y="1540764"/>
                </a:lnTo>
                <a:lnTo>
                  <a:pt x="3069336" y="1533144"/>
                </a:lnTo>
                <a:lnTo>
                  <a:pt x="3046476" y="1531620"/>
                </a:lnTo>
                <a:lnTo>
                  <a:pt x="3022092" y="1533144"/>
                </a:lnTo>
                <a:lnTo>
                  <a:pt x="2976372" y="1542288"/>
                </a:lnTo>
                <a:lnTo>
                  <a:pt x="2935224" y="1559052"/>
                </a:lnTo>
                <a:lnTo>
                  <a:pt x="2915043" y="1570977"/>
                </a:lnTo>
                <a:lnTo>
                  <a:pt x="2906877" y="1537716"/>
                </a:lnTo>
                <a:lnTo>
                  <a:pt x="2898648" y="1504188"/>
                </a:lnTo>
                <a:lnTo>
                  <a:pt x="2886329" y="1511503"/>
                </a:lnTo>
                <a:lnTo>
                  <a:pt x="2673934" y="1168755"/>
                </a:lnTo>
                <a:lnTo>
                  <a:pt x="2705100" y="1124712"/>
                </a:lnTo>
                <a:lnTo>
                  <a:pt x="2723388" y="1082040"/>
                </a:lnTo>
                <a:lnTo>
                  <a:pt x="2732532" y="1037844"/>
                </a:lnTo>
                <a:lnTo>
                  <a:pt x="2732532" y="990600"/>
                </a:lnTo>
                <a:lnTo>
                  <a:pt x="2727960" y="967740"/>
                </a:lnTo>
                <a:lnTo>
                  <a:pt x="2721864" y="944880"/>
                </a:lnTo>
                <a:lnTo>
                  <a:pt x="2714244" y="923544"/>
                </a:lnTo>
                <a:lnTo>
                  <a:pt x="2705100" y="903732"/>
                </a:lnTo>
                <a:lnTo>
                  <a:pt x="2705100" y="1004316"/>
                </a:lnTo>
                <a:lnTo>
                  <a:pt x="2705100" y="1025652"/>
                </a:lnTo>
                <a:lnTo>
                  <a:pt x="2695956" y="1075944"/>
                </a:lnTo>
                <a:lnTo>
                  <a:pt x="2670048" y="1127760"/>
                </a:lnTo>
                <a:lnTo>
                  <a:pt x="2644140" y="1158240"/>
                </a:lnTo>
                <a:lnTo>
                  <a:pt x="2613660" y="1182624"/>
                </a:lnTo>
                <a:lnTo>
                  <a:pt x="2580132" y="1200912"/>
                </a:lnTo>
                <a:lnTo>
                  <a:pt x="2540508" y="1213104"/>
                </a:lnTo>
                <a:lnTo>
                  <a:pt x="2500884" y="1217676"/>
                </a:lnTo>
                <a:lnTo>
                  <a:pt x="2479548" y="1216152"/>
                </a:lnTo>
                <a:lnTo>
                  <a:pt x="2458212" y="1213104"/>
                </a:lnTo>
                <a:lnTo>
                  <a:pt x="2439924" y="1207008"/>
                </a:lnTo>
                <a:lnTo>
                  <a:pt x="2420112" y="1200912"/>
                </a:lnTo>
                <a:lnTo>
                  <a:pt x="2386584" y="1182624"/>
                </a:lnTo>
                <a:lnTo>
                  <a:pt x="2356104" y="1156716"/>
                </a:lnTo>
                <a:lnTo>
                  <a:pt x="2321052" y="1110996"/>
                </a:lnTo>
                <a:lnTo>
                  <a:pt x="2305812" y="1074420"/>
                </a:lnTo>
                <a:lnTo>
                  <a:pt x="2298192" y="1034796"/>
                </a:lnTo>
                <a:lnTo>
                  <a:pt x="2296668" y="1024128"/>
                </a:lnTo>
                <a:lnTo>
                  <a:pt x="2296668" y="1004316"/>
                </a:lnTo>
                <a:lnTo>
                  <a:pt x="2305812" y="954024"/>
                </a:lnTo>
                <a:lnTo>
                  <a:pt x="2322576" y="917448"/>
                </a:lnTo>
                <a:lnTo>
                  <a:pt x="2343912" y="885444"/>
                </a:lnTo>
                <a:lnTo>
                  <a:pt x="2371344" y="858012"/>
                </a:lnTo>
                <a:lnTo>
                  <a:pt x="2421636" y="827532"/>
                </a:lnTo>
                <a:lnTo>
                  <a:pt x="2459736" y="816864"/>
                </a:lnTo>
                <a:lnTo>
                  <a:pt x="2500884" y="812292"/>
                </a:lnTo>
                <a:lnTo>
                  <a:pt x="2522220" y="813816"/>
                </a:lnTo>
                <a:lnTo>
                  <a:pt x="2561844" y="821436"/>
                </a:lnTo>
                <a:lnTo>
                  <a:pt x="2598420" y="836676"/>
                </a:lnTo>
                <a:lnTo>
                  <a:pt x="2645664" y="871728"/>
                </a:lnTo>
                <a:lnTo>
                  <a:pt x="2670048" y="902208"/>
                </a:lnTo>
                <a:lnTo>
                  <a:pt x="2695956" y="955548"/>
                </a:lnTo>
                <a:lnTo>
                  <a:pt x="2703576" y="995172"/>
                </a:lnTo>
                <a:lnTo>
                  <a:pt x="2705100" y="1004316"/>
                </a:lnTo>
                <a:lnTo>
                  <a:pt x="2705100" y="903732"/>
                </a:lnTo>
                <a:lnTo>
                  <a:pt x="2692908" y="885444"/>
                </a:lnTo>
                <a:lnTo>
                  <a:pt x="2663952" y="850392"/>
                </a:lnTo>
                <a:lnTo>
                  <a:pt x="2630424" y="822960"/>
                </a:lnTo>
                <a:lnTo>
                  <a:pt x="2613088" y="812292"/>
                </a:lnTo>
                <a:lnTo>
                  <a:pt x="2610612" y="810768"/>
                </a:lnTo>
                <a:lnTo>
                  <a:pt x="2569464" y="794004"/>
                </a:lnTo>
                <a:lnTo>
                  <a:pt x="2523744" y="784860"/>
                </a:lnTo>
                <a:lnTo>
                  <a:pt x="2500884" y="783336"/>
                </a:lnTo>
                <a:lnTo>
                  <a:pt x="2476500" y="784860"/>
                </a:lnTo>
                <a:lnTo>
                  <a:pt x="2430780" y="794004"/>
                </a:lnTo>
                <a:lnTo>
                  <a:pt x="2369820" y="822960"/>
                </a:lnTo>
                <a:lnTo>
                  <a:pt x="2336292" y="851916"/>
                </a:lnTo>
                <a:lnTo>
                  <a:pt x="2329510" y="836676"/>
                </a:lnTo>
                <a:lnTo>
                  <a:pt x="2311908" y="797052"/>
                </a:lnTo>
                <a:lnTo>
                  <a:pt x="2301176" y="806627"/>
                </a:lnTo>
                <a:lnTo>
                  <a:pt x="1913013" y="374510"/>
                </a:lnTo>
                <a:lnTo>
                  <a:pt x="1947672" y="327660"/>
                </a:lnTo>
                <a:lnTo>
                  <a:pt x="1965960" y="288036"/>
                </a:lnTo>
                <a:lnTo>
                  <a:pt x="1975104" y="245364"/>
                </a:lnTo>
                <a:lnTo>
                  <a:pt x="1975104" y="198120"/>
                </a:lnTo>
                <a:lnTo>
                  <a:pt x="1970532" y="176784"/>
                </a:lnTo>
                <a:lnTo>
                  <a:pt x="1964436" y="155448"/>
                </a:lnTo>
                <a:lnTo>
                  <a:pt x="1956816" y="135636"/>
                </a:lnTo>
                <a:lnTo>
                  <a:pt x="1947672" y="115824"/>
                </a:lnTo>
                <a:lnTo>
                  <a:pt x="1947672" y="213360"/>
                </a:lnTo>
                <a:lnTo>
                  <a:pt x="1947672" y="233172"/>
                </a:lnTo>
                <a:lnTo>
                  <a:pt x="1946148" y="242316"/>
                </a:lnTo>
                <a:lnTo>
                  <a:pt x="1943100" y="262128"/>
                </a:lnTo>
                <a:lnTo>
                  <a:pt x="1938528" y="280416"/>
                </a:lnTo>
                <a:lnTo>
                  <a:pt x="1921764" y="315468"/>
                </a:lnTo>
                <a:lnTo>
                  <a:pt x="1886712" y="359664"/>
                </a:lnTo>
                <a:lnTo>
                  <a:pt x="1839468" y="393192"/>
                </a:lnTo>
                <a:lnTo>
                  <a:pt x="1802892" y="406908"/>
                </a:lnTo>
                <a:lnTo>
                  <a:pt x="1763268" y="414528"/>
                </a:lnTo>
                <a:lnTo>
                  <a:pt x="1743456" y="416052"/>
                </a:lnTo>
                <a:lnTo>
                  <a:pt x="1722120" y="414528"/>
                </a:lnTo>
                <a:lnTo>
                  <a:pt x="1682496" y="406908"/>
                </a:lnTo>
                <a:lnTo>
                  <a:pt x="1629156" y="382524"/>
                </a:lnTo>
                <a:lnTo>
                  <a:pt x="1584960" y="344424"/>
                </a:lnTo>
                <a:lnTo>
                  <a:pt x="1554480" y="297180"/>
                </a:lnTo>
                <a:lnTo>
                  <a:pt x="1543812" y="260604"/>
                </a:lnTo>
                <a:lnTo>
                  <a:pt x="1540764" y="240792"/>
                </a:lnTo>
                <a:lnTo>
                  <a:pt x="1539240" y="231648"/>
                </a:lnTo>
                <a:lnTo>
                  <a:pt x="1539240" y="211836"/>
                </a:lnTo>
                <a:lnTo>
                  <a:pt x="1540764" y="202692"/>
                </a:lnTo>
                <a:lnTo>
                  <a:pt x="1543812" y="182880"/>
                </a:lnTo>
                <a:lnTo>
                  <a:pt x="1556004" y="146304"/>
                </a:lnTo>
                <a:lnTo>
                  <a:pt x="1586484" y="99060"/>
                </a:lnTo>
                <a:lnTo>
                  <a:pt x="1629156" y="60960"/>
                </a:lnTo>
                <a:lnTo>
                  <a:pt x="1682496" y="36576"/>
                </a:lnTo>
                <a:lnTo>
                  <a:pt x="1723644" y="28956"/>
                </a:lnTo>
                <a:lnTo>
                  <a:pt x="1743456" y="28956"/>
                </a:lnTo>
                <a:lnTo>
                  <a:pt x="1784604" y="32004"/>
                </a:lnTo>
                <a:lnTo>
                  <a:pt x="1824228" y="44196"/>
                </a:lnTo>
                <a:lnTo>
                  <a:pt x="1874520" y="73152"/>
                </a:lnTo>
                <a:lnTo>
                  <a:pt x="1901952" y="100584"/>
                </a:lnTo>
                <a:lnTo>
                  <a:pt x="1930908" y="147828"/>
                </a:lnTo>
                <a:lnTo>
                  <a:pt x="1943100" y="184404"/>
                </a:lnTo>
                <a:lnTo>
                  <a:pt x="1947672" y="213360"/>
                </a:lnTo>
                <a:lnTo>
                  <a:pt x="1947672" y="115824"/>
                </a:lnTo>
                <a:lnTo>
                  <a:pt x="1921764" y="80772"/>
                </a:lnTo>
                <a:lnTo>
                  <a:pt x="1889760" y="50292"/>
                </a:lnTo>
                <a:lnTo>
                  <a:pt x="1858137" y="28956"/>
                </a:lnTo>
                <a:lnTo>
                  <a:pt x="1853184" y="25908"/>
                </a:lnTo>
                <a:lnTo>
                  <a:pt x="1812036" y="9144"/>
                </a:lnTo>
                <a:lnTo>
                  <a:pt x="1766316" y="1524"/>
                </a:lnTo>
                <a:lnTo>
                  <a:pt x="1743456" y="0"/>
                </a:lnTo>
                <a:lnTo>
                  <a:pt x="1719072" y="1524"/>
                </a:lnTo>
                <a:lnTo>
                  <a:pt x="1673352" y="10668"/>
                </a:lnTo>
                <a:lnTo>
                  <a:pt x="1632204" y="27432"/>
                </a:lnTo>
                <a:lnTo>
                  <a:pt x="1578864" y="65532"/>
                </a:lnTo>
                <a:lnTo>
                  <a:pt x="1549908" y="99060"/>
                </a:lnTo>
                <a:lnTo>
                  <a:pt x="1528572" y="135636"/>
                </a:lnTo>
                <a:lnTo>
                  <a:pt x="1514856" y="178308"/>
                </a:lnTo>
                <a:lnTo>
                  <a:pt x="1511808" y="199644"/>
                </a:lnTo>
                <a:lnTo>
                  <a:pt x="1511808" y="211836"/>
                </a:lnTo>
                <a:lnTo>
                  <a:pt x="1510284" y="222504"/>
                </a:lnTo>
                <a:lnTo>
                  <a:pt x="1511808" y="234696"/>
                </a:lnTo>
                <a:lnTo>
                  <a:pt x="1511808" y="245364"/>
                </a:lnTo>
                <a:lnTo>
                  <a:pt x="1516380" y="268224"/>
                </a:lnTo>
                <a:lnTo>
                  <a:pt x="1539240" y="329184"/>
                </a:lnTo>
                <a:lnTo>
                  <a:pt x="1565148" y="364236"/>
                </a:lnTo>
                <a:lnTo>
                  <a:pt x="1595628" y="394716"/>
                </a:lnTo>
                <a:lnTo>
                  <a:pt x="1653540" y="428244"/>
                </a:lnTo>
                <a:lnTo>
                  <a:pt x="1697736" y="440436"/>
                </a:lnTo>
                <a:lnTo>
                  <a:pt x="1743456" y="445008"/>
                </a:lnTo>
                <a:lnTo>
                  <a:pt x="1767840" y="443484"/>
                </a:lnTo>
                <a:lnTo>
                  <a:pt x="1813560" y="434340"/>
                </a:lnTo>
                <a:lnTo>
                  <a:pt x="1854708" y="417576"/>
                </a:lnTo>
                <a:lnTo>
                  <a:pt x="1857311" y="416052"/>
                </a:lnTo>
                <a:lnTo>
                  <a:pt x="1872996" y="406908"/>
                </a:lnTo>
                <a:lnTo>
                  <a:pt x="1890915" y="393471"/>
                </a:lnTo>
                <a:lnTo>
                  <a:pt x="2280285" y="825284"/>
                </a:lnTo>
                <a:lnTo>
                  <a:pt x="2269236" y="835152"/>
                </a:lnTo>
                <a:lnTo>
                  <a:pt x="2323833" y="865619"/>
                </a:lnTo>
                <a:lnTo>
                  <a:pt x="2286000" y="925068"/>
                </a:lnTo>
                <a:lnTo>
                  <a:pt x="2272284" y="969264"/>
                </a:lnTo>
                <a:lnTo>
                  <a:pt x="2269236" y="990600"/>
                </a:lnTo>
                <a:lnTo>
                  <a:pt x="2269236" y="1002792"/>
                </a:lnTo>
                <a:lnTo>
                  <a:pt x="2267712" y="1014984"/>
                </a:lnTo>
                <a:lnTo>
                  <a:pt x="2269236" y="1027176"/>
                </a:lnTo>
                <a:lnTo>
                  <a:pt x="2269236" y="1039368"/>
                </a:lnTo>
                <a:lnTo>
                  <a:pt x="2273808" y="1062228"/>
                </a:lnTo>
                <a:lnTo>
                  <a:pt x="2287524" y="1104900"/>
                </a:lnTo>
                <a:lnTo>
                  <a:pt x="2308860" y="1144524"/>
                </a:lnTo>
                <a:lnTo>
                  <a:pt x="2336292" y="1178052"/>
                </a:lnTo>
                <a:lnTo>
                  <a:pt x="2340356" y="1181760"/>
                </a:lnTo>
                <a:lnTo>
                  <a:pt x="2334768" y="1179576"/>
                </a:lnTo>
                <a:lnTo>
                  <a:pt x="2177084" y="1562735"/>
                </a:lnTo>
                <a:lnTo>
                  <a:pt x="2164080" y="1557528"/>
                </a:lnTo>
                <a:lnTo>
                  <a:pt x="2157971" y="1647444"/>
                </a:lnTo>
                <a:lnTo>
                  <a:pt x="2210816" y="1586484"/>
                </a:lnTo>
                <a:lnTo>
                  <a:pt x="2217420" y="1578864"/>
                </a:lnTo>
                <a:lnTo>
                  <a:pt x="2204402" y="1573669"/>
                </a:lnTo>
                <a:lnTo>
                  <a:pt x="2359075" y="1197825"/>
                </a:lnTo>
                <a:lnTo>
                  <a:pt x="2410968" y="1226820"/>
                </a:lnTo>
                <a:lnTo>
                  <a:pt x="2455164" y="1240536"/>
                </a:lnTo>
                <a:lnTo>
                  <a:pt x="2500884" y="1245108"/>
                </a:lnTo>
                <a:lnTo>
                  <a:pt x="2525268" y="1243584"/>
                </a:lnTo>
                <a:lnTo>
                  <a:pt x="2570988" y="1234440"/>
                </a:lnTo>
                <a:lnTo>
                  <a:pt x="2612136" y="1217676"/>
                </a:lnTo>
                <a:lnTo>
                  <a:pt x="2652471" y="1188694"/>
                </a:lnTo>
                <a:lnTo>
                  <a:pt x="2862262" y="1525790"/>
                </a:lnTo>
                <a:lnTo>
                  <a:pt x="2849880" y="1533144"/>
                </a:lnTo>
                <a:lnTo>
                  <a:pt x="2904325" y="1578127"/>
                </a:lnTo>
                <a:lnTo>
                  <a:pt x="2898648" y="1581912"/>
                </a:lnTo>
                <a:lnTo>
                  <a:pt x="2866644" y="1612392"/>
                </a:lnTo>
                <a:lnTo>
                  <a:pt x="2842260" y="1647444"/>
                </a:lnTo>
                <a:lnTo>
                  <a:pt x="2823972" y="1688592"/>
                </a:lnTo>
                <a:lnTo>
                  <a:pt x="2814828" y="1731264"/>
                </a:lnTo>
                <a:lnTo>
                  <a:pt x="2814828" y="1741932"/>
                </a:lnTo>
                <a:lnTo>
                  <a:pt x="2813304" y="1754124"/>
                </a:lnTo>
                <a:lnTo>
                  <a:pt x="2814828" y="1766316"/>
                </a:lnTo>
                <a:lnTo>
                  <a:pt x="2814828" y="1776984"/>
                </a:lnTo>
                <a:lnTo>
                  <a:pt x="2819400" y="1799844"/>
                </a:lnTo>
                <a:lnTo>
                  <a:pt x="2833116" y="1840992"/>
                </a:lnTo>
                <a:lnTo>
                  <a:pt x="2854452" y="1879092"/>
                </a:lnTo>
                <a:lnTo>
                  <a:pt x="2883408" y="1911096"/>
                </a:lnTo>
                <a:lnTo>
                  <a:pt x="2887815" y="1915109"/>
                </a:lnTo>
                <a:lnTo>
                  <a:pt x="2875788" y="1911096"/>
                </a:lnTo>
                <a:lnTo>
                  <a:pt x="2731211" y="2324176"/>
                </a:lnTo>
                <a:lnTo>
                  <a:pt x="2717292" y="2319528"/>
                </a:lnTo>
                <a:lnTo>
                  <a:pt x="2717292" y="2383536"/>
                </a:lnTo>
                <a:lnTo>
                  <a:pt x="2589276" y="2383536"/>
                </a:lnTo>
                <a:lnTo>
                  <a:pt x="2589276" y="2410968"/>
                </a:lnTo>
                <a:lnTo>
                  <a:pt x="2831592" y="2410968"/>
                </a:lnTo>
                <a:lnTo>
                  <a:pt x="2831592" y="2383536"/>
                </a:lnTo>
                <a:lnTo>
                  <a:pt x="2737129" y="2383536"/>
                </a:lnTo>
                <a:lnTo>
                  <a:pt x="2765145" y="2346960"/>
                </a:lnTo>
                <a:lnTo>
                  <a:pt x="2772156" y="2337816"/>
                </a:lnTo>
                <a:lnTo>
                  <a:pt x="2758643" y="2333320"/>
                </a:lnTo>
                <a:lnTo>
                  <a:pt x="2900896" y="1926869"/>
                </a:lnTo>
                <a:lnTo>
                  <a:pt x="2936748" y="1949196"/>
                </a:lnTo>
                <a:lnTo>
                  <a:pt x="2977896" y="1965960"/>
                </a:lnTo>
                <a:lnTo>
                  <a:pt x="3023616" y="1975104"/>
                </a:lnTo>
                <a:lnTo>
                  <a:pt x="3046476" y="1976628"/>
                </a:lnTo>
                <a:lnTo>
                  <a:pt x="3070860" y="1975104"/>
                </a:lnTo>
                <a:lnTo>
                  <a:pt x="3116580" y="1965960"/>
                </a:lnTo>
                <a:lnTo>
                  <a:pt x="3157728" y="1949196"/>
                </a:lnTo>
                <a:lnTo>
                  <a:pt x="3160331" y="1947672"/>
                </a:lnTo>
                <a:lnTo>
                  <a:pt x="3176016" y="1938528"/>
                </a:lnTo>
                <a:lnTo>
                  <a:pt x="3211068" y="1911096"/>
                </a:lnTo>
                <a:lnTo>
                  <a:pt x="3240024" y="1877568"/>
                </a:lnTo>
                <a:lnTo>
                  <a:pt x="3261360" y="1839468"/>
                </a:lnTo>
                <a:lnTo>
                  <a:pt x="3273552" y="1798320"/>
                </a:lnTo>
                <a:lnTo>
                  <a:pt x="3278124" y="1775460"/>
                </a:lnTo>
                <a:lnTo>
                  <a:pt x="3278124" y="1764792"/>
                </a:lnTo>
                <a:lnTo>
                  <a:pt x="3279648" y="1752600"/>
                </a:lnTo>
                <a:close/>
              </a:path>
              <a:path w="3625850" h="2540635">
                <a:moveTo>
                  <a:pt x="3544824" y="2513076"/>
                </a:moveTo>
                <a:lnTo>
                  <a:pt x="3476244" y="2513076"/>
                </a:lnTo>
                <a:lnTo>
                  <a:pt x="3476244" y="2540508"/>
                </a:lnTo>
                <a:lnTo>
                  <a:pt x="3544824" y="2540508"/>
                </a:lnTo>
                <a:lnTo>
                  <a:pt x="3544824" y="2513076"/>
                </a:lnTo>
                <a:close/>
              </a:path>
              <a:path w="3625850" h="2540635">
                <a:moveTo>
                  <a:pt x="3596640" y="2450592"/>
                </a:moveTo>
                <a:lnTo>
                  <a:pt x="3407664" y="2450592"/>
                </a:lnTo>
                <a:lnTo>
                  <a:pt x="3407664" y="2479548"/>
                </a:lnTo>
                <a:lnTo>
                  <a:pt x="3596640" y="2479548"/>
                </a:lnTo>
                <a:lnTo>
                  <a:pt x="3596640" y="2450592"/>
                </a:lnTo>
                <a:close/>
              </a:path>
              <a:path w="3625850" h="2540635">
                <a:moveTo>
                  <a:pt x="3625596" y="2383536"/>
                </a:moveTo>
                <a:lnTo>
                  <a:pt x="3537547" y="2383536"/>
                </a:lnTo>
                <a:lnTo>
                  <a:pt x="3530701" y="2359152"/>
                </a:lnTo>
                <a:lnTo>
                  <a:pt x="3520440" y="2322576"/>
                </a:lnTo>
                <a:lnTo>
                  <a:pt x="3509035" y="2330310"/>
                </a:lnTo>
                <a:lnTo>
                  <a:pt x="3217164" y="1908048"/>
                </a:lnTo>
                <a:lnTo>
                  <a:pt x="3194304" y="1924812"/>
                </a:lnTo>
                <a:lnTo>
                  <a:pt x="3484562" y="2346883"/>
                </a:lnTo>
                <a:lnTo>
                  <a:pt x="3473196" y="2354580"/>
                </a:lnTo>
                <a:lnTo>
                  <a:pt x="3510991" y="2383536"/>
                </a:lnTo>
                <a:lnTo>
                  <a:pt x="3384804" y="2383536"/>
                </a:lnTo>
                <a:lnTo>
                  <a:pt x="3384804" y="2410968"/>
                </a:lnTo>
                <a:lnTo>
                  <a:pt x="3625596" y="2410968"/>
                </a:lnTo>
                <a:lnTo>
                  <a:pt x="3625596" y="2383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4961" y="2844761"/>
            <a:ext cx="9410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Ниво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254961" y="3660203"/>
            <a:ext cx="94106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Ниво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4961" y="4400816"/>
            <a:ext cx="94106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Ниво</a:t>
            </a:r>
            <a:r>
              <a:rPr sz="20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2353" y="5066868"/>
            <a:ext cx="5165090" cy="162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Ниво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156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Динамично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представяне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двоично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{char 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*left, *right;}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*root;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4267" y="285850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9600" y="3684638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0550" y="3672420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75618" y="4524260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6409" y="449830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3597" y="4413034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7564"/>
            <a:ext cx="8004809" cy="43535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CC00"/>
                </a:solidFill>
                <a:latin typeface="Arial"/>
                <a:cs typeface="Arial"/>
              </a:rPr>
              <a:t>2.4. </a:t>
            </a:r>
            <a:r>
              <a:rPr sz="2000" b="1" dirty="0">
                <a:solidFill>
                  <a:srgbClr val="FFCC00"/>
                </a:solidFill>
                <a:latin typeface="Arial"/>
                <a:cs typeface="Arial"/>
              </a:rPr>
              <a:t>Основни операции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със структура</a:t>
            </a:r>
            <a:r>
              <a:rPr sz="2000" b="1" spc="-45" dirty="0">
                <a:solidFill>
                  <a:srgbClr val="FFCC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CC00"/>
                </a:solidFill>
                <a:latin typeface="Arial"/>
                <a:cs typeface="Arial"/>
              </a:rPr>
              <a:t>дърво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Инициализиране на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Добавяне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Премахване на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дърво.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елемент.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2.4.1.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Инициализация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двоично</a:t>
            </a:r>
            <a:r>
              <a:rPr sz="20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указателя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корена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присвоява стойност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NULL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дефинирането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структурата: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{char 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*left, *right;}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*root=NULL;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789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20" dirty="0"/>
              <a:t>ДВОИЧНО </a:t>
            </a:r>
            <a:r>
              <a:rPr sz="2800" spc="-10" dirty="0"/>
              <a:t>(БИНАРНО)</a:t>
            </a:r>
            <a:r>
              <a:rPr sz="2800" spc="65" dirty="0"/>
              <a:t> </a:t>
            </a:r>
            <a:r>
              <a:rPr sz="2800" spc="-25" dirty="0"/>
              <a:t>ДЪРВО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2353" y="937488"/>
            <a:ext cx="8283575" cy="371576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2.4.2.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двоично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дърво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Обхождането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означава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посещаване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възел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веднъж.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Т.к.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дървото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нелинейна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обхождането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му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може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става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различни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начини.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Различават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методи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ширина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в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дълбочина,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последния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извършва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три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стандартни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начина:</a:t>
            </a:r>
            <a:endParaRPr sz="2000" dirty="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префиксно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PREORDER</a:t>
            </a: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  (Това е обхождане в прав ред известно с технологията си корен, ляво, дясно или КЛД)</a:t>
            </a:r>
            <a:endParaRPr sz="2000" dirty="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lang="bg-BG" sz="2000" spc="-25" dirty="0">
                <a:solidFill>
                  <a:srgbClr val="FFFFFF"/>
                </a:solidFill>
                <a:latin typeface="Arial"/>
                <a:cs typeface="Arial"/>
              </a:rPr>
              <a:t>Инфиксно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INORDER</a:t>
            </a: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 (Това е обхождане </a:t>
            </a:r>
            <a:r>
              <a:rPr lang="bg-BG" sz="2000" spc="-25" dirty="0">
                <a:solidFill>
                  <a:srgbClr val="FFFFFF"/>
                </a:solidFill>
                <a:latin typeface="Arial"/>
                <a:cs typeface="Arial"/>
              </a:rPr>
              <a:t>във </a:t>
            </a:r>
            <a:r>
              <a:rPr lang="bg-BG" sz="2000" spc="-10" dirty="0">
                <a:solidFill>
                  <a:srgbClr val="FFFFFF"/>
                </a:solidFill>
                <a:latin typeface="Arial"/>
                <a:cs typeface="Arial"/>
              </a:rPr>
              <a:t>вътрешен 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ред </a:t>
            </a:r>
            <a:r>
              <a:rPr lang="ru-RU" sz="2000" dirty="0">
                <a:solidFill>
                  <a:srgbClr val="FFFFFF"/>
                </a:solidFill>
                <a:latin typeface="Arial"/>
                <a:cs typeface="Arial"/>
              </a:rPr>
              <a:t>(или </a:t>
            </a:r>
            <a:r>
              <a:rPr lang="bg-BG" sz="2000" spc="-10" dirty="0">
                <a:solidFill>
                  <a:srgbClr val="FFFFFF"/>
                </a:solidFill>
                <a:latin typeface="Arial"/>
                <a:cs typeface="Arial"/>
              </a:rPr>
              <a:t>симетрично </a:t>
            </a:r>
            <a:r>
              <a:rPr lang="bg-BG" sz="2000" spc="-15" dirty="0">
                <a:solidFill>
                  <a:srgbClr val="FFFFFF"/>
                </a:solidFill>
                <a:latin typeface="Arial"/>
                <a:cs typeface="Arial"/>
              </a:rPr>
              <a:t>обхождане известно с технологията си ЛКД</a:t>
            </a:r>
            <a:r>
              <a:rPr lang="ru-RU" sz="2000" spc="-1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34950" indent="-222885" algn="just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lang="bg-BG" sz="2000" dirty="0">
                <a:solidFill>
                  <a:srgbClr val="FFFFFF"/>
                </a:solidFill>
                <a:latin typeface="Arial"/>
                <a:cs typeface="Arial"/>
              </a:rPr>
              <a:t>Постфиксно  - </a:t>
            </a:r>
            <a:r>
              <a:rPr lang="bg-BG"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OSTORDER</a:t>
            </a:r>
            <a:r>
              <a:rPr lang="bg-BG" sz="2000" spc="-5" dirty="0">
                <a:solidFill>
                  <a:srgbClr val="FFFFFF"/>
                </a:solidFill>
                <a:latin typeface="Arial"/>
                <a:cs typeface="Arial"/>
              </a:rPr>
              <a:t> ( Това е обхождане в обратен ред известно с технологията си ЛДК)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237BC3-2914-4316-BA32-19580E45F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400477-30BE-41A8-AE5E-6A4CC704F1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89988-AE02-4F12-9324-68EE81C61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9893-cbf3-494b-bdd9-96c017022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3263</Words>
  <Application>Microsoft Office PowerPoint</Application>
  <PresentationFormat>Custom</PresentationFormat>
  <Paragraphs>563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СИНТЕЗ И АНАЛИЗ  НА АЛГОРИТМИ</vt:lpstr>
      <vt:lpstr>Въведение</vt:lpstr>
      <vt:lpstr>1. ДЕФИНИЦИИ</vt:lpstr>
      <vt:lpstr>1. ДЕФИНИЦИИ</vt:lpstr>
      <vt:lpstr>1. ДЕФИНИЦИИ</vt:lpstr>
      <vt:lpstr>1. ДЕФИНИЦИИ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 Пример за изтриване на възел: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  <vt:lpstr>2. ДВОИЧНО (БИНАРНО) ДЪРВО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11</cp:revision>
  <dcterms:created xsi:type="dcterms:W3CDTF">2022-01-17T08:24:54Z</dcterms:created>
  <dcterms:modified xsi:type="dcterms:W3CDTF">2025-06-12T17:01:36Z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2021-02-01T00:00:00Z</vt:filetime>
  </property>
  <property fmtid="{D5CDD505-2E9C-101B-9397-08002B2CF9AE}" pid="3" name="LastSaved">
    <vt:filetime>2022-01-17T00:00:00Z</vt:filetime>
  </property>
  <property fmtid="{D5CDD505-2E9C-101B-9397-08002B2CF9AE}" pid="4" name="ContentTypeId">
    <vt:lpwstr>0x01010027F3E6DAB51B8F43866F0743E0EE41DD</vt:lpwstr>
  </property>
</Properties>
</file>