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0693400" cy="7562850"/>
  <p:notesSz cx="10693400" cy="756285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60"/>
  </p:normalViewPr>
  <p:slideViewPr>
    <p:cSldViewPr>
      <p:cViewPr varScale="1">
        <p:scale>
          <a:sx n="74" d="100"/>
          <a:sy n="74" d="100"/>
        </p:scale>
        <p:origin x="134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CC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CC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CC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2668" y="35052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044696" y="3061715"/>
            <a:ext cx="5870448" cy="41452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9263" y="1897379"/>
            <a:ext cx="5501640" cy="5311140"/>
          </a:xfrm>
          <a:custGeom>
            <a:avLst/>
            <a:gdLst/>
            <a:ahLst/>
            <a:cxnLst/>
            <a:rect l="l" t="t" r="r" b="b"/>
            <a:pathLst>
              <a:path w="5501640" h="5311140">
                <a:moveTo>
                  <a:pt x="7620" y="0"/>
                </a:moveTo>
                <a:lnTo>
                  <a:pt x="4572" y="0"/>
                </a:lnTo>
                <a:lnTo>
                  <a:pt x="1524" y="1524"/>
                </a:lnTo>
                <a:lnTo>
                  <a:pt x="1524" y="6095"/>
                </a:lnTo>
                <a:lnTo>
                  <a:pt x="0" y="9143"/>
                </a:lnTo>
                <a:lnTo>
                  <a:pt x="3048" y="12191"/>
                </a:lnTo>
                <a:lnTo>
                  <a:pt x="6096" y="12191"/>
                </a:lnTo>
                <a:lnTo>
                  <a:pt x="155448" y="36575"/>
                </a:lnTo>
                <a:lnTo>
                  <a:pt x="301752" y="62483"/>
                </a:lnTo>
                <a:lnTo>
                  <a:pt x="448056" y="91439"/>
                </a:lnTo>
                <a:lnTo>
                  <a:pt x="591312" y="121919"/>
                </a:lnTo>
                <a:lnTo>
                  <a:pt x="734568" y="155447"/>
                </a:lnTo>
                <a:lnTo>
                  <a:pt x="876300" y="192024"/>
                </a:lnTo>
                <a:lnTo>
                  <a:pt x="1016508" y="230124"/>
                </a:lnTo>
                <a:lnTo>
                  <a:pt x="1155192" y="271271"/>
                </a:lnTo>
                <a:lnTo>
                  <a:pt x="1292352" y="313943"/>
                </a:lnTo>
                <a:lnTo>
                  <a:pt x="1426464" y="359663"/>
                </a:lnTo>
                <a:lnTo>
                  <a:pt x="1560576" y="406907"/>
                </a:lnTo>
                <a:lnTo>
                  <a:pt x="1693164" y="457200"/>
                </a:lnTo>
                <a:lnTo>
                  <a:pt x="1824228" y="509015"/>
                </a:lnTo>
                <a:lnTo>
                  <a:pt x="1952244" y="562355"/>
                </a:lnTo>
                <a:lnTo>
                  <a:pt x="2078736" y="618743"/>
                </a:lnTo>
                <a:lnTo>
                  <a:pt x="2327148" y="737615"/>
                </a:lnTo>
                <a:lnTo>
                  <a:pt x="2449068" y="800100"/>
                </a:lnTo>
                <a:lnTo>
                  <a:pt x="2569464" y="864107"/>
                </a:lnTo>
                <a:lnTo>
                  <a:pt x="2686812" y="931163"/>
                </a:lnTo>
                <a:lnTo>
                  <a:pt x="2802636" y="999743"/>
                </a:lnTo>
                <a:lnTo>
                  <a:pt x="2916936" y="1069847"/>
                </a:lnTo>
                <a:lnTo>
                  <a:pt x="3028188" y="1141476"/>
                </a:lnTo>
                <a:lnTo>
                  <a:pt x="3246120" y="1290827"/>
                </a:lnTo>
                <a:lnTo>
                  <a:pt x="3351276" y="1368552"/>
                </a:lnTo>
                <a:lnTo>
                  <a:pt x="3454908" y="1447800"/>
                </a:lnTo>
                <a:lnTo>
                  <a:pt x="3557016" y="1528571"/>
                </a:lnTo>
                <a:lnTo>
                  <a:pt x="3656076" y="1610867"/>
                </a:lnTo>
                <a:lnTo>
                  <a:pt x="3753612" y="1696212"/>
                </a:lnTo>
                <a:lnTo>
                  <a:pt x="3848100" y="1781555"/>
                </a:lnTo>
                <a:lnTo>
                  <a:pt x="3939540" y="1868424"/>
                </a:lnTo>
                <a:lnTo>
                  <a:pt x="4029456" y="1958339"/>
                </a:lnTo>
                <a:lnTo>
                  <a:pt x="4117848" y="2048255"/>
                </a:lnTo>
                <a:lnTo>
                  <a:pt x="4203192" y="2139695"/>
                </a:lnTo>
                <a:lnTo>
                  <a:pt x="4285488" y="2234183"/>
                </a:lnTo>
                <a:lnTo>
                  <a:pt x="4366260" y="2328671"/>
                </a:lnTo>
                <a:lnTo>
                  <a:pt x="4443984" y="2424684"/>
                </a:lnTo>
                <a:lnTo>
                  <a:pt x="4520184" y="2522219"/>
                </a:lnTo>
                <a:lnTo>
                  <a:pt x="4593336" y="2621279"/>
                </a:lnTo>
                <a:lnTo>
                  <a:pt x="4663440" y="2721863"/>
                </a:lnTo>
                <a:lnTo>
                  <a:pt x="4730496" y="2822447"/>
                </a:lnTo>
                <a:lnTo>
                  <a:pt x="4796028" y="2926079"/>
                </a:lnTo>
                <a:lnTo>
                  <a:pt x="4858512" y="3029711"/>
                </a:lnTo>
                <a:lnTo>
                  <a:pt x="4917948" y="3134867"/>
                </a:lnTo>
                <a:lnTo>
                  <a:pt x="4974336" y="3241547"/>
                </a:lnTo>
                <a:lnTo>
                  <a:pt x="5027676" y="3348228"/>
                </a:lnTo>
                <a:lnTo>
                  <a:pt x="5079492" y="3456431"/>
                </a:lnTo>
                <a:lnTo>
                  <a:pt x="5128260" y="3566159"/>
                </a:lnTo>
                <a:lnTo>
                  <a:pt x="5173980" y="3677411"/>
                </a:lnTo>
                <a:lnTo>
                  <a:pt x="5216652" y="3788663"/>
                </a:lnTo>
                <a:lnTo>
                  <a:pt x="5254752" y="3899916"/>
                </a:lnTo>
                <a:lnTo>
                  <a:pt x="5292852" y="4014216"/>
                </a:lnTo>
                <a:lnTo>
                  <a:pt x="5326380" y="4128516"/>
                </a:lnTo>
                <a:lnTo>
                  <a:pt x="5356860" y="4242816"/>
                </a:lnTo>
                <a:lnTo>
                  <a:pt x="5384292" y="4358640"/>
                </a:lnTo>
                <a:lnTo>
                  <a:pt x="5408676" y="4475987"/>
                </a:lnTo>
                <a:lnTo>
                  <a:pt x="5430012" y="4593335"/>
                </a:lnTo>
                <a:lnTo>
                  <a:pt x="5446776" y="4710683"/>
                </a:lnTo>
                <a:lnTo>
                  <a:pt x="5462016" y="4829556"/>
                </a:lnTo>
                <a:lnTo>
                  <a:pt x="5474208" y="4949952"/>
                </a:lnTo>
                <a:lnTo>
                  <a:pt x="5481828" y="5070347"/>
                </a:lnTo>
                <a:lnTo>
                  <a:pt x="5487924" y="5190744"/>
                </a:lnTo>
                <a:lnTo>
                  <a:pt x="5489428" y="5311140"/>
                </a:lnTo>
                <a:lnTo>
                  <a:pt x="5501640" y="5311140"/>
                </a:lnTo>
                <a:lnTo>
                  <a:pt x="5500116" y="5190744"/>
                </a:lnTo>
                <a:lnTo>
                  <a:pt x="5495544" y="5068824"/>
                </a:lnTo>
                <a:lnTo>
                  <a:pt x="5486400" y="4948428"/>
                </a:lnTo>
                <a:lnTo>
                  <a:pt x="5474208" y="4828032"/>
                </a:lnTo>
                <a:lnTo>
                  <a:pt x="5460492" y="4709159"/>
                </a:lnTo>
                <a:lnTo>
                  <a:pt x="5442204" y="4590287"/>
                </a:lnTo>
                <a:lnTo>
                  <a:pt x="5420868" y="4472940"/>
                </a:lnTo>
                <a:lnTo>
                  <a:pt x="5396484" y="4355592"/>
                </a:lnTo>
                <a:lnTo>
                  <a:pt x="5369052" y="4239768"/>
                </a:lnTo>
                <a:lnTo>
                  <a:pt x="5338572" y="4123943"/>
                </a:lnTo>
                <a:lnTo>
                  <a:pt x="5305044" y="4009643"/>
                </a:lnTo>
                <a:lnTo>
                  <a:pt x="5266944" y="3896867"/>
                </a:lnTo>
                <a:lnTo>
                  <a:pt x="5227320" y="3784091"/>
                </a:lnTo>
                <a:lnTo>
                  <a:pt x="5184648" y="3671316"/>
                </a:lnTo>
                <a:lnTo>
                  <a:pt x="5138928" y="3561587"/>
                </a:lnTo>
                <a:lnTo>
                  <a:pt x="5091684" y="3451859"/>
                </a:lnTo>
                <a:lnTo>
                  <a:pt x="5039868" y="3342131"/>
                </a:lnTo>
                <a:lnTo>
                  <a:pt x="4985004" y="3235451"/>
                </a:lnTo>
                <a:lnTo>
                  <a:pt x="4928616" y="3128772"/>
                </a:lnTo>
                <a:lnTo>
                  <a:pt x="4869180" y="3023616"/>
                </a:lnTo>
                <a:lnTo>
                  <a:pt x="4806696" y="2918460"/>
                </a:lnTo>
                <a:lnTo>
                  <a:pt x="4741164" y="2816351"/>
                </a:lnTo>
                <a:lnTo>
                  <a:pt x="4674108" y="2714243"/>
                </a:lnTo>
                <a:lnTo>
                  <a:pt x="4602480" y="2613660"/>
                </a:lnTo>
                <a:lnTo>
                  <a:pt x="4529328" y="2514599"/>
                </a:lnTo>
                <a:lnTo>
                  <a:pt x="4454652" y="2417063"/>
                </a:lnTo>
                <a:lnTo>
                  <a:pt x="4376928" y="2321052"/>
                </a:lnTo>
                <a:lnTo>
                  <a:pt x="4296156" y="2225040"/>
                </a:lnTo>
                <a:lnTo>
                  <a:pt x="4212336" y="2132076"/>
                </a:lnTo>
                <a:lnTo>
                  <a:pt x="4126991" y="2039112"/>
                </a:lnTo>
                <a:lnTo>
                  <a:pt x="4038600" y="1949195"/>
                </a:lnTo>
                <a:lnTo>
                  <a:pt x="3948684" y="1859279"/>
                </a:lnTo>
                <a:lnTo>
                  <a:pt x="3855720" y="1772412"/>
                </a:lnTo>
                <a:lnTo>
                  <a:pt x="3761232" y="1685543"/>
                </a:lnTo>
                <a:lnTo>
                  <a:pt x="3663696" y="1601724"/>
                </a:lnTo>
                <a:lnTo>
                  <a:pt x="3564636" y="1519427"/>
                </a:lnTo>
                <a:lnTo>
                  <a:pt x="3462528" y="1437131"/>
                </a:lnTo>
                <a:lnTo>
                  <a:pt x="3358896" y="1357883"/>
                </a:lnTo>
                <a:lnTo>
                  <a:pt x="3253740" y="1280159"/>
                </a:lnTo>
                <a:lnTo>
                  <a:pt x="3035808" y="1130807"/>
                </a:lnTo>
                <a:lnTo>
                  <a:pt x="2923032" y="1059179"/>
                </a:lnTo>
                <a:lnTo>
                  <a:pt x="2808732" y="989076"/>
                </a:lnTo>
                <a:lnTo>
                  <a:pt x="2692908" y="920495"/>
                </a:lnTo>
                <a:lnTo>
                  <a:pt x="2575560" y="853439"/>
                </a:lnTo>
                <a:lnTo>
                  <a:pt x="2455164" y="789431"/>
                </a:lnTo>
                <a:lnTo>
                  <a:pt x="2333244" y="726947"/>
                </a:lnTo>
                <a:lnTo>
                  <a:pt x="2209800" y="665988"/>
                </a:lnTo>
                <a:lnTo>
                  <a:pt x="2084832" y="608076"/>
                </a:lnTo>
                <a:lnTo>
                  <a:pt x="1956816" y="551688"/>
                </a:lnTo>
                <a:lnTo>
                  <a:pt x="1828800" y="496824"/>
                </a:lnTo>
                <a:lnTo>
                  <a:pt x="1697736" y="445007"/>
                </a:lnTo>
                <a:lnTo>
                  <a:pt x="1565148" y="394715"/>
                </a:lnTo>
                <a:lnTo>
                  <a:pt x="1431036" y="347471"/>
                </a:lnTo>
                <a:lnTo>
                  <a:pt x="1295400" y="301751"/>
                </a:lnTo>
                <a:lnTo>
                  <a:pt x="1158240" y="259079"/>
                </a:lnTo>
                <a:lnTo>
                  <a:pt x="1019556" y="217931"/>
                </a:lnTo>
                <a:lnTo>
                  <a:pt x="879348" y="179831"/>
                </a:lnTo>
                <a:lnTo>
                  <a:pt x="737616" y="143255"/>
                </a:lnTo>
                <a:lnTo>
                  <a:pt x="594360" y="109727"/>
                </a:lnTo>
                <a:lnTo>
                  <a:pt x="449580" y="79247"/>
                </a:lnTo>
                <a:lnTo>
                  <a:pt x="303276" y="50291"/>
                </a:lnTo>
                <a:lnTo>
                  <a:pt x="156972" y="24383"/>
                </a:lnTo>
                <a:lnTo>
                  <a:pt x="762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94914" y="1240231"/>
            <a:ext cx="5103571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CC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32353" y="1547012"/>
            <a:ext cx="8282305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9" Type="http://schemas.openxmlformats.org/officeDocument/2006/relationships/image" Target="../media/image41.png"/><Relationship Id="rId21" Type="http://schemas.openxmlformats.org/officeDocument/2006/relationships/image" Target="../media/image23.png"/><Relationship Id="rId34" Type="http://schemas.openxmlformats.org/officeDocument/2006/relationships/image" Target="../media/image3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38" Type="http://schemas.openxmlformats.org/officeDocument/2006/relationships/image" Target="../media/image40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37" Type="http://schemas.openxmlformats.org/officeDocument/2006/relationships/image" Target="../media/image39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35" Type="http://schemas.openxmlformats.org/officeDocument/2006/relationships/image" Target="../media/image37.png"/><Relationship Id="rId8" Type="http://schemas.openxmlformats.org/officeDocument/2006/relationships/image" Target="../media/image10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0" marR="5080" indent="-415290">
              <a:lnSpc>
                <a:spcPct val="100000"/>
              </a:lnSpc>
              <a:spcBef>
                <a:spcPts val="100"/>
              </a:spcBef>
              <a:tabLst>
                <a:tab pos="1790064" algn="l"/>
                <a:tab pos="2573655" algn="l"/>
                <a:tab pos="3156585" algn="l"/>
              </a:tabLst>
            </a:pPr>
            <a:r>
              <a:rPr spc="-5" dirty="0"/>
              <a:t>С</a:t>
            </a:r>
            <a:r>
              <a:rPr spc="5" dirty="0"/>
              <a:t>И</a:t>
            </a:r>
            <a:r>
              <a:rPr spc="-5" dirty="0"/>
              <a:t>НТЕ</a:t>
            </a:r>
            <a:r>
              <a:rPr dirty="0"/>
              <a:t>З	И	</a:t>
            </a:r>
            <a:r>
              <a:rPr spc="-5" dirty="0"/>
              <a:t>А</a:t>
            </a:r>
            <a:r>
              <a:rPr spc="5" dirty="0"/>
              <a:t>Н</a:t>
            </a:r>
            <a:r>
              <a:rPr spc="50" dirty="0"/>
              <a:t>А</a:t>
            </a:r>
            <a:r>
              <a:rPr spc="-10" dirty="0"/>
              <a:t>Л</a:t>
            </a:r>
            <a:r>
              <a:rPr dirty="0"/>
              <a:t>ИЗ  </a:t>
            </a:r>
            <a:r>
              <a:rPr spc="-5" dirty="0"/>
              <a:t>НА	АЛГОРИТМИ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48356" y="3519856"/>
            <a:ext cx="5542915" cy="1390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1650" marR="5080" indent="-489584">
              <a:lnSpc>
                <a:spcPct val="100000"/>
              </a:lnSpc>
              <a:spcBef>
                <a:spcPts val="95"/>
              </a:spcBef>
              <a:tabLst>
                <a:tab pos="2773680" algn="l"/>
                <a:tab pos="3198495" algn="l"/>
                <a:tab pos="3464560" algn="l"/>
              </a:tabLst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VIII.</a:t>
            </a: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2800" b="1" spc="-15" dirty="0">
                <a:solidFill>
                  <a:srgbClr val="FFFFFF"/>
                </a:solidFill>
                <a:latin typeface="Arial"/>
                <a:cs typeface="Arial"/>
              </a:rPr>
              <a:t>ЕЛИ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2800" b="1" spc="-15" dirty="0">
                <a:solidFill>
                  <a:srgbClr val="FFFFFF"/>
                </a:solidFill>
                <a:latin typeface="Arial"/>
                <a:cs typeface="Arial"/>
              </a:rPr>
              <a:t>ЕЙ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ДИН</a:t>
            </a:r>
            <a:r>
              <a:rPr sz="2800" b="1" spc="-1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М</a:t>
            </a:r>
            <a:r>
              <a:rPr sz="2800" b="1" spc="-15" dirty="0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ЧНИ  </a:t>
            </a:r>
            <a:r>
              <a:rPr sz="2800" b="1" spc="-15" dirty="0">
                <a:solidFill>
                  <a:srgbClr val="FFFFFF"/>
                </a:solidFill>
                <a:latin typeface="Arial"/>
                <a:cs typeface="Arial"/>
              </a:rPr>
              <a:t>СТРУКТУРИ	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ОТ	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ДАННИ</a:t>
            </a:r>
            <a:r>
              <a:rPr sz="28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2800">
              <a:latin typeface="Arial"/>
              <a:cs typeface="Arial"/>
            </a:endParaRPr>
          </a:p>
          <a:p>
            <a:pPr marL="2165350">
              <a:lnSpc>
                <a:spcPct val="100000"/>
              </a:lnSpc>
              <a:spcBef>
                <a:spcPts val="670"/>
              </a:spcBef>
            </a:pPr>
            <a:r>
              <a:rPr sz="2800" b="1" spc="-70" dirty="0">
                <a:solidFill>
                  <a:srgbClr val="FFFFFF"/>
                </a:solidFill>
                <a:latin typeface="Arial"/>
                <a:cs typeface="Arial"/>
              </a:rPr>
              <a:t>ГРАФИ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7463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2. </a:t>
            </a:r>
            <a:r>
              <a:rPr sz="2800" spc="-30" dirty="0"/>
              <a:t>МЕТОДИ </a:t>
            </a:r>
            <a:r>
              <a:rPr sz="2800" spc="-10" dirty="0"/>
              <a:t>ЗА </a:t>
            </a:r>
            <a:r>
              <a:rPr sz="2800" spc="-40" dirty="0"/>
              <a:t>ПРЕДСТАВЯНЕ </a:t>
            </a:r>
            <a:r>
              <a:rPr sz="2800" spc="-5" dirty="0"/>
              <a:t>В</a:t>
            </a:r>
            <a:r>
              <a:rPr sz="2800" spc="160" dirty="0"/>
              <a:t> </a:t>
            </a:r>
            <a:r>
              <a:rPr sz="2800" spc="-35" dirty="0"/>
              <a:t>ПАМЕТТА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34499" y="1028819"/>
            <a:ext cx="8283575" cy="240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637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CC00"/>
                </a:solidFill>
                <a:latin typeface="Arial"/>
                <a:cs typeface="Arial"/>
              </a:rPr>
              <a:t>2.3. </a:t>
            </a:r>
            <a:r>
              <a:rPr sz="2400" b="1" spc="-10" dirty="0">
                <a:solidFill>
                  <a:srgbClr val="FFCC00"/>
                </a:solidFill>
                <a:latin typeface="Arial"/>
                <a:cs typeface="Arial"/>
              </a:rPr>
              <a:t>Комбинирано </a:t>
            </a:r>
            <a:r>
              <a:rPr sz="2400" b="1" spc="-15" dirty="0">
                <a:solidFill>
                  <a:srgbClr val="FFCC00"/>
                </a:solidFill>
                <a:latin typeface="Arial"/>
                <a:cs typeface="Arial"/>
              </a:rPr>
              <a:t>представяне </a:t>
            </a:r>
            <a:r>
              <a:rPr sz="2400" b="1" dirty="0">
                <a:solidFill>
                  <a:srgbClr val="FFCC00"/>
                </a:solidFill>
                <a:latin typeface="Arial"/>
                <a:cs typeface="Arial"/>
              </a:rPr>
              <a:t>на </a:t>
            </a:r>
            <a:r>
              <a:rPr sz="2400" b="1" spc="-5" dirty="0">
                <a:solidFill>
                  <a:srgbClr val="FFCC00"/>
                </a:solidFill>
                <a:latin typeface="Arial"/>
                <a:cs typeface="Arial"/>
              </a:rPr>
              <a:t>граф чрез </a:t>
            </a:r>
            <a:r>
              <a:rPr sz="2400" b="1" spc="-10" dirty="0">
                <a:solidFill>
                  <a:srgbClr val="FFCC00"/>
                </a:solidFill>
                <a:latin typeface="Arial"/>
                <a:cs typeface="Arial"/>
              </a:rPr>
              <a:t>списъци  </a:t>
            </a:r>
            <a:r>
              <a:rPr sz="2400" b="1" dirty="0">
                <a:solidFill>
                  <a:srgbClr val="FFCC00"/>
                </a:solidFill>
                <a:latin typeface="Arial"/>
                <a:cs typeface="Arial"/>
              </a:rPr>
              <a:t>на</a:t>
            </a:r>
            <a:r>
              <a:rPr sz="2400" b="1" spc="-1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FFCC00"/>
                </a:solidFill>
                <a:latin typeface="Arial"/>
                <a:cs typeface="Arial"/>
              </a:rPr>
              <a:t>съседство</a:t>
            </a:r>
            <a:endParaRPr sz="24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480"/>
              </a:spcBef>
              <a:tabLst>
                <a:tab pos="1614170" algn="l"/>
                <a:tab pos="2030095" algn="l"/>
                <a:tab pos="3390900" algn="l"/>
                <a:tab pos="4046220" algn="l"/>
                <a:tab pos="4913630" algn="l"/>
                <a:tab pos="5313045" algn="l"/>
                <a:tab pos="6628130" algn="l"/>
                <a:tab pos="721931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Ст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р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у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кт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у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р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а	се	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р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дс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я	</a:t>
            </a:r>
            <a:r>
              <a:rPr sz="2000" spc="45" dirty="0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о	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м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ас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	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т	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у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з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	к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ъ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м	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исъц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описващи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върховете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инцидентните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им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дъги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графа:</a:t>
            </a:r>
            <a:endParaRPr sz="2000" dirty="0">
              <a:latin typeface="Arial"/>
              <a:cs typeface="Arial"/>
            </a:endParaRPr>
          </a:p>
          <a:p>
            <a:pPr marL="12700" marR="6941184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const</a:t>
            </a:r>
            <a:r>
              <a:rPr sz="2000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n=10; 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struct</a:t>
            </a:r>
            <a:r>
              <a:rPr sz="2000" spc="-6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link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{char key;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link *next;}</a:t>
            </a:r>
            <a:r>
              <a:rPr sz="2000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*G[n];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58111" y="3846576"/>
            <a:ext cx="3839210" cy="3225165"/>
            <a:chOff x="1658111" y="3846576"/>
            <a:chExt cx="3839210" cy="3225165"/>
          </a:xfrm>
        </p:grpSpPr>
        <p:sp>
          <p:nvSpPr>
            <p:cNvPr id="5" name="object 5"/>
            <p:cNvSpPr/>
            <p:nvPr/>
          </p:nvSpPr>
          <p:spPr>
            <a:xfrm>
              <a:off x="1658112" y="3846575"/>
              <a:ext cx="3839210" cy="3225165"/>
            </a:xfrm>
            <a:custGeom>
              <a:avLst/>
              <a:gdLst/>
              <a:ahLst/>
              <a:cxnLst/>
              <a:rect l="l" t="t" r="r" b="b"/>
              <a:pathLst>
                <a:path w="3839210" h="3225165">
                  <a:moveTo>
                    <a:pt x="1242060" y="3136392"/>
                  </a:moveTo>
                  <a:lnTo>
                    <a:pt x="1228344" y="3136392"/>
                  </a:lnTo>
                  <a:lnTo>
                    <a:pt x="1228344" y="2892564"/>
                  </a:lnTo>
                  <a:lnTo>
                    <a:pt x="1223772" y="2892564"/>
                  </a:lnTo>
                  <a:lnTo>
                    <a:pt x="1223772" y="2878836"/>
                  </a:lnTo>
                  <a:lnTo>
                    <a:pt x="1071372" y="2878836"/>
                  </a:lnTo>
                  <a:lnTo>
                    <a:pt x="1071372" y="2731008"/>
                  </a:lnTo>
                  <a:lnTo>
                    <a:pt x="1071372" y="2717292"/>
                  </a:lnTo>
                  <a:lnTo>
                    <a:pt x="1071372" y="2702052"/>
                  </a:lnTo>
                  <a:lnTo>
                    <a:pt x="1042416" y="2702052"/>
                  </a:lnTo>
                  <a:lnTo>
                    <a:pt x="1042416" y="2731008"/>
                  </a:lnTo>
                  <a:lnTo>
                    <a:pt x="1042416" y="2878836"/>
                  </a:lnTo>
                  <a:lnTo>
                    <a:pt x="960120" y="2878836"/>
                  </a:lnTo>
                  <a:lnTo>
                    <a:pt x="960120" y="2907792"/>
                  </a:lnTo>
                  <a:lnTo>
                    <a:pt x="1042416" y="2907792"/>
                  </a:lnTo>
                  <a:lnTo>
                    <a:pt x="1042416" y="3025140"/>
                  </a:lnTo>
                  <a:lnTo>
                    <a:pt x="797052" y="3025140"/>
                  </a:lnTo>
                  <a:lnTo>
                    <a:pt x="797052" y="2731008"/>
                  </a:lnTo>
                  <a:lnTo>
                    <a:pt x="1042416" y="2731008"/>
                  </a:lnTo>
                  <a:lnTo>
                    <a:pt x="1042416" y="2702052"/>
                  </a:lnTo>
                  <a:lnTo>
                    <a:pt x="768096" y="2702052"/>
                  </a:lnTo>
                  <a:lnTo>
                    <a:pt x="768096" y="2731008"/>
                  </a:lnTo>
                  <a:lnTo>
                    <a:pt x="768096" y="3025140"/>
                  </a:lnTo>
                  <a:lnTo>
                    <a:pt x="131064" y="3025140"/>
                  </a:lnTo>
                  <a:lnTo>
                    <a:pt x="131064" y="2731008"/>
                  </a:lnTo>
                  <a:lnTo>
                    <a:pt x="768096" y="2731008"/>
                  </a:lnTo>
                  <a:lnTo>
                    <a:pt x="768096" y="2702052"/>
                  </a:lnTo>
                  <a:lnTo>
                    <a:pt x="497522" y="2702052"/>
                  </a:lnTo>
                  <a:lnTo>
                    <a:pt x="516051" y="2663952"/>
                  </a:lnTo>
                  <a:lnTo>
                    <a:pt x="522732" y="2650236"/>
                  </a:lnTo>
                  <a:lnTo>
                    <a:pt x="508812" y="2650236"/>
                  </a:lnTo>
                  <a:lnTo>
                    <a:pt x="507492" y="2557272"/>
                  </a:lnTo>
                  <a:lnTo>
                    <a:pt x="498348" y="2557272"/>
                  </a:lnTo>
                  <a:lnTo>
                    <a:pt x="498348" y="2534412"/>
                  </a:lnTo>
                  <a:lnTo>
                    <a:pt x="0" y="2534412"/>
                  </a:lnTo>
                  <a:lnTo>
                    <a:pt x="0" y="2561844"/>
                  </a:lnTo>
                  <a:lnTo>
                    <a:pt x="478599" y="2561844"/>
                  </a:lnTo>
                  <a:lnTo>
                    <a:pt x="479856" y="2650236"/>
                  </a:lnTo>
                  <a:lnTo>
                    <a:pt x="466344" y="2650236"/>
                  </a:lnTo>
                  <a:lnTo>
                    <a:pt x="492950" y="2702052"/>
                  </a:lnTo>
                  <a:lnTo>
                    <a:pt x="102108" y="2702052"/>
                  </a:lnTo>
                  <a:lnTo>
                    <a:pt x="102108" y="3052572"/>
                  </a:lnTo>
                  <a:lnTo>
                    <a:pt x="1071372" y="3052572"/>
                  </a:lnTo>
                  <a:lnTo>
                    <a:pt x="1071372" y="3038856"/>
                  </a:lnTo>
                  <a:lnTo>
                    <a:pt x="1071372" y="3025140"/>
                  </a:lnTo>
                  <a:lnTo>
                    <a:pt x="1071372" y="2907792"/>
                  </a:lnTo>
                  <a:lnTo>
                    <a:pt x="1199388" y="2907792"/>
                  </a:lnTo>
                  <a:lnTo>
                    <a:pt x="1199388" y="3136392"/>
                  </a:lnTo>
                  <a:lnTo>
                    <a:pt x="1185672" y="3136392"/>
                  </a:lnTo>
                  <a:lnTo>
                    <a:pt x="1214628" y="3192780"/>
                  </a:lnTo>
                  <a:lnTo>
                    <a:pt x="1235379" y="3150108"/>
                  </a:lnTo>
                  <a:lnTo>
                    <a:pt x="1242060" y="3136392"/>
                  </a:lnTo>
                  <a:close/>
                </a:path>
                <a:path w="3839210" h="3225165">
                  <a:moveTo>
                    <a:pt x="1278636" y="3195828"/>
                  </a:moveTo>
                  <a:lnTo>
                    <a:pt x="1152144" y="3195828"/>
                  </a:lnTo>
                  <a:lnTo>
                    <a:pt x="1152144" y="3224784"/>
                  </a:lnTo>
                  <a:lnTo>
                    <a:pt x="1278636" y="3224784"/>
                  </a:lnTo>
                  <a:lnTo>
                    <a:pt x="1278636" y="3195828"/>
                  </a:lnTo>
                  <a:close/>
                </a:path>
                <a:path w="3839210" h="3225165">
                  <a:moveTo>
                    <a:pt x="2542032" y="1749552"/>
                  </a:moveTo>
                  <a:lnTo>
                    <a:pt x="2528227" y="1749552"/>
                  </a:lnTo>
                  <a:lnTo>
                    <a:pt x="2526792" y="1507236"/>
                  </a:lnTo>
                  <a:lnTo>
                    <a:pt x="2513076" y="1507236"/>
                  </a:lnTo>
                  <a:lnTo>
                    <a:pt x="2513076" y="1493520"/>
                  </a:lnTo>
                  <a:lnTo>
                    <a:pt x="2275332" y="1492148"/>
                  </a:lnTo>
                  <a:lnTo>
                    <a:pt x="2275332" y="1359408"/>
                  </a:lnTo>
                  <a:lnTo>
                    <a:pt x="2275332" y="1345692"/>
                  </a:lnTo>
                  <a:lnTo>
                    <a:pt x="2275332" y="1330452"/>
                  </a:lnTo>
                  <a:lnTo>
                    <a:pt x="2247900" y="1330452"/>
                  </a:lnTo>
                  <a:lnTo>
                    <a:pt x="2247900" y="1359408"/>
                  </a:lnTo>
                  <a:lnTo>
                    <a:pt x="2247900" y="1652016"/>
                  </a:lnTo>
                  <a:lnTo>
                    <a:pt x="2002459" y="1652016"/>
                  </a:lnTo>
                  <a:lnTo>
                    <a:pt x="2001075" y="1359408"/>
                  </a:lnTo>
                  <a:lnTo>
                    <a:pt x="2247900" y="1359408"/>
                  </a:lnTo>
                  <a:lnTo>
                    <a:pt x="2247900" y="1330452"/>
                  </a:lnTo>
                  <a:lnTo>
                    <a:pt x="1973580" y="1330452"/>
                  </a:lnTo>
                  <a:lnTo>
                    <a:pt x="1973580" y="1359408"/>
                  </a:lnTo>
                  <a:lnTo>
                    <a:pt x="1973580" y="1652016"/>
                  </a:lnTo>
                  <a:lnTo>
                    <a:pt x="1336548" y="1652016"/>
                  </a:lnTo>
                  <a:lnTo>
                    <a:pt x="1336548" y="1359408"/>
                  </a:lnTo>
                  <a:lnTo>
                    <a:pt x="1973580" y="1359408"/>
                  </a:lnTo>
                  <a:lnTo>
                    <a:pt x="1973580" y="1330452"/>
                  </a:lnTo>
                  <a:lnTo>
                    <a:pt x="1700898" y="1330452"/>
                  </a:lnTo>
                  <a:lnTo>
                    <a:pt x="1718119" y="1296924"/>
                  </a:lnTo>
                  <a:lnTo>
                    <a:pt x="1725168" y="1283208"/>
                  </a:lnTo>
                  <a:lnTo>
                    <a:pt x="1711452" y="1283208"/>
                  </a:lnTo>
                  <a:lnTo>
                    <a:pt x="1711452" y="1188720"/>
                  </a:lnTo>
                  <a:lnTo>
                    <a:pt x="1700784" y="1188720"/>
                  </a:lnTo>
                  <a:lnTo>
                    <a:pt x="1700784" y="1176528"/>
                  </a:lnTo>
                  <a:lnTo>
                    <a:pt x="1162812" y="1175004"/>
                  </a:lnTo>
                  <a:lnTo>
                    <a:pt x="1162812" y="1181100"/>
                  </a:lnTo>
                  <a:lnTo>
                    <a:pt x="1144524" y="1181100"/>
                  </a:lnTo>
                  <a:lnTo>
                    <a:pt x="1144524" y="1493393"/>
                  </a:lnTo>
                  <a:lnTo>
                    <a:pt x="1071372" y="1492846"/>
                  </a:lnTo>
                  <a:lnTo>
                    <a:pt x="1071372" y="1359408"/>
                  </a:lnTo>
                  <a:lnTo>
                    <a:pt x="1071372" y="1345692"/>
                  </a:lnTo>
                  <a:lnTo>
                    <a:pt x="1071372" y="1330452"/>
                  </a:lnTo>
                  <a:lnTo>
                    <a:pt x="1042416" y="1330452"/>
                  </a:lnTo>
                  <a:lnTo>
                    <a:pt x="1042416" y="1359408"/>
                  </a:lnTo>
                  <a:lnTo>
                    <a:pt x="1042416" y="1492631"/>
                  </a:lnTo>
                  <a:lnTo>
                    <a:pt x="958596" y="1491996"/>
                  </a:lnTo>
                  <a:lnTo>
                    <a:pt x="958596" y="1520952"/>
                  </a:lnTo>
                  <a:lnTo>
                    <a:pt x="1042416" y="1521587"/>
                  </a:lnTo>
                  <a:lnTo>
                    <a:pt x="1042416" y="1652016"/>
                  </a:lnTo>
                  <a:lnTo>
                    <a:pt x="797052" y="1652016"/>
                  </a:lnTo>
                  <a:lnTo>
                    <a:pt x="797052" y="1359408"/>
                  </a:lnTo>
                  <a:lnTo>
                    <a:pt x="1042416" y="1359408"/>
                  </a:lnTo>
                  <a:lnTo>
                    <a:pt x="1042416" y="1330452"/>
                  </a:lnTo>
                  <a:lnTo>
                    <a:pt x="768096" y="1330452"/>
                  </a:lnTo>
                  <a:lnTo>
                    <a:pt x="768096" y="1359408"/>
                  </a:lnTo>
                  <a:lnTo>
                    <a:pt x="768096" y="1652016"/>
                  </a:lnTo>
                  <a:lnTo>
                    <a:pt x="131064" y="1652016"/>
                  </a:lnTo>
                  <a:lnTo>
                    <a:pt x="131064" y="1359408"/>
                  </a:lnTo>
                  <a:lnTo>
                    <a:pt x="768096" y="1359408"/>
                  </a:lnTo>
                  <a:lnTo>
                    <a:pt x="768096" y="1330452"/>
                  </a:lnTo>
                  <a:lnTo>
                    <a:pt x="503948" y="1330452"/>
                  </a:lnTo>
                  <a:lnTo>
                    <a:pt x="515505" y="1306068"/>
                  </a:lnTo>
                  <a:lnTo>
                    <a:pt x="522732" y="1290828"/>
                  </a:lnTo>
                  <a:lnTo>
                    <a:pt x="508812" y="1290828"/>
                  </a:lnTo>
                  <a:lnTo>
                    <a:pt x="507492" y="1199388"/>
                  </a:lnTo>
                  <a:lnTo>
                    <a:pt x="498348" y="1199388"/>
                  </a:lnTo>
                  <a:lnTo>
                    <a:pt x="498348" y="1175004"/>
                  </a:lnTo>
                  <a:lnTo>
                    <a:pt x="0" y="1175004"/>
                  </a:lnTo>
                  <a:lnTo>
                    <a:pt x="0" y="1203960"/>
                  </a:lnTo>
                  <a:lnTo>
                    <a:pt x="478599" y="1203960"/>
                  </a:lnTo>
                  <a:lnTo>
                    <a:pt x="479831" y="1290828"/>
                  </a:lnTo>
                  <a:lnTo>
                    <a:pt x="466344" y="1290828"/>
                  </a:lnTo>
                  <a:lnTo>
                    <a:pt x="486156" y="1330452"/>
                  </a:lnTo>
                  <a:lnTo>
                    <a:pt x="102108" y="1330452"/>
                  </a:lnTo>
                  <a:lnTo>
                    <a:pt x="102108" y="1679448"/>
                  </a:lnTo>
                  <a:lnTo>
                    <a:pt x="1071372" y="1679448"/>
                  </a:lnTo>
                  <a:lnTo>
                    <a:pt x="1071372" y="1665732"/>
                  </a:lnTo>
                  <a:lnTo>
                    <a:pt x="1071372" y="1652016"/>
                  </a:lnTo>
                  <a:lnTo>
                    <a:pt x="1071372" y="1521802"/>
                  </a:lnTo>
                  <a:lnTo>
                    <a:pt x="1162812" y="1522476"/>
                  </a:lnTo>
                  <a:lnTo>
                    <a:pt x="1162812" y="1511808"/>
                  </a:lnTo>
                  <a:lnTo>
                    <a:pt x="1171956" y="1511808"/>
                  </a:lnTo>
                  <a:lnTo>
                    <a:pt x="1171956" y="1203998"/>
                  </a:lnTo>
                  <a:lnTo>
                    <a:pt x="1682496" y="1205433"/>
                  </a:lnTo>
                  <a:lnTo>
                    <a:pt x="1682496" y="1283208"/>
                  </a:lnTo>
                  <a:lnTo>
                    <a:pt x="1667243" y="1283208"/>
                  </a:lnTo>
                  <a:lnTo>
                    <a:pt x="1691513" y="1330452"/>
                  </a:lnTo>
                  <a:lnTo>
                    <a:pt x="1307592" y="1330452"/>
                  </a:lnTo>
                  <a:lnTo>
                    <a:pt x="1307592" y="1679448"/>
                  </a:lnTo>
                  <a:lnTo>
                    <a:pt x="2275332" y="1679448"/>
                  </a:lnTo>
                  <a:lnTo>
                    <a:pt x="2275332" y="1665732"/>
                  </a:lnTo>
                  <a:lnTo>
                    <a:pt x="2275332" y="1652016"/>
                  </a:lnTo>
                  <a:lnTo>
                    <a:pt x="2275332" y="1521104"/>
                  </a:lnTo>
                  <a:lnTo>
                    <a:pt x="2497925" y="1522399"/>
                  </a:lnTo>
                  <a:lnTo>
                    <a:pt x="2499258" y="1749552"/>
                  </a:lnTo>
                  <a:lnTo>
                    <a:pt x="2485644" y="1749552"/>
                  </a:lnTo>
                  <a:lnTo>
                    <a:pt x="2514600" y="1807464"/>
                  </a:lnTo>
                  <a:lnTo>
                    <a:pt x="2534805" y="1764792"/>
                  </a:lnTo>
                  <a:lnTo>
                    <a:pt x="2542032" y="1749552"/>
                  </a:lnTo>
                  <a:close/>
                </a:path>
                <a:path w="3839210" h="3225165">
                  <a:moveTo>
                    <a:pt x="2542032" y="1167384"/>
                  </a:moveTo>
                  <a:lnTo>
                    <a:pt x="2528227" y="1167384"/>
                  </a:lnTo>
                  <a:lnTo>
                    <a:pt x="2526792" y="925068"/>
                  </a:lnTo>
                  <a:lnTo>
                    <a:pt x="2513076" y="925791"/>
                  </a:lnTo>
                  <a:lnTo>
                    <a:pt x="2513076" y="911352"/>
                  </a:lnTo>
                  <a:lnTo>
                    <a:pt x="2275332" y="911352"/>
                  </a:lnTo>
                  <a:lnTo>
                    <a:pt x="2275332" y="777240"/>
                  </a:lnTo>
                  <a:lnTo>
                    <a:pt x="2275332" y="762000"/>
                  </a:lnTo>
                  <a:lnTo>
                    <a:pt x="2275332" y="748284"/>
                  </a:lnTo>
                  <a:lnTo>
                    <a:pt x="2247900" y="748284"/>
                  </a:lnTo>
                  <a:lnTo>
                    <a:pt x="2247900" y="777240"/>
                  </a:lnTo>
                  <a:lnTo>
                    <a:pt x="2247900" y="1069848"/>
                  </a:lnTo>
                  <a:lnTo>
                    <a:pt x="2002459" y="1069848"/>
                  </a:lnTo>
                  <a:lnTo>
                    <a:pt x="2001075" y="777240"/>
                  </a:lnTo>
                  <a:lnTo>
                    <a:pt x="2247900" y="777240"/>
                  </a:lnTo>
                  <a:lnTo>
                    <a:pt x="2247900" y="748284"/>
                  </a:lnTo>
                  <a:lnTo>
                    <a:pt x="1973580" y="748284"/>
                  </a:lnTo>
                  <a:lnTo>
                    <a:pt x="1973580" y="777240"/>
                  </a:lnTo>
                  <a:lnTo>
                    <a:pt x="1973580" y="1069848"/>
                  </a:lnTo>
                  <a:lnTo>
                    <a:pt x="1336548" y="1069848"/>
                  </a:lnTo>
                  <a:lnTo>
                    <a:pt x="1336548" y="777240"/>
                  </a:lnTo>
                  <a:lnTo>
                    <a:pt x="1973580" y="777240"/>
                  </a:lnTo>
                  <a:lnTo>
                    <a:pt x="1973580" y="748284"/>
                  </a:lnTo>
                  <a:lnTo>
                    <a:pt x="1700898" y="748284"/>
                  </a:lnTo>
                  <a:lnTo>
                    <a:pt x="1718119" y="714756"/>
                  </a:lnTo>
                  <a:lnTo>
                    <a:pt x="1725168" y="701040"/>
                  </a:lnTo>
                  <a:lnTo>
                    <a:pt x="1711452" y="701040"/>
                  </a:lnTo>
                  <a:lnTo>
                    <a:pt x="1711452" y="606552"/>
                  </a:lnTo>
                  <a:lnTo>
                    <a:pt x="1700784" y="606552"/>
                  </a:lnTo>
                  <a:lnTo>
                    <a:pt x="1700784" y="594360"/>
                  </a:lnTo>
                  <a:lnTo>
                    <a:pt x="1162812" y="592836"/>
                  </a:lnTo>
                  <a:lnTo>
                    <a:pt x="1162812" y="598932"/>
                  </a:lnTo>
                  <a:lnTo>
                    <a:pt x="1144524" y="598932"/>
                  </a:lnTo>
                  <a:lnTo>
                    <a:pt x="1144524" y="911352"/>
                  </a:lnTo>
                  <a:lnTo>
                    <a:pt x="1071372" y="911352"/>
                  </a:lnTo>
                  <a:lnTo>
                    <a:pt x="1071372" y="777240"/>
                  </a:lnTo>
                  <a:lnTo>
                    <a:pt x="1071372" y="762000"/>
                  </a:lnTo>
                  <a:lnTo>
                    <a:pt x="1071372" y="748284"/>
                  </a:lnTo>
                  <a:lnTo>
                    <a:pt x="1042416" y="748284"/>
                  </a:lnTo>
                  <a:lnTo>
                    <a:pt x="1042416" y="777240"/>
                  </a:lnTo>
                  <a:lnTo>
                    <a:pt x="1042416" y="911352"/>
                  </a:lnTo>
                  <a:lnTo>
                    <a:pt x="958596" y="911352"/>
                  </a:lnTo>
                  <a:lnTo>
                    <a:pt x="958596" y="940308"/>
                  </a:lnTo>
                  <a:lnTo>
                    <a:pt x="1042416" y="940308"/>
                  </a:lnTo>
                  <a:lnTo>
                    <a:pt x="1042416" y="1069848"/>
                  </a:lnTo>
                  <a:lnTo>
                    <a:pt x="797052" y="1069848"/>
                  </a:lnTo>
                  <a:lnTo>
                    <a:pt x="797052" y="777240"/>
                  </a:lnTo>
                  <a:lnTo>
                    <a:pt x="1042416" y="777240"/>
                  </a:lnTo>
                  <a:lnTo>
                    <a:pt x="1042416" y="748284"/>
                  </a:lnTo>
                  <a:lnTo>
                    <a:pt x="768096" y="748284"/>
                  </a:lnTo>
                  <a:lnTo>
                    <a:pt x="768096" y="777240"/>
                  </a:lnTo>
                  <a:lnTo>
                    <a:pt x="768096" y="1069848"/>
                  </a:lnTo>
                  <a:lnTo>
                    <a:pt x="131064" y="1069848"/>
                  </a:lnTo>
                  <a:lnTo>
                    <a:pt x="131064" y="777240"/>
                  </a:lnTo>
                  <a:lnTo>
                    <a:pt x="768096" y="777240"/>
                  </a:lnTo>
                  <a:lnTo>
                    <a:pt x="768096" y="748284"/>
                  </a:lnTo>
                  <a:lnTo>
                    <a:pt x="503440" y="748284"/>
                  </a:lnTo>
                  <a:lnTo>
                    <a:pt x="516051" y="722376"/>
                  </a:lnTo>
                  <a:lnTo>
                    <a:pt x="522732" y="708660"/>
                  </a:lnTo>
                  <a:lnTo>
                    <a:pt x="508812" y="708660"/>
                  </a:lnTo>
                  <a:lnTo>
                    <a:pt x="507492" y="615696"/>
                  </a:lnTo>
                  <a:lnTo>
                    <a:pt x="498348" y="615696"/>
                  </a:lnTo>
                  <a:lnTo>
                    <a:pt x="498348" y="592836"/>
                  </a:lnTo>
                  <a:lnTo>
                    <a:pt x="0" y="592836"/>
                  </a:lnTo>
                  <a:lnTo>
                    <a:pt x="0" y="621792"/>
                  </a:lnTo>
                  <a:lnTo>
                    <a:pt x="478612" y="621792"/>
                  </a:lnTo>
                  <a:lnTo>
                    <a:pt x="479856" y="708660"/>
                  </a:lnTo>
                  <a:lnTo>
                    <a:pt x="466344" y="708660"/>
                  </a:lnTo>
                  <a:lnTo>
                    <a:pt x="486689" y="748284"/>
                  </a:lnTo>
                  <a:lnTo>
                    <a:pt x="102108" y="748284"/>
                  </a:lnTo>
                  <a:lnTo>
                    <a:pt x="102108" y="1098804"/>
                  </a:lnTo>
                  <a:lnTo>
                    <a:pt x="1071372" y="1098804"/>
                  </a:lnTo>
                  <a:lnTo>
                    <a:pt x="1071372" y="1085088"/>
                  </a:lnTo>
                  <a:lnTo>
                    <a:pt x="1071372" y="1069848"/>
                  </a:lnTo>
                  <a:lnTo>
                    <a:pt x="1071372" y="940308"/>
                  </a:lnTo>
                  <a:lnTo>
                    <a:pt x="1162812" y="940308"/>
                  </a:lnTo>
                  <a:lnTo>
                    <a:pt x="1162812" y="929640"/>
                  </a:lnTo>
                  <a:lnTo>
                    <a:pt x="1171956" y="929640"/>
                  </a:lnTo>
                  <a:lnTo>
                    <a:pt x="1171956" y="621830"/>
                  </a:lnTo>
                  <a:lnTo>
                    <a:pt x="1682496" y="623265"/>
                  </a:lnTo>
                  <a:lnTo>
                    <a:pt x="1682496" y="701040"/>
                  </a:lnTo>
                  <a:lnTo>
                    <a:pt x="1667243" y="701040"/>
                  </a:lnTo>
                  <a:lnTo>
                    <a:pt x="1691513" y="748284"/>
                  </a:lnTo>
                  <a:lnTo>
                    <a:pt x="1307592" y="748284"/>
                  </a:lnTo>
                  <a:lnTo>
                    <a:pt x="1307592" y="1098804"/>
                  </a:lnTo>
                  <a:lnTo>
                    <a:pt x="2275332" y="1098804"/>
                  </a:lnTo>
                  <a:lnTo>
                    <a:pt x="2275332" y="1085088"/>
                  </a:lnTo>
                  <a:lnTo>
                    <a:pt x="2275332" y="1069848"/>
                  </a:lnTo>
                  <a:lnTo>
                    <a:pt x="2275332" y="940308"/>
                  </a:lnTo>
                  <a:lnTo>
                    <a:pt x="2497912" y="940308"/>
                  </a:lnTo>
                  <a:lnTo>
                    <a:pt x="2499271" y="1167384"/>
                  </a:lnTo>
                  <a:lnTo>
                    <a:pt x="2485644" y="1167384"/>
                  </a:lnTo>
                  <a:lnTo>
                    <a:pt x="2514600" y="1223772"/>
                  </a:lnTo>
                  <a:lnTo>
                    <a:pt x="2535351" y="1181100"/>
                  </a:lnTo>
                  <a:lnTo>
                    <a:pt x="2542032" y="1167384"/>
                  </a:lnTo>
                  <a:close/>
                </a:path>
                <a:path w="3839210" h="3225165">
                  <a:moveTo>
                    <a:pt x="2575560" y="1237488"/>
                  </a:moveTo>
                  <a:lnTo>
                    <a:pt x="2447544" y="1237488"/>
                  </a:lnTo>
                  <a:lnTo>
                    <a:pt x="2447544" y="1264920"/>
                  </a:lnTo>
                  <a:lnTo>
                    <a:pt x="2575560" y="1264920"/>
                  </a:lnTo>
                  <a:lnTo>
                    <a:pt x="2575560" y="1237488"/>
                  </a:lnTo>
                  <a:close/>
                </a:path>
                <a:path w="3839210" h="3225165">
                  <a:moveTo>
                    <a:pt x="2581656" y="1810512"/>
                  </a:moveTo>
                  <a:lnTo>
                    <a:pt x="2455164" y="1810512"/>
                  </a:lnTo>
                  <a:lnTo>
                    <a:pt x="2455164" y="1837944"/>
                  </a:lnTo>
                  <a:lnTo>
                    <a:pt x="2581656" y="1837944"/>
                  </a:lnTo>
                  <a:lnTo>
                    <a:pt x="2581656" y="1810512"/>
                  </a:lnTo>
                  <a:close/>
                </a:path>
                <a:path w="3839210" h="3225165">
                  <a:moveTo>
                    <a:pt x="3791712" y="2500884"/>
                  </a:moveTo>
                  <a:lnTo>
                    <a:pt x="3777907" y="2500884"/>
                  </a:lnTo>
                  <a:lnTo>
                    <a:pt x="3776472" y="2257044"/>
                  </a:lnTo>
                  <a:lnTo>
                    <a:pt x="3761232" y="2257856"/>
                  </a:lnTo>
                  <a:lnTo>
                    <a:pt x="3761232" y="2243328"/>
                  </a:lnTo>
                  <a:lnTo>
                    <a:pt x="3584448" y="2243328"/>
                  </a:lnTo>
                  <a:lnTo>
                    <a:pt x="3584448" y="2113788"/>
                  </a:lnTo>
                  <a:lnTo>
                    <a:pt x="3584448" y="2098548"/>
                  </a:lnTo>
                  <a:lnTo>
                    <a:pt x="3584448" y="2084844"/>
                  </a:lnTo>
                  <a:lnTo>
                    <a:pt x="3555492" y="2084844"/>
                  </a:lnTo>
                  <a:lnTo>
                    <a:pt x="3555492" y="2113788"/>
                  </a:lnTo>
                  <a:lnTo>
                    <a:pt x="3555492" y="2243328"/>
                  </a:lnTo>
                  <a:lnTo>
                    <a:pt x="3496056" y="2243328"/>
                  </a:lnTo>
                  <a:lnTo>
                    <a:pt x="3496056" y="2272284"/>
                  </a:lnTo>
                  <a:lnTo>
                    <a:pt x="3555492" y="2272284"/>
                  </a:lnTo>
                  <a:lnTo>
                    <a:pt x="3555492" y="2406396"/>
                  </a:lnTo>
                  <a:lnTo>
                    <a:pt x="3310128" y="2406396"/>
                  </a:lnTo>
                  <a:lnTo>
                    <a:pt x="3310128" y="2113788"/>
                  </a:lnTo>
                  <a:lnTo>
                    <a:pt x="3555492" y="2113788"/>
                  </a:lnTo>
                  <a:lnTo>
                    <a:pt x="3555492" y="2084844"/>
                  </a:lnTo>
                  <a:lnTo>
                    <a:pt x="3282619" y="2084844"/>
                  </a:lnTo>
                  <a:lnTo>
                    <a:pt x="3282619" y="2406396"/>
                  </a:lnTo>
                  <a:lnTo>
                    <a:pt x="2645664" y="2406396"/>
                  </a:lnTo>
                  <a:lnTo>
                    <a:pt x="2645664" y="2113788"/>
                  </a:lnTo>
                  <a:lnTo>
                    <a:pt x="3281235" y="2113788"/>
                  </a:lnTo>
                  <a:lnTo>
                    <a:pt x="3282619" y="2406396"/>
                  </a:lnTo>
                  <a:lnTo>
                    <a:pt x="3282619" y="2084844"/>
                  </a:lnTo>
                  <a:lnTo>
                    <a:pt x="2948228" y="2084844"/>
                  </a:lnTo>
                  <a:lnTo>
                    <a:pt x="2967799" y="2046732"/>
                  </a:lnTo>
                  <a:lnTo>
                    <a:pt x="2974848" y="2033016"/>
                  </a:lnTo>
                  <a:lnTo>
                    <a:pt x="2959608" y="2033016"/>
                  </a:lnTo>
                  <a:lnTo>
                    <a:pt x="2959608" y="1940052"/>
                  </a:lnTo>
                  <a:lnTo>
                    <a:pt x="2950464" y="1940052"/>
                  </a:lnTo>
                  <a:lnTo>
                    <a:pt x="2950464" y="1926336"/>
                  </a:lnTo>
                  <a:lnTo>
                    <a:pt x="2410968" y="1926336"/>
                  </a:lnTo>
                  <a:lnTo>
                    <a:pt x="2410968" y="1930908"/>
                  </a:lnTo>
                  <a:lnTo>
                    <a:pt x="2394204" y="1930908"/>
                  </a:lnTo>
                  <a:lnTo>
                    <a:pt x="2394204" y="2243328"/>
                  </a:lnTo>
                  <a:lnTo>
                    <a:pt x="2267712" y="2243328"/>
                  </a:lnTo>
                  <a:lnTo>
                    <a:pt x="2267712" y="2113788"/>
                  </a:lnTo>
                  <a:lnTo>
                    <a:pt x="2267712" y="2098548"/>
                  </a:lnTo>
                  <a:lnTo>
                    <a:pt x="2267712" y="2084844"/>
                  </a:lnTo>
                  <a:lnTo>
                    <a:pt x="2238756" y="2084844"/>
                  </a:lnTo>
                  <a:lnTo>
                    <a:pt x="2238756" y="2113788"/>
                  </a:lnTo>
                  <a:lnTo>
                    <a:pt x="2238756" y="2243328"/>
                  </a:lnTo>
                  <a:lnTo>
                    <a:pt x="2129028" y="2243328"/>
                  </a:lnTo>
                  <a:lnTo>
                    <a:pt x="2129028" y="2272284"/>
                  </a:lnTo>
                  <a:lnTo>
                    <a:pt x="2238756" y="2272284"/>
                  </a:lnTo>
                  <a:lnTo>
                    <a:pt x="2238756" y="2406396"/>
                  </a:lnTo>
                  <a:lnTo>
                    <a:pt x="1993392" y="2406396"/>
                  </a:lnTo>
                  <a:lnTo>
                    <a:pt x="1993392" y="2113788"/>
                  </a:lnTo>
                  <a:lnTo>
                    <a:pt x="2238756" y="2113788"/>
                  </a:lnTo>
                  <a:lnTo>
                    <a:pt x="2238756" y="2084844"/>
                  </a:lnTo>
                  <a:lnTo>
                    <a:pt x="1965883" y="2084844"/>
                  </a:lnTo>
                  <a:lnTo>
                    <a:pt x="1965883" y="2406396"/>
                  </a:lnTo>
                  <a:lnTo>
                    <a:pt x="1328928" y="2406396"/>
                  </a:lnTo>
                  <a:lnTo>
                    <a:pt x="1328928" y="2113788"/>
                  </a:lnTo>
                  <a:lnTo>
                    <a:pt x="1964499" y="2113788"/>
                  </a:lnTo>
                  <a:lnTo>
                    <a:pt x="1965883" y="2406396"/>
                  </a:lnTo>
                  <a:lnTo>
                    <a:pt x="1965883" y="2084844"/>
                  </a:lnTo>
                  <a:lnTo>
                    <a:pt x="1692262" y="2084844"/>
                  </a:lnTo>
                  <a:lnTo>
                    <a:pt x="1710321" y="2046732"/>
                  </a:lnTo>
                  <a:lnTo>
                    <a:pt x="1717548" y="2031492"/>
                  </a:lnTo>
                  <a:lnTo>
                    <a:pt x="1703616" y="2031873"/>
                  </a:lnTo>
                  <a:lnTo>
                    <a:pt x="1702308" y="1940052"/>
                  </a:lnTo>
                  <a:lnTo>
                    <a:pt x="1693164" y="1940052"/>
                  </a:lnTo>
                  <a:lnTo>
                    <a:pt x="1693164" y="1926336"/>
                  </a:lnTo>
                  <a:lnTo>
                    <a:pt x="1155192" y="1926336"/>
                  </a:lnTo>
                  <a:lnTo>
                    <a:pt x="1155192" y="1930908"/>
                  </a:lnTo>
                  <a:lnTo>
                    <a:pt x="1136904" y="1930908"/>
                  </a:lnTo>
                  <a:lnTo>
                    <a:pt x="1136904" y="2243328"/>
                  </a:lnTo>
                  <a:lnTo>
                    <a:pt x="1071372" y="2243328"/>
                  </a:lnTo>
                  <a:lnTo>
                    <a:pt x="1071372" y="2109216"/>
                  </a:lnTo>
                  <a:lnTo>
                    <a:pt x="1071372" y="2093976"/>
                  </a:lnTo>
                  <a:lnTo>
                    <a:pt x="1071372" y="2080260"/>
                  </a:lnTo>
                  <a:lnTo>
                    <a:pt x="1042416" y="2080260"/>
                  </a:lnTo>
                  <a:lnTo>
                    <a:pt x="1042416" y="2109216"/>
                  </a:lnTo>
                  <a:lnTo>
                    <a:pt x="1042416" y="2243328"/>
                  </a:lnTo>
                  <a:lnTo>
                    <a:pt x="950976" y="2243328"/>
                  </a:lnTo>
                  <a:lnTo>
                    <a:pt x="950976" y="2272284"/>
                  </a:lnTo>
                  <a:lnTo>
                    <a:pt x="1042416" y="2272284"/>
                  </a:lnTo>
                  <a:lnTo>
                    <a:pt x="1042416" y="2401824"/>
                  </a:lnTo>
                  <a:lnTo>
                    <a:pt x="797052" y="2401824"/>
                  </a:lnTo>
                  <a:lnTo>
                    <a:pt x="797052" y="2109216"/>
                  </a:lnTo>
                  <a:lnTo>
                    <a:pt x="1042416" y="2109216"/>
                  </a:lnTo>
                  <a:lnTo>
                    <a:pt x="1042416" y="2080260"/>
                  </a:lnTo>
                  <a:lnTo>
                    <a:pt x="768096" y="2080260"/>
                  </a:lnTo>
                  <a:lnTo>
                    <a:pt x="768096" y="2109216"/>
                  </a:lnTo>
                  <a:lnTo>
                    <a:pt x="768096" y="2401824"/>
                  </a:lnTo>
                  <a:lnTo>
                    <a:pt x="131064" y="2401824"/>
                  </a:lnTo>
                  <a:lnTo>
                    <a:pt x="131064" y="2109216"/>
                  </a:lnTo>
                  <a:lnTo>
                    <a:pt x="768096" y="2109216"/>
                  </a:lnTo>
                  <a:lnTo>
                    <a:pt x="768096" y="2080260"/>
                  </a:lnTo>
                  <a:lnTo>
                    <a:pt x="504190" y="2080260"/>
                  </a:lnTo>
                  <a:lnTo>
                    <a:pt x="516051" y="2055888"/>
                  </a:lnTo>
                  <a:lnTo>
                    <a:pt x="522732" y="2042160"/>
                  </a:lnTo>
                  <a:lnTo>
                    <a:pt x="508812" y="2042160"/>
                  </a:lnTo>
                  <a:lnTo>
                    <a:pt x="507492" y="1947672"/>
                  </a:lnTo>
                  <a:lnTo>
                    <a:pt x="498348" y="1947672"/>
                  </a:lnTo>
                  <a:lnTo>
                    <a:pt x="498348" y="1926336"/>
                  </a:lnTo>
                  <a:lnTo>
                    <a:pt x="0" y="1924812"/>
                  </a:lnTo>
                  <a:lnTo>
                    <a:pt x="0" y="1952244"/>
                  </a:lnTo>
                  <a:lnTo>
                    <a:pt x="478637" y="1955177"/>
                  </a:lnTo>
                  <a:lnTo>
                    <a:pt x="479856" y="2042160"/>
                  </a:lnTo>
                  <a:lnTo>
                    <a:pt x="466344" y="2042160"/>
                  </a:lnTo>
                  <a:lnTo>
                    <a:pt x="485902" y="2080260"/>
                  </a:lnTo>
                  <a:lnTo>
                    <a:pt x="102108" y="2080260"/>
                  </a:lnTo>
                  <a:lnTo>
                    <a:pt x="102108" y="2430780"/>
                  </a:lnTo>
                  <a:lnTo>
                    <a:pt x="1071372" y="2430780"/>
                  </a:lnTo>
                  <a:lnTo>
                    <a:pt x="1071372" y="2417064"/>
                  </a:lnTo>
                  <a:lnTo>
                    <a:pt x="1071372" y="2401824"/>
                  </a:lnTo>
                  <a:lnTo>
                    <a:pt x="1071372" y="2272284"/>
                  </a:lnTo>
                  <a:lnTo>
                    <a:pt x="1156716" y="2272284"/>
                  </a:lnTo>
                  <a:lnTo>
                    <a:pt x="1156716" y="2261616"/>
                  </a:lnTo>
                  <a:lnTo>
                    <a:pt x="1164336" y="2261616"/>
                  </a:lnTo>
                  <a:lnTo>
                    <a:pt x="1164336" y="1955292"/>
                  </a:lnTo>
                  <a:lnTo>
                    <a:pt x="1674876" y="1955292"/>
                  </a:lnTo>
                  <a:lnTo>
                    <a:pt x="1674876" y="2032647"/>
                  </a:lnTo>
                  <a:lnTo>
                    <a:pt x="1661160" y="2033016"/>
                  </a:lnTo>
                  <a:lnTo>
                    <a:pt x="1687766" y="2084844"/>
                  </a:lnTo>
                  <a:lnTo>
                    <a:pt x="1299972" y="2084844"/>
                  </a:lnTo>
                  <a:lnTo>
                    <a:pt x="1299972" y="2435352"/>
                  </a:lnTo>
                  <a:lnTo>
                    <a:pt x="2267712" y="2435352"/>
                  </a:lnTo>
                  <a:lnTo>
                    <a:pt x="2267712" y="2421636"/>
                  </a:lnTo>
                  <a:lnTo>
                    <a:pt x="2267712" y="2406396"/>
                  </a:lnTo>
                  <a:lnTo>
                    <a:pt x="2267712" y="2272284"/>
                  </a:lnTo>
                  <a:lnTo>
                    <a:pt x="2412492" y="2272284"/>
                  </a:lnTo>
                  <a:lnTo>
                    <a:pt x="2412492" y="2261616"/>
                  </a:lnTo>
                  <a:lnTo>
                    <a:pt x="2421636" y="2261616"/>
                  </a:lnTo>
                  <a:lnTo>
                    <a:pt x="2421636" y="1955292"/>
                  </a:lnTo>
                  <a:lnTo>
                    <a:pt x="2932176" y="1955292"/>
                  </a:lnTo>
                  <a:lnTo>
                    <a:pt x="2932176" y="2033016"/>
                  </a:lnTo>
                  <a:lnTo>
                    <a:pt x="2916936" y="2033016"/>
                  </a:lnTo>
                  <a:lnTo>
                    <a:pt x="2943542" y="2084844"/>
                  </a:lnTo>
                  <a:lnTo>
                    <a:pt x="2616708" y="2084844"/>
                  </a:lnTo>
                  <a:lnTo>
                    <a:pt x="2616708" y="2435352"/>
                  </a:lnTo>
                  <a:lnTo>
                    <a:pt x="3584448" y="2435352"/>
                  </a:lnTo>
                  <a:lnTo>
                    <a:pt x="3584448" y="2421636"/>
                  </a:lnTo>
                  <a:lnTo>
                    <a:pt x="3584448" y="2406396"/>
                  </a:lnTo>
                  <a:lnTo>
                    <a:pt x="3584448" y="2272284"/>
                  </a:lnTo>
                  <a:lnTo>
                    <a:pt x="3747592" y="2272284"/>
                  </a:lnTo>
                  <a:lnTo>
                    <a:pt x="3748951" y="2500884"/>
                  </a:lnTo>
                  <a:lnTo>
                    <a:pt x="3735324" y="2500884"/>
                  </a:lnTo>
                  <a:lnTo>
                    <a:pt x="3762756" y="2557272"/>
                  </a:lnTo>
                  <a:lnTo>
                    <a:pt x="3784663" y="2514600"/>
                  </a:lnTo>
                  <a:lnTo>
                    <a:pt x="3791712" y="2500884"/>
                  </a:lnTo>
                  <a:close/>
                </a:path>
                <a:path w="3839210" h="3225165">
                  <a:moveTo>
                    <a:pt x="3797808" y="576072"/>
                  </a:moveTo>
                  <a:lnTo>
                    <a:pt x="3784092" y="576072"/>
                  </a:lnTo>
                  <a:lnTo>
                    <a:pt x="3784092" y="333756"/>
                  </a:lnTo>
                  <a:lnTo>
                    <a:pt x="3770376" y="333756"/>
                  </a:lnTo>
                  <a:lnTo>
                    <a:pt x="3770376" y="321564"/>
                  </a:lnTo>
                  <a:lnTo>
                    <a:pt x="3592068" y="320548"/>
                  </a:lnTo>
                  <a:lnTo>
                    <a:pt x="3592068" y="188976"/>
                  </a:lnTo>
                  <a:lnTo>
                    <a:pt x="3592068" y="175260"/>
                  </a:lnTo>
                  <a:lnTo>
                    <a:pt x="3592068" y="160020"/>
                  </a:lnTo>
                  <a:lnTo>
                    <a:pt x="3563112" y="160020"/>
                  </a:lnTo>
                  <a:lnTo>
                    <a:pt x="3563112" y="188976"/>
                  </a:lnTo>
                  <a:lnTo>
                    <a:pt x="3563112" y="320382"/>
                  </a:lnTo>
                  <a:lnTo>
                    <a:pt x="3505200" y="320040"/>
                  </a:lnTo>
                  <a:lnTo>
                    <a:pt x="3505200" y="347472"/>
                  </a:lnTo>
                  <a:lnTo>
                    <a:pt x="3563112" y="347814"/>
                  </a:lnTo>
                  <a:lnTo>
                    <a:pt x="3563112" y="483108"/>
                  </a:lnTo>
                  <a:lnTo>
                    <a:pt x="3317748" y="483108"/>
                  </a:lnTo>
                  <a:lnTo>
                    <a:pt x="3317748" y="188976"/>
                  </a:lnTo>
                  <a:lnTo>
                    <a:pt x="3563112" y="188976"/>
                  </a:lnTo>
                  <a:lnTo>
                    <a:pt x="3563112" y="160020"/>
                  </a:lnTo>
                  <a:lnTo>
                    <a:pt x="3288792" y="160020"/>
                  </a:lnTo>
                  <a:lnTo>
                    <a:pt x="3288792" y="188976"/>
                  </a:lnTo>
                  <a:lnTo>
                    <a:pt x="3288792" y="483108"/>
                  </a:lnTo>
                  <a:lnTo>
                    <a:pt x="2651760" y="483108"/>
                  </a:lnTo>
                  <a:lnTo>
                    <a:pt x="2651760" y="188976"/>
                  </a:lnTo>
                  <a:lnTo>
                    <a:pt x="3288792" y="188976"/>
                  </a:lnTo>
                  <a:lnTo>
                    <a:pt x="3288792" y="160020"/>
                  </a:lnTo>
                  <a:lnTo>
                    <a:pt x="2957322" y="160020"/>
                  </a:lnTo>
                  <a:lnTo>
                    <a:pt x="2975610" y="123444"/>
                  </a:lnTo>
                  <a:lnTo>
                    <a:pt x="2982468" y="109728"/>
                  </a:lnTo>
                  <a:lnTo>
                    <a:pt x="2968752" y="109728"/>
                  </a:lnTo>
                  <a:lnTo>
                    <a:pt x="2968752" y="16764"/>
                  </a:lnTo>
                  <a:lnTo>
                    <a:pt x="2956560" y="16764"/>
                  </a:lnTo>
                  <a:lnTo>
                    <a:pt x="2956560" y="3048"/>
                  </a:lnTo>
                  <a:lnTo>
                    <a:pt x="2418588" y="1524"/>
                  </a:lnTo>
                  <a:lnTo>
                    <a:pt x="2418588" y="6096"/>
                  </a:lnTo>
                  <a:lnTo>
                    <a:pt x="2401824" y="6096"/>
                  </a:lnTo>
                  <a:lnTo>
                    <a:pt x="2401824" y="321475"/>
                  </a:lnTo>
                  <a:lnTo>
                    <a:pt x="2275332" y="320802"/>
                  </a:lnTo>
                  <a:lnTo>
                    <a:pt x="2275332" y="188976"/>
                  </a:lnTo>
                  <a:lnTo>
                    <a:pt x="2275332" y="175260"/>
                  </a:lnTo>
                  <a:lnTo>
                    <a:pt x="2275332" y="160020"/>
                  </a:lnTo>
                  <a:lnTo>
                    <a:pt x="2247900" y="160020"/>
                  </a:lnTo>
                  <a:lnTo>
                    <a:pt x="2247900" y="188976"/>
                  </a:lnTo>
                  <a:lnTo>
                    <a:pt x="2247900" y="320649"/>
                  </a:lnTo>
                  <a:lnTo>
                    <a:pt x="2136648" y="320040"/>
                  </a:lnTo>
                  <a:lnTo>
                    <a:pt x="2136648" y="347472"/>
                  </a:lnTo>
                  <a:lnTo>
                    <a:pt x="2247900" y="348081"/>
                  </a:lnTo>
                  <a:lnTo>
                    <a:pt x="2247900" y="483108"/>
                  </a:lnTo>
                  <a:lnTo>
                    <a:pt x="2002459" y="483108"/>
                  </a:lnTo>
                  <a:lnTo>
                    <a:pt x="2001075" y="188976"/>
                  </a:lnTo>
                  <a:lnTo>
                    <a:pt x="2247900" y="188976"/>
                  </a:lnTo>
                  <a:lnTo>
                    <a:pt x="2247900" y="160020"/>
                  </a:lnTo>
                  <a:lnTo>
                    <a:pt x="1973580" y="160020"/>
                  </a:lnTo>
                  <a:lnTo>
                    <a:pt x="1973580" y="188976"/>
                  </a:lnTo>
                  <a:lnTo>
                    <a:pt x="1973580" y="483108"/>
                  </a:lnTo>
                  <a:lnTo>
                    <a:pt x="1336548" y="483108"/>
                  </a:lnTo>
                  <a:lnTo>
                    <a:pt x="1336548" y="188976"/>
                  </a:lnTo>
                  <a:lnTo>
                    <a:pt x="1973580" y="188976"/>
                  </a:lnTo>
                  <a:lnTo>
                    <a:pt x="1973580" y="160020"/>
                  </a:lnTo>
                  <a:lnTo>
                    <a:pt x="1700022" y="160020"/>
                  </a:lnTo>
                  <a:lnTo>
                    <a:pt x="1718310" y="123444"/>
                  </a:lnTo>
                  <a:lnTo>
                    <a:pt x="1725168" y="109728"/>
                  </a:lnTo>
                  <a:lnTo>
                    <a:pt x="1711452" y="109728"/>
                  </a:lnTo>
                  <a:lnTo>
                    <a:pt x="1711452" y="16764"/>
                  </a:lnTo>
                  <a:lnTo>
                    <a:pt x="1700784" y="16764"/>
                  </a:lnTo>
                  <a:lnTo>
                    <a:pt x="1700784" y="3048"/>
                  </a:lnTo>
                  <a:lnTo>
                    <a:pt x="1162812" y="1524"/>
                  </a:lnTo>
                  <a:lnTo>
                    <a:pt x="1162812" y="6096"/>
                  </a:lnTo>
                  <a:lnTo>
                    <a:pt x="1144524" y="6096"/>
                  </a:lnTo>
                  <a:lnTo>
                    <a:pt x="1144524" y="321437"/>
                  </a:lnTo>
                  <a:lnTo>
                    <a:pt x="1078992" y="320941"/>
                  </a:lnTo>
                  <a:lnTo>
                    <a:pt x="1078992" y="184404"/>
                  </a:lnTo>
                  <a:lnTo>
                    <a:pt x="1078992" y="170688"/>
                  </a:lnTo>
                  <a:lnTo>
                    <a:pt x="1078992" y="155448"/>
                  </a:lnTo>
                  <a:lnTo>
                    <a:pt x="1050036" y="155448"/>
                  </a:lnTo>
                  <a:lnTo>
                    <a:pt x="1050036" y="184404"/>
                  </a:lnTo>
                  <a:lnTo>
                    <a:pt x="1050036" y="320725"/>
                  </a:lnTo>
                  <a:lnTo>
                    <a:pt x="958596" y="320040"/>
                  </a:lnTo>
                  <a:lnTo>
                    <a:pt x="958596" y="347472"/>
                  </a:lnTo>
                  <a:lnTo>
                    <a:pt x="1050036" y="348157"/>
                  </a:lnTo>
                  <a:lnTo>
                    <a:pt x="1050036" y="478536"/>
                  </a:lnTo>
                  <a:lnTo>
                    <a:pt x="804672" y="478536"/>
                  </a:lnTo>
                  <a:lnTo>
                    <a:pt x="804672" y="184404"/>
                  </a:lnTo>
                  <a:lnTo>
                    <a:pt x="1050036" y="184404"/>
                  </a:lnTo>
                  <a:lnTo>
                    <a:pt x="1050036" y="155448"/>
                  </a:lnTo>
                  <a:lnTo>
                    <a:pt x="775716" y="155448"/>
                  </a:lnTo>
                  <a:lnTo>
                    <a:pt x="775716" y="184404"/>
                  </a:lnTo>
                  <a:lnTo>
                    <a:pt x="775716" y="478536"/>
                  </a:lnTo>
                  <a:lnTo>
                    <a:pt x="138684" y="478536"/>
                  </a:lnTo>
                  <a:lnTo>
                    <a:pt x="138684" y="184404"/>
                  </a:lnTo>
                  <a:lnTo>
                    <a:pt x="775716" y="184404"/>
                  </a:lnTo>
                  <a:lnTo>
                    <a:pt x="775716" y="155448"/>
                  </a:lnTo>
                  <a:lnTo>
                    <a:pt x="511302" y="155448"/>
                  </a:lnTo>
                  <a:lnTo>
                    <a:pt x="522732" y="132588"/>
                  </a:lnTo>
                  <a:lnTo>
                    <a:pt x="530352" y="117348"/>
                  </a:lnTo>
                  <a:lnTo>
                    <a:pt x="515112" y="117348"/>
                  </a:lnTo>
                  <a:lnTo>
                    <a:pt x="515112" y="25908"/>
                  </a:lnTo>
                  <a:lnTo>
                    <a:pt x="505968" y="25908"/>
                  </a:lnTo>
                  <a:lnTo>
                    <a:pt x="505968" y="1524"/>
                  </a:lnTo>
                  <a:lnTo>
                    <a:pt x="7620" y="0"/>
                  </a:lnTo>
                  <a:lnTo>
                    <a:pt x="7620" y="28956"/>
                  </a:lnTo>
                  <a:lnTo>
                    <a:pt x="486156" y="30429"/>
                  </a:lnTo>
                  <a:lnTo>
                    <a:pt x="486156" y="117348"/>
                  </a:lnTo>
                  <a:lnTo>
                    <a:pt x="472440" y="117348"/>
                  </a:lnTo>
                  <a:lnTo>
                    <a:pt x="491490" y="155448"/>
                  </a:lnTo>
                  <a:lnTo>
                    <a:pt x="111252" y="155448"/>
                  </a:lnTo>
                  <a:lnTo>
                    <a:pt x="111252" y="507492"/>
                  </a:lnTo>
                  <a:lnTo>
                    <a:pt x="1078992" y="507492"/>
                  </a:lnTo>
                  <a:lnTo>
                    <a:pt x="1078992" y="492252"/>
                  </a:lnTo>
                  <a:lnTo>
                    <a:pt x="1078992" y="478536"/>
                  </a:lnTo>
                  <a:lnTo>
                    <a:pt x="1078992" y="348373"/>
                  </a:lnTo>
                  <a:lnTo>
                    <a:pt x="1162812" y="348996"/>
                  </a:lnTo>
                  <a:lnTo>
                    <a:pt x="1162812" y="336804"/>
                  </a:lnTo>
                  <a:lnTo>
                    <a:pt x="1171956" y="336804"/>
                  </a:lnTo>
                  <a:lnTo>
                    <a:pt x="1171956" y="30518"/>
                  </a:lnTo>
                  <a:lnTo>
                    <a:pt x="1682496" y="31953"/>
                  </a:lnTo>
                  <a:lnTo>
                    <a:pt x="1682496" y="109728"/>
                  </a:lnTo>
                  <a:lnTo>
                    <a:pt x="1667243" y="109728"/>
                  </a:lnTo>
                  <a:lnTo>
                    <a:pt x="1692389" y="160020"/>
                  </a:lnTo>
                  <a:lnTo>
                    <a:pt x="1307592" y="160020"/>
                  </a:lnTo>
                  <a:lnTo>
                    <a:pt x="1307592" y="512064"/>
                  </a:lnTo>
                  <a:lnTo>
                    <a:pt x="2275332" y="512064"/>
                  </a:lnTo>
                  <a:lnTo>
                    <a:pt x="2275332" y="496824"/>
                  </a:lnTo>
                  <a:lnTo>
                    <a:pt x="2275332" y="483108"/>
                  </a:lnTo>
                  <a:lnTo>
                    <a:pt x="2275332" y="348221"/>
                  </a:lnTo>
                  <a:lnTo>
                    <a:pt x="2420112" y="348996"/>
                  </a:lnTo>
                  <a:lnTo>
                    <a:pt x="2420112" y="336804"/>
                  </a:lnTo>
                  <a:lnTo>
                    <a:pt x="2429256" y="336804"/>
                  </a:lnTo>
                  <a:lnTo>
                    <a:pt x="2429256" y="30518"/>
                  </a:lnTo>
                  <a:lnTo>
                    <a:pt x="2939796" y="31965"/>
                  </a:lnTo>
                  <a:lnTo>
                    <a:pt x="2939796" y="109728"/>
                  </a:lnTo>
                  <a:lnTo>
                    <a:pt x="2924556" y="109728"/>
                  </a:lnTo>
                  <a:lnTo>
                    <a:pt x="2949702" y="160020"/>
                  </a:lnTo>
                  <a:lnTo>
                    <a:pt x="2624328" y="160020"/>
                  </a:lnTo>
                  <a:lnTo>
                    <a:pt x="2624328" y="512064"/>
                  </a:lnTo>
                  <a:lnTo>
                    <a:pt x="3592068" y="512064"/>
                  </a:lnTo>
                  <a:lnTo>
                    <a:pt x="3592068" y="496824"/>
                  </a:lnTo>
                  <a:lnTo>
                    <a:pt x="3592068" y="483108"/>
                  </a:lnTo>
                  <a:lnTo>
                    <a:pt x="3592068" y="347980"/>
                  </a:lnTo>
                  <a:lnTo>
                    <a:pt x="3755136" y="348919"/>
                  </a:lnTo>
                  <a:lnTo>
                    <a:pt x="3755136" y="576072"/>
                  </a:lnTo>
                  <a:lnTo>
                    <a:pt x="3741420" y="576072"/>
                  </a:lnTo>
                  <a:lnTo>
                    <a:pt x="3770376" y="633984"/>
                  </a:lnTo>
                  <a:lnTo>
                    <a:pt x="3790581" y="591312"/>
                  </a:lnTo>
                  <a:lnTo>
                    <a:pt x="3797808" y="576072"/>
                  </a:lnTo>
                  <a:close/>
                </a:path>
                <a:path w="3839210" h="3225165">
                  <a:moveTo>
                    <a:pt x="3831336" y="2560320"/>
                  </a:moveTo>
                  <a:lnTo>
                    <a:pt x="3704844" y="2560320"/>
                  </a:lnTo>
                  <a:lnTo>
                    <a:pt x="3704844" y="2589276"/>
                  </a:lnTo>
                  <a:lnTo>
                    <a:pt x="3831336" y="2589276"/>
                  </a:lnTo>
                  <a:lnTo>
                    <a:pt x="3831336" y="2560320"/>
                  </a:lnTo>
                  <a:close/>
                </a:path>
                <a:path w="3839210" h="3225165">
                  <a:moveTo>
                    <a:pt x="3838956" y="637032"/>
                  </a:moveTo>
                  <a:lnTo>
                    <a:pt x="3712464" y="637032"/>
                  </a:lnTo>
                  <a:lnTo>
                    <a:pt x="3712464" y="665988"/>
                  </a:lnTo>
                  <a:lnTo>
                    <a:pt x="3838956" y="665988"/>
                  </a:lnTo>
                  <a:lnTo>
                    <a:pt x="3838956" y="6370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24455" y="6403848"/>
              <a:ext cx="56515" cy="149860"/>
            </a:xfrm>
            <a:custGeom>
              <a:avLst/>
              <a:gdLst/>
              <a:ahLst/>
              <a:cxnLst/>
              <a:rect l="l" t="t" r="r" b="b"/>
              <a:pathLst>
                <a:path w="56514" h="149859">
                  <a:moveTo>
                    <a:pt x="13520" y="92963"/>
                  </a:moveTo>
                  <a:lnTo>
                    <a:pt x="0" y="92963"/>
                  </a:lnTo>
                  <a:lnTo>
                    <a:pt x="28956" y="149351"/>
                  </a:lnTo>
                  <a:lnTo>
                    <a:pt x="49715" y="106679"/>
                  </a:lnTo>
                  <a:lnTo>
                    <a:pt x="13716" y="106679"/>
                  </a:lnTo>
                  <a:lnTo>
                    <a:pt x="13520" y="92963"/>
                  </a:lnTo>
                  <a:close/>
                </a:path>
                <a:path w="56514" h="149859">
                  <a:moveTo>
                    <a:pt x="41148" y="0"/>
                  </a:moveTo>
                  <a:lnTo>
                    <a:pt x="12192" y="0"/>
                  </a:lnTo>
                  <a:lnTo>
                    <a:pt x="13716" y="106679"/>
                  </a:lnTo>
                  <a:lnTo>
                    <a:pt x="42672" y="106679"/>
                  </a:lnTo>
                  <a:lnTo>
                    <a:pt x="41148" y="0"/>
                  </a:lnTo>
                  <a:close/>
                </a:path>
                <a:path w="56514" h="149859">
                  <a:moveTo>
                    <a:pt x="56388" y="92963"/>
                  </a:moveTo>
                  <a:lnTo>
                    <a:pt x="42476" y="92963"/>
                  </a:lnTo>
                  <a:lnTo>
                    <a:pt x="42672" y="106679"/>
                  </a:lnTo>
                  <a:lnTo>
                    <a:pt x="49715" y="106679"/>
                  </a:lnTo>
                  <a:lnTo>
                    <a:pt x="56388" y="929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32437" y="4286593"/>
            <a:ext cx="5130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Courier New"/>
                <a:cs typeface="Courier New"/>
              </a:rPr>
              <a:t>G[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2437" y="4886972"/>
            <a:ext cx="5130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Courier New"/>
                <a:cs typeface="Courier New"/>
              </a:rPr>
              <a:t>G[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32437" y="5620105"/>
            <a:ext cx="5130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Courier New"/>
                <a:cs typeface="Courier New"/>
              </a:rPr>
              <a:t>G[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2437" y="3713391"/>
            <a:ext cx="5130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Courier New"/>
                <a:cs typeface="Courier New"/>
              </a:rPr>
              <a:t>G[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84349" y="4603406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75022" y="4013771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63811" y="4013771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91855" y="4013771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63811" y="5187162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84349" y="5187162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63811" y="4614151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38518" y="6169403"/>
            <a:ext cx="1000760" cy="66294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G[4]</a:t>
            </a:r>
            <a:endParaRPr sz="1600" dirty="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585"/>
              </a:spcBef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48682" y="5936919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63811" y="5936919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91855" y="5936919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048756" y="3910583"/>
            <a:ext cx="3637915" cy="2123440"/>
          </a:xfrm>
          <a:custGeom>
            <a:avLst/>
            <a:gdLst/>
            <a:ahLst/>
            <a:cxnLst/>
            <a:rect l="l" t="t" r="r" b="b"/>
            <a:pathLst>
              <a:path w="3637915" h="2123440">
                <a:moveTo>
                  <a:pt x="473964" y="1862328"/>
                </a:moveTo>
                <a:lnTo>
                  <a:pt x="469392" y="1830324"/>
                </a:lnTo>
                <a:lnTo>
                  <a:pt x="463296" y="1808988"/>
                </a:lnTo>
                <a:lnTo>
                  <a:pt x="455663" y="1787652"/>
                </a:lnTo>
                <a:lnTo>
                  <a:pt x="446532" y="1771980"/>
                </a:lnTo>
                <a:lnTo>
                  <a:pt x="446532" y="1874520"/>
                </a:lnTo>
                <a:lnTo>
                  <a:pt x="445008" y="1885188"/>
                </a:lnTo>
                <a:lnTo>
                  <a:pt x="445008" y="1894332"/>
                </a:lnTo>
                <a:lnTo>
                  <a:pt x="441960" y="1914144"/>
                </a:lnTo>
                <a:lnTo>
                  <a:pt x="420624" y="1965960"/>
                </a:lnTo>
                <a:lnTo>
                  <a:pt x="397764" y="1996440"/>
                </a:lnTo>
                <a:lnTo>
                  <a:pt x="353568" y="2033016"/>
                </a:lnTo>
                <a:lnTo>
                  <a:pt x="318516" y="2049780"/>
                </a:lnTo>
                <a:lnTo>
                  <a:pt x="278892" y="2061972"/>
                </a:lnTo>
                <a:lnTo>
                  <a:pt x="236220" y="2065020"/>
                </a:lnTo>
                <a:lnTo>
                  <a:pt x="214884" y="2063496"/>
                </a:lnTo>
                <a:lnTo>
                  <a:pt x="173736" y="2055876"/>
                </a:lnTo>
                <a:lnTo>
                  <a:pt x="137160" y="2042160"/>
                </a:lnTo>
                <a:lnTo>
                  <a:pt x="103632" y="2020836"/>
                </a:lnTo>
                <a:lnTo>
                  <a:pt x="74676" y="1994916"/>
                </a:lnTo>
                <a:lnTo>
                  <a:pt x="44196" y="1947672"/>
                </a:lnTo>
                <a:lnTo>
                  <a:pt x="28956" y="1892808"/>
                </a:lnTo>
                <a:lnTo>
                  <a:pt x="28956" y="1854708"/>
                </a:lnTo>
                <a:lnTo>
                  <a:pt x="44196" y="1799844"/>
                </a:lnTo>
                <a:lnTo>
                  <a:pt x="76200" y="1754124"/>
                </a:lnTo>
                <a:lnTo>
                  <a:pt x="120396" y="1716024"/>
                </a:lnTo>
                <a:lnTo>
                  <a:pt x="155448" y="1699260"/>
                </a:lnTo>
                <a:lnTo>
                  <a:pt x="195072" y="1688592"/>
                </a:lnTo>
                <a:lnTo>
                  <a:pt x="237744" y="1684020"/>
                </a:lnTo>
                <a:lnTo>
                  <a:pt x="259080" y="1685544"/>
                </a:lnTo>
                <a:lnTo>
                  <a:pt x="300228" y="1693164"/>
                </a:lnTo>
                <a:lnTo>
                  <a:pt x="338328" y="1708404"/>
                </a:lnTo>
                <a:lnTo>
                  <a:pt x="385572" y="1740408"/>
                </a:lnTo>
                <a:lnTo>
                  <a:pt x="411480" y="1769364"/>
                </a:lnTo>
                <a:lnTo>
                  <a:pt x="437388" y="1819656"/>
                </a:lnTo>
                <a:lnTo>
                  <a:pt x="445008" y="1856232"/>
                </a:lnTo>
                <a:lnTo>
                  <a:pt x="445008" y="1865376"/>
                </a:lnTo>
                <a:lnTo>
                  <a:pt x="446532" y="1874520"/>
                </a:lnTo>
                <a:lnTo>
                  <a:pt x="446532" y="1771980"/>
                </a:lnTo>
                <a:lnTo>
                  <a:pt x="445008" y="1769364"/>
                </a:lnTo>
                <a:lnTo>
                  <a:pt x="419100" y="1734312"/>
                </a:lnTo>
                <a:lnTo>
                  <a:pt x="387096" y="1705356"/>
                </a:lnTo>
                <a:lnTo>
                  <a:pt x="354647" y="1684020"/>
                </a:lnTo>
                <a:lnTo>
                  <a:pt x="348996" y="1680972"/>
                </a:lnTo>
                <a:lnTo>
                  <a:pt x="329184" y="1671828"/>
                </a:lnTo>
                <a:lnTo>
                  <a:pt x="283464" y="1659636"/>
                </a:lnTo>
                <a:lnTo>
                  <a:pt x="260604" y="1656588"/>
                </a:lnTo>
                <a:lnTo>
                  <a:pt x="239039" y="1655241"/>
                </a:lnTo>
                <a:lnTo>
                  <a:pt x="266827" y="1598676"/>
                </a:lnTo>
                <a:lnTo>
                  <a:pt x="274320" y="1583436"/>
                </a:lnTo>
                <a:lnTo>
                  <a:pt x="245313" y="1583956"/>
                </a:lnTo>
                <a:lnTo>
                  <a:pt x="242316" y="507492"/>
                </a:lnTo>
                <a:lnTo>
                  <a:pt x="213360" y="507492"/>
                </a:lnTo>
                <a:lnTo>
                  <a:pt x="217868" y="1584452"/>
                </a:lnTo>
                <a:lnTo>
                  <a:pt x="188976" y="1584960"/>
                </a:lnTo>
                <a:lnTo>
                  <a:pt x="224396" y="1655813"/>
                </a:lnTo>
                <a:lnTo>
                  <a:pt x="211836" y="1656588"/>
                </a:lnTo>
                <a:lnTo>
                  <a:pt x="188976" y="1659636"/>
                </a:lnTo>
                <a:lnTo>
                  <a:pt x="144780" y="1673352"/>
                </a:lnTo>
                <a:lnTo>
                  <a:pt x="103632" y="1693164"/>
                </a:lnTo>
                <a:lnTo>
                  <a:pt x="68580" y="1720596"/>
                </a:lnTo>
                <a:lnTo>
                  <a:pt x="39624" y="1752600"/>
                </a:lnTo>
                <a:lnTo>
                  <a:pt x="18288" y="1789176"/>
                </a:lnTo>
                <a:lnTo>
                  <a:pt x="4572" y="1830324"/>
                </a:lnTo>
                <a:lnTo>
                  <a:pt x="1524" y="1853184"/>
                </a:lnTo>
                <a:lnTo>
                  <a:pt x="0" y="1863852"/>
                </a:lnTo>
                <a:lnTo>
                  <a:pt x="0" y="1886712"/>
                </a:lnTo>
                <a:lnTo>
                  <a:pt x="1524" y="1897380"/>
                </a:lnTo>
                <a:lnTo>
                  <a:pt x="4572" y="1920240"/>
                </a:lnTo>
                <a:lnTo>
                  <a:pt x="18288" y="1961388"/>
                </a:lnTo>
                <a:lnTo>
                  <a:pt x="41148" y="1997964"/>
                </a:lnTo>
                <a:lnTo>
                  <a:pt x="70104" y="2029968"/>
                </a:lnTo>
                <a:lnTo>
                  <a:pt x="105156" y="2057400"/>
                </a:lnTo>
                <a:lnTo>
                  <a:pt x="146304" y="2077212"/>
                </a:lnTo>
                <a:lnTo>
                  <a:pt x="190500" y="2089404"/>
                </a:lnTo>
                <a:lnTo>
                  <a:pt x="237744" y="2093976"/>
                </a:lnTo>
                <a:lnTo>
                  <a:pt x="262128" y="2092452"/>
                </a:lnTo>
                <a:lnTo>
                  <a:pt x="307848" y="2083308"/>
                </a:lnTo>
                <a:lnTo>
                  <a:pt x="350520" y="2066544"/>
                </a:lnTo>
                <a:lnTo>
                  <a:pt x="353339" y="2065020"/>
                </a:lnTo>
                <a:lnTo>
                  <a:pt x="370332" y="2055876"/>
                </a:lnTo>
                <a:lnTo>
                  <a:pt x="405384" y="2029968"/>
                </a:lnTo>
                <a:lnTo>
                  <a:pt x="434340" y="1996440"/>
                </a:lnTo>
                <a:lnTo>
                  <a:pt x="455663" y="1959864"/>
                </a:lnTo>
                <a:lnTo>
                  <a:pt x="469392" y="1918716"/>
                </a:lnTo>
                <a:lnTo>
                  <a:pt x="473964" y="1897380"/>
                </a:lnTo>
                <a:lnTo>
                  <a:pt x="473964" y="1862328"/>
                </a:lnTo>
                <a:close/>
              </a:path>
              <a:path w="3637915" h="2123440">
                <a:moveTo>
                  <a:pt x="493763" y="259080"/>
                </a:moveTo>
                <a:lnTo>
                  <a:pt x="483108" y="204216"/>
                </a:lnTo>
                <a:lnTo>
                  <a:pt x="464820" y="166116"/>
                </a:lnTo>
                <a:lnTo>
                  <a:pt x="464820" y="251460"/>
                </a:lnTo>
                <a:lnTo>
                  <a:pt x="464820" y="280416"/>
                </a:lnTo>
                <a:lnTo>
                  <a:pt x="463296" y="289560"/>
                </a:lnTo>
                <a:lnTo>
                  <a:pt x="460248" y="309372"/>
                </a:lnTo>
                <a:lnTo>
                  <a:pt x="455663" y="327672"/>
                </a:lnTo>
                <a:lnTo>
                  <a:pt x="429768" y="376428"/>
                </a:lnTo>
                <a:lnTo>
                  <a:pt x="403860" y="405384"/>
                </a:lnTo>
                <a:lnTo>
                  <a:pt x="373380" y="428244"/>
                </a:lnTo>
                <a:lnTo>
                  <a:pt x="338328" y="445008"/>
                </a:lnTo>
                <a:lnTo>
                  <a:pt x="298704" y="457200"/>
                </a:lnTo>
                <a:lnTo>
                  <a:pt x="256032" y="460248"/>
                </a:lnTo>
                <a:lnTo>
                  <a:pt x="234696" y="458724"/>
                </a:lnTo>
                <a:lnTo>
                  <a:pt x="193548" y="451104"/>
                </a:lnTo>
                <a:lnTo>
                  <a:pt x="156972" y="437388"/>
                </a:lnTo>
                <a:lnTo>
                  <a:pt x="123444" y="416052"/>
                </a:lnTo>
                <a:lnTo>
                  <a:pt x="83820" y="374904"/>
                </a:lnTo>
                <a:lnTo>
                  <a:pt x="57912" y="326136"/>
                </a:lnTo>
                <a:lnTo>
                  <a:pt x="48768" y="280416"/>
                </a:lnTo>
                <a:lnTo>
                  <a:pt x="48768" y="260604"/>
                </a:lnTo>
                <a:lnTo>
                  <a:pt x="50292" y="251460"/>
                </a:lnTo>
                <a:lnTo>
                  <a:pt x="53340" y="231648"/>
                </a:lnTo>
                <a:lnTo>
                  <a:pt x="74676" y="179832"/>
                </a:lnTo>
                <a:lnTo>
                  <a:pt x="97536" y="149352"/>
                </a:lnTo>
                <a:lnTo>
                  <a:pt x="141732" y="112776"/>
                </a:lnTo>
                <a:lnTo>
                  <a:pt x="176784" y="96012"/>
                </a:lnTo>
                <a:lnTo>
                  <a:pt x="216408" y="83820"/>
                </a:lnTo>
                <a:lnTo>
                  <a:pt x="257556" y="80772"/>
                </a:lnTo>
                <a:lnTo>
                  <a:pt x="278892" y="82296"/>
                </a:lnTo>
                <a:lnTo>
                  <a:pt x="320040" y="89916"/>
                </a:lnTo>
                <a:lnTo>
                  <a:pt x="356616" y="103632"/>
                </a:lnTo>
                <a:lnTo>
                  <a:pt x="390144" y="124968"/>
                </a:lnTo>
                <a:lnTo>
                  <a:pt x="419100" y="150876"/>
                </a:lnTo>
                <a:lnTo>
                  <a:pt x="449580" y="198120"/>
                </a:lnTo>
                <a:lnTo>
                  <a:pt x="464820" y="251460"/>
                </a:lnTo>
                <a:lnTo>
                  <a:pt x="464820" y="166116"/>
                </a:lnTo>
                <a:lnTo>
                  <a:pt x="438912" y="131064"/>
                </a:lnTo>
                <a:lnTo>
                  <a:pt x="406908" y="100584"/>
                </a:lnTo>
                <a:lnTo>
                  <a:pt x="374459" y="80772"/>
                </a:lnTo>
                <a:lnTo>
                  <a:pt x="368808" y="77724"/>
                </a:lnTo>
                <a:lnTo>
                  <a:pt x="326136" y="62484"/>
                </a:lnTo>
                <a:lnTo>
                  <a:pt x="280416" y="53340"/>
                </a:lnTo>
                <a:lnTo>
                  <a:pt x="256032" y="51816"/>
                </a:lnTo>
                <a:lnTo>
                  <a:pt x="233172" y="53340"/>
                </a:lnTo>
                <a:lnTo>
                  <a:pt x="185928" y="62484"/>
                </a:lnTo>
                <a:lnTo>
                  <a:pt x="144780" y="79248"/>
                </a:lnTo>
                <a:lnTo>
                  <a:pt x="106680" y="102108"/>
                </a:lnTo>
                <a:lnTo>
                  <a:pt x="74676" y="131064"/>
                </a:lnTo>
                <a:lnTo>
                  <a:pt x="48768" y="166116"/>
                </a:lnTo>
                <a:lnTo>
                  <a:pt x="30480" y="205740"/>
                </a:lnTo>
                <a:lnTo>
                  <a:pt x="21336" y="248412"/>
                </a:lnTo>
                <a:lnTo>
                  <a:pt x="21336" y="294132"/>
                </a:lnTo>
                <a:lnTo>
                  <a:pt x="32004" y="336804"/>
                </a:lnTo>
                <a:lnTo>
                  <a:pt x="50292" y="374904"/>
                </a:lnTo>
                <a:lnTo>
                  <a:pt x="76200" y="409956"/>
                </a:lnTo>
                <a:lnTo>
                  <a:pt x="108204" y="440436"/>
                </a:lnTo>
                <a:lnTo>
                  <a:pt x="144780" y="463296"/>
                </a:lnTo>
                <a:lnTo>
                  <a:pt x="187452" y="480060"/>
                </a:lnTo>
                <a:lnTo>
                  <a:pt x="233172" y="487680"/>
                </a:lnTo>
                <a:lnTo>
                  <a:pt x="257556" y="489204"/>
                </a:lnTo>
                <a:lnTo>
                  <a:pt x="281940" y="487680"/>
                </a:lnTo>
                <a:lnTo>
                  <a:pt x="327660" y="478536"/>
                </a:lnTo>
                <a:lnTo>
                  <a:pt x="370332" y="461772"/>
                </a:lnTo>
                <a:lnTo>
                  <a:pt x="373151" y="460248"/>
                </a:lnTo>
                <a:lnTo>
                  <a:pt x="390144" y="451104"/>
                </a:lnTo>
                <a:lnTo>
                  <a:pt x="423672" y="425196"/>
                </a:lnTo>
                <a:lnTo>
                  <a:pt x="452628" y="393192"/>
                </a:lnTo>
                <a:lnTo>
                  <a:pt x="475488" y="355092"/>
                </a:lnTo>
                <a:lnTo>
                  <a:pt x="489191" y="313944"/>
                </a:lnTo>
                <a:lnTo>
                  <a:pt x="493763" y="281940"/>
                </a:lnTo>
                <a:lnTo>
                  <a:pt x="493763" y="259080"/>
                </a:lnTo>
                <a:close/>
              </a:path>
              <a:path w="3637915" h="2123440">
                <a:moveTo>
                  <a:pt x="1633728" y="1077468"/>
                </a:moveTo>
                <a:lnTo>
                  <a:pt x="1632204" y="1063752"/>
                </a:lnTo>
                <a:lnTo>
                  <a:pt x="1629156" y="1039368"/>
                </a:lnTo>
                <a:lnTo>
                  <a:pt x="1623060" y="1016508"/>
                </a:lnTo>
                <a:lnTo>
                  <a:pt x="1604772" y="970788"/>
                </a:lnTo>
                <a:lnTo>
                  <a:pt x="1604772" y="1078992"/>
                </a:lnTo>
                <a:lnTo>
                  <a:pt x="1604772" y="1101852"/>
                </a:lnTo>
                <a:lnTo>
                  <a:pt x="1595628" y="1156716"/>
                </a:lnTo>
                <a:lnTo>
                  <a:pt x="1578864" y="1196340"/>
                </a:lnTo>
                <a:lnTo>
                  <a:pt x="1556004" y="1231392"/>
                </a:lnTo>
                <a:lnTo>
                  <a:pt x="1528572" y="1261872"/>
                </a:lnTo>
                <a:lnTo>
                  <a:pt x="1495044" y="1284732"/>
                </a:lnTo>
                <a:lnTo>
                  <a:pt x="1458468" y="1301496"/>
                </a:lnTo>
                <a:lnTo>
                  <a:pt x="1417320" y="1310640"/>
                </a:lnTo>
                <a:lnTo>
                  <a:pt x="1374648" y="1310640"/>
                </a:lnTo>
                <a:lnTo>
                  <a:pt x="1365504" y="1309116"/>
                </a:lnTo>
                <a:lnTo>
                  <a:pt x="1354836" y="1306068"/>
                </a:lnTo>
                <a:lnTo>
                  <a:pt x="1335024" y="1301496"/>
                </a:lnTo>
                <a:lnTo>
                  <a:pt x="1296924" y="1284732"/>
                </a:lnTo>
                <a:lnTo>
                  <a:pt x="1249680" y="1246632"/>
                </a:lnTo>
                <a:lnTo>
                  <a:pt x="1223772" y="1213104"/>
                </a:lnTo>
                <a:lnTo>
                  <a:pt x="1205484" y="1176528"/>
                </a:lnTo>
                <a:lnTo>
                  <a:pt x="1193292" y="1133856"/>
                </a:lnTo>
                <a:lnTo>
                  <a:pt x="1188720" y="1101852"/>
                </a:lnTo>
                <a:lnTo>
                  <a:pt x="1188720" y="1078992"/>
                </a:lnTo>
                <a:lnTo>
                  <a:pt x="1197864" y="1024128"/>
                </a:lnTo>
                <a:lnTo>
                  <a:pt x="1214628" y="984504"/>
                </a:lnTo>
                <a:lnTo>
                  <a:pt x="1237488" y="949452"/>
                </a:lnTo>
                <a:lnTo>
                  <a:pt x="1264920" y="918972"/>
                </a:lnTo>
                <a:lnTo>
                  <a:pt x="1298448" y="896112"/>
                </a:lnTo>
                <a:lnTo>
                  <a:pt x="1336548" y="879348"/>
                </a:lnTo>
                <a:lnTo>
                  <a:pt x="1356360" y="874776"/>
                </a:lnTo>
                <a:lnTo>
                  <a:pt x="1365504" y="871728"/>
                </a:lnTo>
                <a:lnTo>
                  <a:pt x="1376172" y="870204"/>
                </a:lnTo>
                <a:lnTo>
                  <a:pt x="1418844" y="870204"/>
                </a:lnTo>
                <a:lnTo>
                  <a:pt x="1429512" y="871728"/>
                </a:lnTo>
                <a:lnTo>
                  <a:pt x="1438656" y="874776"/>
                </a:lnTo>
                <a:lnTo>
                  <a:pt x="1458468" y="879348"/>
                </a:lnTo>
                <a:lnTo>
                  <a:pt x="1496568" y="896112"/>
                </a:lnTo>
                <a:lnTo>
                  <a:pt x="1528572" y="920496"/>
                </a:lnTo>
                <a:lnTo>
                  <a:pt x="1557528" y="950976"/>
                </a:lnTo>
                <a:lnTo>
                  <a:pt x="1580388" y="986028"/>
                </a:lnTo>
                <a:lnTo>
                  <a:pt x="1595628" y="1025652"/>
                </a:lnTo>
                <a:lnTo>
                  <a:pt x="1604772" y="1078992"/>
                </a:lnTo>
                <a:lnTo>
                  <a:pt x="1604772" y="970788"/>
                </a:lnTo>
                <a:lnTo>
                  <a:pt x="1578864" y="931164"/>
                </a:lnTo>
                <a:lnTo>
                  <a:pt x="1546860" y="897636"/>
                </a:lnTo>
                <a:lnTo>
                  <a:pt x="1508760" y="871728"/>
                </a:lnTo>
                <a:lnTo>
                  <a:pt x="1505927" y="870204"/>
                </a:lnTo>
                <a:lnTo>
                  <a:pt x="1488948" y="861060"/>
                </a:lnTo>
                <a:lnTo>
                  <a:pt x="1466088" y="851916"/>
                </a:lnTo>
                <a:lnTo>
                  <a:pt x="1444752" y="845820"/>
                </a:lnTo>
                <a:lnTo>
                  <a:pt x="1408176" y="841248"/>
                </a:lnTo>
                <a:lnTo>
                  <a:pt x="1383792" y="841248"/>
                </a:lnTo>
                <a:lnTo>
                  <a:pt x="1371600" y="842772"/>
                </a:lnTo>
                <a:lnTo>
                  <a:pt x="1360932" y="844296"/>
                </a:lnTo>
                <a:lnTo>
                  <a:pt x="1348740" y="845820"/>
                </a:lnTo>
                <a:lnTo>
                  <a:pt x="1304544" y="861060"/>
                </a:lnTo>
                <a:lnTo>
                  <a:pt x="1263396" y="883920"/>
                </a:lnTo>
                <a:lnTo>
                  <a:pt x="1228344" y="914400"/>
                </a:lnTo>
                <a:lnTo>
                  <a:pt x="1188720" y="972312"/>
                </a:lnTo>
                <a:lnTo>
                  <a:pt x="1170432" y="1016508"/>
                </a:lnTo>
                <a:lnTo>
                  <a:pt x="1161288" y="1065276"/>
                </a:lnTo>
                <a:lnTo>
                  <a:pt x="1161288" y="1077468"/>
                </a:lnTo>
                <a:lnTo>
                  <a:pt x="1159764" y="1091184"/>
                </a:lnTo>
                <a:lnTo>
                  <a:pt x="1161288" y="1103376"/>
                </a:lnTo>
                <a:lnTo>
                  <a:pt x="1161288" y="1117092"/>
                </a:lnTo>
                <a:lnTo>
                  <a:pt x="1165860" y="1141476"/>
                </a:lnTo>
                <a:lnTo>
                  <a:pt x="1188720" y="1210056"/>
                </a:lnTo>
                <a:lnTo>
                  <a:pt x="1214628" y="1249680"/>
                </a:lnTo>
                <a:lnTo>
                  <a:pt x="1215466" y="1250607"/>
                </a:lnTo>
                <a:lnTo>
                  <a:pt x="1127760" y="1260348"/>
                </a:lnTo>
                <a:lnTo>
                  <a:pt x="1144257" y="1285379"/>
                </a:lnTo>
                <a:lnTo>
                  <a:pt x="446532" y="1748028"/>
                </a:lnTo>
                <a:lnTo>
                  <a:pt x="463296" y="1772412"/>
                </a:lnTo>
                <a:lnTo>
                  <a:pt x="1159408" y="1308341"/>
                </a:lnTo>
                <a:lnTo>
                  <a:pt x="1175004" y="1331976"/>
                </a:lnTo>
                <a:lnTo>
                  <a:pt x="1207516" y="1277112"/>
                </a:lnTo>
                <a:lnTo>
                  <a:pt x="1220152" y="1255776"/>
                </a:lnTo>
                <a:lnTo>
                  <a:pt x="1229868" y="1266444"/>
                </a:lnTo>
                <a:lnTo>
                  <a:pt x="1246632" y="1283208"/>
                </a:lnTo>
                <a:lnTo>
                  <a:pt x="1284732" y="1309116"/>
                </a:lnTo>
                <a:lnTo>
                  <a:pt x="1327404" y="1328928"/>
                </a:lnTo>
                <a:lnTo>
                  <a:pt x="1385316" y="1339596"/>
                </a:lnTo>
                <a:lnTo>
                  <a:pt x="1409700" y="1339596"/>
                </a:lnTo>
                <a:lnTo>
                  <a:pt x="1421892" y="1338072"/>
                </a:lnTo>
                <a:lnTo>
                  <a:pt x="1432560" y="1336548"/>
                </a:lnTo>
                <a:lnTo>
                  <a:pt x="1444752" y="1335024"/>
                </a:lnTo>
                <a:lnTo>
                  <a:pt x="1467612" y="1328928"/>
                </a:lnTo>
                <a:lnTo>
                  <a:pt x="1490472" y="1319784"/>
                </a:lnTo>
                <a:lnTo>
                  <a:pt x="1507451" y="1310640"/>
                </a:lnTo>
                <a:lnTo>
                  <a:pt x="1510284" y="1309116"/>
                </a:lnTo>
                <a:lnTo>
                  <a:pt x="1548384" y="1281684"/>
                </a:lnTo>
                <a:lnTo>
                  <a:pt x="1580388" y="1248156"/>
                </a:lnTo>
                <a:lnTo>
                  <a:pt x="1604772" y="1208532"/>
                </a:lnTo>
                <a:lnTo>
                  <a:pt x="1623060" y="1164336"/>
                </a:lnTo>
                <a:lnTo>
                  <a:pt x="1633728" y="1103376"/>
                </a:lnTo>
                <a:lnTo>
                  <a:pt x="1633728" y="1077468"/>
                </a:lnTo>
                <a:close/>
              </a:path>
              <a:path w="3637915" h="2123440">
                <a:moveTo>
                  <a:pt x="2270760" y="248412"/>
                </a:moveTo>
                <a:lnTo>
                  <a:pt x="2243328" y="234696"/>
                </a:lnTo>
                <a:lnTo>
                  <a:pt x="2185416" y="205740"/>
                </a:lnTo>
                <a:lnTo>
                  <a:pt x="2185416" y="234696"/>
                </a:lnTo>
                <a:lnTo>
                  <a:pt x="498348" y="234696"/>
                </a:lnTo>
                <a:lnTo>
                  <a:pt x="498348" y="263652"/>
                </a:lnTo>
                <a:lnTo>
                  <a:pt x="2185416" y="263652"/>
                </a:lnTo>
                <a:lnTo>
                  <a:pt x="2185416" y="292608"/>
                </a:lnTo>
                <a:lnTo>
                  <a:pt x="2241321" y="263652"/>
                </a:lnTo>
                <a:lnTo>
                  <a:pt x="2270760" y="248412"/>
                </a:lnTo>
                <a:close/>
              </a:path>
              <a:path w="3637915" h="2123440">
                <a:moveTo>
                  <a:pt x="2351532" y="391668"/>
                </a:moveTo>
                <a:lnTo>
                  <a:pt x="2255520" y="399288"/>
                </a:lnTo>
                <a:lnTo>
                  <a:pt x="2270963" y="424865"/>
                </a:lnTo>
                <a:lnTo>
                  <a:pt x="1537716" y="870204"/>
                </a:lnTo>
                <a:lnTo>
                  <a:pt x="1552956" y="894588"/>
                </a:lnTo>
                <a:lnTo>
                  <a:pt x="2285428" y="448805"/>
                </a:lnTo>
                <a:lnTo>
                  <a:pt x="2299716" y="472440"/>
                </a:lnTo>
                <a:lnTo>
                  <a:pt x="2334907" y="417576"/>
                </a:lnTo>
                <a:lnTo>
                  <a:pt x="2351532" y="391668"/>
                </a:lnTo>
                <a:close/>
              </a:path>
              <a:path w="3637915" h="2123440">
                <a:moveTo>
                  <a:pt x="3375660" y="1677924"/>
                </a:moveTo>
                <a:lnTo>
                  <a:pt x="3370580" y="1624584"/>
                </a:lnTo>
                <a:lnTo>
                  <a:pt x="3366516" y="1581912"/>
                </a:lnTo>
                <a:lnTo>
                  <a:pt x="3342055" y="1597202"/>
                </a:lnTo>
                <a:lnTo>
                  <a:pt x="2602661" y="428625"/>
                </a:lnTo>
                <a:lnTo>
                  <a:pt x="2612136" y="426720"/>
                </a:lnTo>
                <a:lnTo>
                  <a:pt x="2633472" y="419100"/>
                </a:lnTo>
                <a:lnTo>
                  <a:pt x="2654808" y="409956"/>
                </a:lnTo>
                <a:lnTo>
                  <a:pt x="2657411" y="408432"/>
                </a:lnTo>
                <a:lnTo>
                  <a:pt x="2673096" y="399288"/>
                </a:lnTo>
                <a:lnTo>
                  <a:pt x="2708148" y="371856"/>
                </a:lnTo>
                <a:lnTo>
                  <a:pt x="2737104" y="339852"/>
                </a:lnTo>
                <a:lnTo>
                  <a:pt x="2759964" y="303276"/>
                </a:lnTo>
                <a:lnTo>
                  <a:pt x="2773680" y="262128"/>
                </a:lnTo>
                <a:lnTo>
                  <a:pt x="2778252" y="228600"/>
                </a:lnTo>
                <a:lnTo>
                  <a:pt x="2778252" y="205740"/>
                </a:lnTo>
                <a:lnTo>
                  <a:pt x="2773680" y="173736"/>
                </a:lnTo>
                <a:lnTo>
                  <a:pt x="2767584" y="152400"/>
                </a:lnTo>
                <a:lnTo>
                  <a:pt x="2749296" y="112776"/>
                </a:lnTo>
                <a:lnTo>
                  <a:pt x="2749296" y="199644"/>
                </a:lnTo>
                <a:lnTo>
                  <a:pt x="2749296" y="228600"/>
                </a:lnTo>
                <a:lnTo>
                  <a:pt x="2747772" y="237744"/>
                </a:lnTo>
                <a:lnTo>
                  <a:pt x="2744724" y="257556"/>
                </a:lnTo>
                <a:lnTo>
                  <a:pt x="2740152" y="274320"/>
                </a:lnTo>
                <a:lnTo>
                  <a:pt x="2724912" y="309372"/>
                </a:lnTo>
                <a:lnTo>
                  <a:pt x="2688336" y="352044"/>
                </a:lnTo>
                <a:lnTo>
                  <a:pt x="2657856" y="374904"/>
                </a:lnTo>
                <a:lnTo>
                  <a:pt x="2621280" y="393192"/>
                </a:lnTo>
                <a:lnTo>
                  <a:pt x="2583180" y="403860"/>
                </a:lnTo>
                <a:lnTo>
                  <a:pt x="2540508" y="408432"/>
                </a:lnTo>
                <a:lnTo>
                  <a:pt x="2519172" y="406908"/>
                </a:lnTo>
                <a:lnTo>
                  <a:pt x="2478024" y="399288"/>
                </a:lnTo>
                <a:lnTo>
                  <a:pt x="2439924" y="384048"/>
                </a:lnTo>
                <a:lnTo>
                  <a:pt x="2406396" y="364236"/>
                </a:lnTo>
                <a:lnTo>
                  <a:pt x="2366772" y="323088"/>
                </a:lnTo>
                <a:lnTo>
                  <a:pt x="2340864" y="272796"/>
                </a:lnTo>
                <a:lnTo>
                  <a:pt x="2333244" y="236220"/>
                </a:lnTo>
                <a:lnTo>
                  <a:pt x="2331720" y="227076"/>
                </a:lnTo>
                <a:lnTo>
                  <a:pt x="2331720" y="208788"/>
                </a:lnTo>
                <a:lnTo>
                  <a:pt x="2333244" y="198120"/>
                </a:lnTo>
                <a:lnTo>
                  <a:pt x="2348484" y="144780"/>
                </a:lnTo>
                <a:lnTo>
                  <a:pt x="2368296" y="111252"/>
                </a:lnTo>
                <a:lnTo>
                  <a:pt x="2407920" y="71628"/>
                </a:lnTo>
                <a:lnTo>
                  <a:pt x="2441448" y="51816"/>
                </a:lnTo>
                <a:lnTo>
                  <a:pt x="2479548" y="36576"/>
                </a:lnTo>
                <a:lnTo>
                  <a:pt x="2519172" y="28956"/>
                </a:lnTo>
                <a:lnTo>
                  <a:pt x="2563368" y="28956"/>
                </a:lnTo>
                <a:lnTo>
                  <a:pt x="2604516" y="36576"/>
                </a:lnTo>
                <a:lnTo>
                  <a:pt x="2641092" y="51816"/>
                </a:lnTo>
                <a:lnTo>
                  <a:pt x="2689860" y="85344"/>
                </a:lnTo>
                <a:lnTo>
                  <a:pt x="2724912" y="128016"/>
                </a:lnTo>
                <a:lnTo>
                  <a:pt x="2746248" y="181356"/>
                </a:lnTo>
                <a:lnTo>
                  <a:pt x="2749296" y="199644"/>
                </a:lnTo>
                <a:lnTo>
                  <a:pt x="2749296" y="112776"/>
                </a:lnTo>
                <a:lnTo>
                  <a:pt x="2723388" y="77724"/>
                </a:lnTo>
                <a:lnTo>
                  <a:pt x="2691384" y="48768"/>
                </a:lnTo>
                <a:lnTo>
                  <a:pt x="2658935" y="28956"/>
                </a:lnTo>
                <a:lnTo>
                  <a:pt x="2653284" y="25908"/>
                </a:lnTo>
                <a:lnTo>
                  <a:pt x="2610612" y="9144"/>
                </a:lnTo>
                <a:lnTo>
                  <a:pt x="2564892" y="1524"/>
                </a:lnTo>
                <a:lnTo>
                  <a:pt x="2540508" y="0"/>
                </a:lnTo>
                <a:lnTo>
                  <a:pt x="2516124" y="1524"/>
                </a:lnTo>
                <a:lnTo>
                  <a:pt x="2470404" y="9144"/>
                </a:lnTo>
                <a:lnTo>
                  <a:pt x="2427732" y="25908"/>
                </a:lnTo>
                <a:lnTo>
                  <a:pt x="2389632" y="50292"/>
                </a:lnTo>
                <a:lnTo>
                  <a:pt x="2357628" y="79248"/>
                </a:lnTo>
                <a:lnTo>
                  <a:pt x="2331720" y="114300"/>
                </a:lnTo>
                <a:lnTo>
                  <a:pt x="2313432" y="153924"/>
                </a:lnTo>
                <a:lnTo>
                  <a:pt x="2304288" y="196596"/>
                </a:lnTo>
                <a:lnTo>
                  <a:pt x="2304288" y="207264"/>
                </a:lnTo>
                <a:lnTo>
                  <a:pt x="2302764" y="217932"/>
                </a:lnTo>
                <a:lnTo>
                  <a:pt x="2304288" y="230124"/>
                </a:lnTo>
                <a:lnTo>
                  <a:pt x="2304288" y="240792"/>
                </a:lnTo>
                <a:lnTo>
                  <a:pt x="2308860" y="263652"/>
                </a:lnTo>
                <a:lnTo>
                  <a:pt x="2322576" y="304800"/>
                </a:lnTo>
                <a:lnTo>
                  <a:pt x="2345436" y="341376"/>
                </a:lnTo>
                <a:lnTo>
                  <a:pt x="2374392" y="373380"/>
                </a:lnTo>
                <a:lnTo>
                  <a:pt x="2409444" y="399288"/>
                </a:lnTo>
                <a:lnTo>
                  <a:pt x="2449068" y="419100"/>
                </a:lnTo>
                <a:lnTo>
                  <a:pt x="2493264" y="432816"/>
                </a:lnTo>
                <a:lnTo>
                  <a:pt x="2517648" y="435864"/>
                </a:lnTo>
                <a:lnTo>
                  <a:pt x="2566416" y="435864"/>
                </a:lnTo>
                <a:lnTo>
                  <a:pt x="2596438" y="429869"/>
                </a:lnTo>
                <a:lnTo>
                  <a:pt x="2577084" y="441960"/>
                </a:lnTo>
                <a:lnTo>
                  <a:pt x="3317671" y="1612442"/>
                </a:lnTo>
                <a:lnTo>
                  <a:pt x="3293364" y="1627632"/>
                </a:lnTo>
                <a:lnTo>
                  <a:pt x="3375660" y="1677924"/>
                </a:lnTo>
                <a:close/>
              </a:path>
              <a:path w="3637915" h="2123440">
                <a:moveTo>
                  <a:pt x="3637788" y="1909572"/>
                </a:moveTo>
                <a:lnTo>
                  <a:pt x="3636264" y="1898904"/>
                </a:lnTo>
                <a:lnTo>
                  <a:pt x="3636264" y="1886712"/>
                </a:lnTo>
                <a:lnTo>
                  <a:pt x="3631692" y="1865376"/>
                </a:lnTo>
                <a:lnTo>
                  <a:pt x="3625596" y="1845564"/>
                </a:lnTo>
                <a:lnTo>
                  <a:pt x="3617976" y="1825752"/>
                </a:lnTo>
                <a:lnTo>
                  <a:pt x="3608832" y="1810080"/>
                </a:lnTo>
                <a:lnTo>
                  <a:pt x="3608832" y="1900428"/>
                </a:lnTo>
                <a:lnTo>
                  <a:pt x="3608832" y="1918716"/>
                </a:lnTo>
                <a:lnTo>
                  <a:pt x="3599688" y="1964436"/>
                </a:lnTo>
                <a:lnTo>
                  <a:pt x="3573780" y="2013204"/>
                </a:lnTo>
                <a:lnTo>
                  <a:pt x="3532632" y="2051304"/>
                </a:lnTo>
                <a:lnTo>
                  <a:pt x="3499104" y="2071116"/>
                </a:lnTo>
                <a:lnTo>
                  <a:pt x="3462528" y="2084832"/>
                </a:lnTo>
                <a:lnTo>
                  <a:pt x="3421380" y="2092452"/>
                </a:lnTo>
                <a:lnTo>
                  <a:pt x="3400044" y="2093976"/>
                </a:lnTo>
                <a:lnTo>
                  <a:pt x="3378708" y="2092452"/>
                </a:lnTo>
                <a:lnTo>
                  <a:pt x="3337560" y="2084832"/>
                </a:lnTo>
                <a:lnTo>
                  <a:pt x="3300984" y="2071116"/>
                </a:lnTo>
                <a:lnTo>
                  <a:pt x="3267456" y="2051304"/>
                </a:lnTo>
                <a:lnTo>
                  <a:pt x="3229229" y="2013280"/>
                </a:lnTo>
                <a:lnTo>
                  <a:pt x="3241548" y="2007108"/>
                </a:lnTo>
                <a:lnTo>
                  <a:pt x="3215678" y="1993734"/>
                </a:lnTo>
                <a:lnTo>
                  <a:pt x="3208020" y="1979676"/>
                </a:lnTo>
                <a:lnTo>
                  <a:pt x="3201924" y="1962912"/>
                </a:lnTo>
                <a:lnTo>
                  <a:pt x="3197352" y="1946148"/>
                </a:lnTo>
                <a:lnTo>
                  <a:pt x="3192780" y="1918716"/>
                </a:lnTo>
                <a:lnTo>
                  <a:pt x="3192780" y="1900428"/>
                </a:lnTo>
                <a:lnTo>
                  <a:pt x="3194304" y="1891284"/>
                </a:lnTo>
                <a:lnTo>
                  <a:pt x="3197352" y="1871472"/>
                </a:lnTo>
                <a:lnTo>
                  <a:pt x="3218688" y="1821180"/>
                </a:lnTo>
                <a:lnTo>
                  <a:pt x="3253740" y="1780032"/>
                </a:lnTo>
                <a:lnTo>
                  <a:pt x="3284220" y="1757172"/>
                </a:lnTo>
                <a:lnTo>
                  <a:pt x="3319272" y="1740408"/>
                </a:lnTo>
                <a:lnTo>
                  <a:pt x="3358896" y="1729740"/>
                </a:lnTo>
                <a:lnTo>
                  <a:pt x="3401568" y="1725168"/>
                </a:lnTo>
                <a:lnTo>
                  <a:pt x="3422904" y="1726692"/>
                </a:lnTo>
                <a:lnTo>
                  <a:pt x="3464052" y="1734312"/>
                </a:lnTo>
                <a:lnTo>
                  <a:pt x="3500628" y="1748028"/>
                </a:lnTo>
                <a:lnTo>
                  <a:pt x="3534156" y="1767840"/>
                </a:lnTo>
                <a:lnTo>
                  <a:pt x="3573780" y="1807464"/>
                </a:lnTo>
                <a:lnTo>
                  <a:pt x="3599688" y="1856232"/>
                </a:lnTo>
                <a:lnTo>
                  <a:pt x="3608832" y="1900428"/>
                </a:lnTo>
                <a:lnTo>
                  <a:pt x="3608832" y="1810080"/>
                </a:lnTo>
                <a:lnTo>
                  <a:pt x="3582924" y="1772412"/>
                </a:lnTo>
                <a:lnTo>
                  <a:pt x="3549396" y="1744980"/>
                </a:lnTo>
                <a:lnTo>
                  <a:pt x="3518039" y="1725168"/>
                </a:lnTo>
                <a:lnTo>
                  <a:pt x="3512820" y="1722120"/>
                </a:lnTo>
                <a:lnTo>
                  <a:pt x="3470148" y="1706880"/>
                </a:lnTo>
                <a:lnTo>
                  <a:pt x="3424428" y="1697736"/>
                </a:lnTo>
                <a:lnTo>
                  <a:pt x="3400044" y="1696212"/>
                </a:lnTo>
                <a:lnTo>
                  <a:pt x="3375660" y="1697736"/>
                </a:lnTo>
                <a:lnTo>
                  <a:pt x="3329940" y="1706880"/>
                </a:lnTo>
                <a:lnTo>
                  <a:pt x="3287268" y="1722120"/>
                </a:lnTo>
                <a:lnTo>
                  <a:pt x="3250692" y="1744980"/>
                </a:lnTo>
                <a:lnTo>
                  <a:pt x="3218688" y="1773936"/>
                </a:lnTo>
                <a:lnTo>
                  <a:pt x="3192780" y="1808988"/>
                </a:lnTo>
                <a:lnTo>
                  <a:pt x="3174492" y="1847088"/>
                </a:lnTo>
                <a:lnTo>
                  <a:pt x="3163824" y="1898904"/>
                </a:lnTo>
                <a:lnTo>
                  <a:pt x="3163824" y="1909572"/>
                </a:lnTo>
                <a:lnTo>
                  <a:pt x="3165348" y="1921764"/>
                </a:lnTo>
                <a:lnTo>
                  <a:pt x="3165348" y="1932432"/>
                </a:lnTo>
                <a:lnTo>
                  <a:pt x="3169920" y="1953768"/>
                </a:lnTo>
                <a:lnTo>
                  <a:pt x="3175863" y="1973110"/>
                </a:lnTo>
                <a:lnTo>
                  <a:pt x="3156204" y="1962912"/>
                </a:lnTo>
                <a:lnTo>
                  <a:pt x="3156204" y="1991880"/>
                </a:lnTo>
                <a:lnTo>
                  <a:pt x="495300" y="1991880"/>
                </a:lnTo>
                <a:lnTo>
                  <a:pt x="495300" y="2020836"/>
                </a:lnTo>
                <a:lnTo>
                  <a:pt x="3156204" y="2020836"/>
                </a:lnTo>
                <a:lnTo>
                  <a:pt x="3156204" y="2049780"/>
                </a:lnTo>
                <a:lnTo>
                  <a:pt x="3202902" y="2026437"/>
                </a:lnTo>
                <a:lnTo>
                  <a:pt x="3233928" y="2060448"/>
                </a:lnTo>
                <a:lnTo>
                  <a:pt x="3268980" y="2086356"/>
                </a:lnTo>
                <a:lnTo>
                  <a:pt x="3310128" y="2106168"/>
                </a:lnTo>
                <a:lnTo>
                  <a:pt x="3354324" y="2118360"/>
                </a:lnTo>
                <a:lnTo>
                  <a:pt x="3401568" y="2122932"/>
                </a:lnTo>
                <a:lnTo>
                  <a:pt x="3425952" y="2121408"/>
                </a:lnTo>
                <a:lnTo>
                  <a:pt x="3471672" y="2112264"/>
                </a:lnTo>
                <a:lnTo>
                  <a:pt x="3512820" y="2097024"/>
                </a:lnTo>
                <a:lnTo>
                  <a:pt x="3518471" y="2093976"/>
                </a:lnTo>
                <a:lnTo>
                  <a:pt x="3532632" y="2086356"/>
                </a:lnTo>
                <a:lnTo>
                  <a:pt x="3567684" y="2060448"/>
                </a:lnTo>
                <a:lnTo>
                  <a:pt x="3596640" y="2028444"/>
                </a:lnTo>
                <a:lnTo>
                  <a:pt x="3619500" y="1991880"/>
                </a:lnTo>
                <a:lnTo>
                  <a:pt x="3633216" y="1952244"/>
                </a:lnTo>
                <a:lnTo>
                  <a:pt x="3636264" y="1930908"/>
                </a:lnTo>
                <a:lnTo>
                  <a:pt x="3636264" y="1920240"/>
                </a:lnTo>
                <a:lnTo>
                  <a:pt x="3637788" y="19095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266269" y="3894937"/>
            <a:ext cx="1930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538412" y="3852265"/>
            <a:ext cx="1930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38659" y="5522544"/>
            <a:ext cx="1930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89368" y="4739144"/>
            <a:ext cx="1930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385681" y="5552947"/>
            <a:ext cx="1930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7689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3. </a:t>
            </a:r>
            <a:r>
              <a:rPr sz="2800" spc="-10" dirty="0"/>
              <a:t>ОСНОВНИ </a:t>
            </a:r>
            <a:r>
              <a:rPr sz="2800" spc="-40" dirty="0"/>
              <a:t>ОПЕРАЦИИ </a:t>
            </a:r>
            <a:r>
              <a:rPr sz="2800" spc="-5" dirty="0"/>
              <a:t>С</a:t>
            </a:r>
            <a:r>
              <a:rPr sz="2800" spc="60" dirty="0"/>
              <a:t> </a:t>
            </a:r>
            <a:r>
              <a:rPr sz="2800" spc="-90" dirty="0"/>
              <a:t>ГРАФ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32353" y="937564"/>
            <a:ext cx="8059420" cy="331724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Основните операции при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работа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със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структурата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граф са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следните:</a:t>
            </a:r>
            <a:endParaRPr sz="2000" dirty="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480"/>
              </a:spcBef>
              <a:buClr>
                <a:srgbClr val="FFCC00"/>
              </a:buClr>
              <a:buSzPct val="80000"/>
              <a:buFont typeface="Wingdings"/>
              <a:buChar char=""/>
              <a:tabLst>
                <a:tab pos="23558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Инициализиране на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граф</a:t>
            </a:r>
            <a:endParaRPr sz="2000" dirty="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480"/>
              </a:spcBef>
              <a:buClr>
                <a:srgbClr val="FFCC00"/>
              </a:buClr>
              <a:buSzPct val="80000"/>
              <a:buFont typeface="Wingdings"/>
              <a:buChar char=""/>
              <a:tabLst>
                <a:tab pos="23558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Търсене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връх</a:t>
            </a:r>
            <a:endParaRPr sz="2000" dirty="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480"/>
              </a:spcBef>
              <a:buClr>
                <a:srgbClr val="FFCC00"/>
              </a:buClr>
              <a:buSzPct val="80000"/>
              <a:buFont typeface="Wingdings"/>
              <a:buChar char=""/>
              <a:tabLst>
                <a:tab pos="23558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Търсене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дъга</a:t>
            </a:r>
            <a:endParaRPr sz="2000" dirty="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480"/>
              </a:spcBef>
              <a:buClr>
                <a:srgbClr val="FFCC00"/>
              </a:buClr>
              <a:buSzPct val="80000"/>
              <a:buFont typeface="Wingdings"/>
              <a:buChar char=""/>
              <a:tabLst>
                <a:tab pos="235585" algn="l"/>
              </a:tabLst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Включване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връх</a:t>
            </a:r>
            <a:endParaRPr sz="2000" dirty="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480"/>
              </a:spcBef>
              <a:buClr>
                <a:srgbClr val="FFCC00"/>
              </a:buClr>
              <a:buSzPct val="80000"/>
              <a:buFont typeface="Wingdings"/>
              <a:buChar char=""/>
              <a:tabLst>
                <a:tab pos="235585" algn="l"/>
              </a:tabLst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Включване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дъга</a:t>
            </a:r>
            <a:endParaRPr sz="2000" dirty="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480"/>
              </a:spcBef>
              <a:buClr>
                <a:srgbClr val="FFCC00"/>
              </a:buClr>
              <a:buSzPct val="80000"/>
              <a:buFont typeface="Wingdings"/>
              <a:buChar char=""/>
              <a:tabLst>
                <a:tab pos="23558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Премахване на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връх</a:t>
            </a:r>
            <a:endParaRPr sz="2000" dirty="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480"/>
              </a:spcBef>
              <a:buClr>
                <a:srgbClr val="FFCC00"/>
              </a:buClr>
              <a:buSzPct val="80000"/>
              <a:buFont typeface="Wingdings"/>
              <a:buChar char=""/>
              <a:tabLst>
                <a:tab pos="23558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Премахване на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дъга</a:t>
            </a:r>
            <a:endParaRPr sz="2000" dirty="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480"/>
              </a:spcBef>
              <a:buClr>
                <a:srgbClr val="FFCC00"/>
              </a:buClr>
              <a:buSzPct val="80000"/>
              <a:buFont typeface="Wingdings"/>
              <a:buChar char=""/>
              <a:tabLst>
                <a:tab pos="235585" algn="l"/>
              </a:tabLst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Обхождане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граф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7689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3. </a:t>
            </a:r>
            <a:r>
              <a:rPr sz="2800" spc="-10" dirty="0"/>
              <a:t>ОСНОВНИ </a:t>
            </a:r>
            <a:r>
              <a:rPr sz="2800" spc="-40" dirty="0"/>
              <a:t>ОПЕРАЦИИ </a:t>
            </a:r>
            <a:r>
              <a:rPr sz="2800" spc="-5" dirty="0"/>
              <a:t>С</a:t>
            </a:r>
            <a:r>
              <a:rPr sz="2800" spc="60" dirty="0"/>
              <a:t> </a:t>
            </a:r>
            <a:r>
              <a:rPr sz="2800" spc="-90" dirty="0"/>
              <a:t>ГРАФ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054553" y="936713"/>
            <a:ext cx="8586470" cy="557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Изброените операции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дефинирани при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следните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аксиоми:</a:t>
            </a:r>
            <a:endParaRPr sz="2000" dirty="0">
              <a:latin typeface="Arial"/>
              <a:cs typeface="Arial"/>
            </a:endParaRPr>
          </a:p>
          <a:p>
            <a:pPr marL="470534" indent="-280670">
              <a:lnSpc>
                <a:spcPts val="2400"/>
              </a:lnSpc>
              <a:spcBef>
                <a:spcPts val="5"/>
              </a:spcBef>
              <a:buAutoNum type="arabicPeriod"/>
              <a:tabLst>
                <a:tab pos="47117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Всеки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нов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добавян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връх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изолиран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връх.</a:t>
            </a:r>
            <a:endParaRPr sz="2000" dirty="0">
              <a:latin typeface="Arial"/>
              <a:cs typeface="Arial"/>
            </a:endParaRPr>
          </a:p>
          <a:p>
            <a:pPr marL="190500" marR="131445">
              <a:lnSpc>
                <a:spcPct val="80000"/>
              </a:lnSpc>
              <a:spcBef>
                <a:spcPts val="480"/>
              </a:spcBef>
              <a:buAutoNum type="arabicPeriod"/>
              <a:tabLst>
                <a:tab pos="481965" algn="l"/>
              </a:tabLst>
            </a:pP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Ако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включва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дъга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върховете,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свързани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нея,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принадлежат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графа,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те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добавят.</a:t>
            </a:r>
            <a:endParaRPr sz="2000" dirty="0">
              <a:latin typeface="Arial"/>
              <a:cs typeface="Arial"/>
            </a:endParaRPr>
          </a:p>
          <a:p>
            <a:pPr marL="190500" marR="132080">
              <a:lnSpc>
                <a:spcPct val="80000"/>
              </a:lnSpc>
              <a:spcBef>
                <a:spcPts val="480"/>
              </a:spcBef>
              <a:buAutoNum type="arabicPeriod"/>
              <a:tabLst>
                <a:tab pos="568325" algn="l"/>
                <a:tab pos="568960" algn="l"/>
                <a:tab pos="1159510" algn="l"/>
                <a:tab pos="1595120" algn="l"/>
                <a:tab pos="2896870" algn="l"/>
                <a:tab pos="3662045" algn="l"/>
                <a:tab pos="4082415" algn="l"/>
                <a:tab pos="5527040" algn="l"/>
                <a:tab pos="6781165" algn="l"/>
                <a:tab pos="7075805" algn="l"/>
                <a:tab pos="7729220" algn="l"/>
                <a:tab pos="817753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о	се	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рем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х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а	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д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ъ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г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	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о	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ъ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рх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	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ъ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р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за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	с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не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я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	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премахват.</a:t>
            </a:r>
            <a:endParaRPr sz="2000" dirty="0">
              <a:latin typeface="Arial"/>
              <a:cs typeface="Arial"/>
            </a:endParaRPr>
          </a:p>
          <a:p>
            <a:pPr marL="190500" marR="132715">
              <a:lnSpc>
                <a:spcPct val="80000"/>
              </a:lnSpc>
              <a:spcBef>
                <a:spcPts val="480"/>
              </a:spcBef>
              <a:buAutoNum type="arabicPeriod"/>
              <a:tabLst>
                <a:tab pos="485140" algn="l"/>
              </a:tabLst>
            </a:pP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Ако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премахва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връх,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то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премахват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всички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дъги,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инцидентни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нея.</a:t>
            </a:r>
            <a:endParaRPr sz="2000" dirty="0">
              <a:latin typeface="Arial"/>
              <a:cs typeface="Arial"/>
            </a:endParaRPr>
          </a:p>
          <a:p>
            <a:pPr marL="190500" marR="132080">
              <a:lnSpc>
                <a:spcPts val="1920"/>
              </a:lnSpc>
              <a:spcBef>
                <a:spcPts val="459"/>
              </a:spcBef>
              <a:buAutoNum type="arabicPeriod"/>
              <a:tabLst>
                <a:tab pos="403860" algn="l"/>
                <a:tab pos="2105660" algn="l"/>
                <a:tab pos="2541905" algn="l"/>
                <a:tab pos="3113405" algn="l"/>
                <a:tab pos="3829685" algn="l"/>
                <a:tab pos="4187825" algn="l"/>
                <a:tab pos="4478655" algn="l"/>
                <a:tab pos="5216525" algn="l"/>
                <a:tab pos="5568315" algn="l"/>
                <a:tab pos="5865495" algn="l"/>
                <a:tab pos="7254240" algn="l"/>
                <a:tab pos="7805420" algn="l"/>
                <a:tab pos="8163559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ю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ч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о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а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но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	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ръ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х	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950" spc="7" baseline="-21367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950" baseline="-21367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	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гр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ф	G	е	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ъ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зм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ж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о	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950" spc="7" baseline="-21367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950" baseline="-21367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не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принадлежи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G.</a:t>
            </a:r>
            <a:endParaRPr sz="2000" dirty="0">
              <a:latin typeface="Arial"/>
              <a:cs typeface="Arial"/>
            </a:endParaRPr>
          </a:p>
          <a:p>
            <a:pPr marL="190500" marR="132080">
              <a:lnSpc>
                <a:spcPct val="80000"/>
              </a:lnSpc>
              <a:spcBef>
                <a:spcPts val="500"/>
              </a:spcBef>
              <a:buAutoNum type="arabicPeriod"/>
              <a:tabLst>
                <a:tab pos="492759" algn="l"/>
              </a:tabLst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Включването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нова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дъга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(V</a:t>
            </a:r>
            <a:r>
              <a:rPr sz="1950" spc="-15" baseline="-21367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950" spc="-7" baseline="-21367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граф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 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възможно,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ако тя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не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принадлежи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G.</a:t>
            </a:r>
            <a:endParaRPr sz="2000" dirty="0">
              <a:latin typeface="Arial"/>
              <a:cs typeface="Arial"/>
            </a:endParaRPr>
          </a:p>
          <a:p>
            <a:pPr marL="190500" marR="130810">
              <a:lnSpc>
                <a:spcPct val="80000"/>
              </a:lnSpc>
              <a:spcBef>
                <a:spcPts val="480"/>
              </a:spcBef>
              <a:buAutoNum type="arabicPeriod"/>
              <a:tabLst>
                <a:tab pos="596900" algn="l"/>
                <a:tab pos="597535" algn="l"/>
                <a:tab pos="2197100" algn="l"/>
                <a:tab pos="2500630" algn="l"/>
                <a:tab pos="2976245" algn="l"/>
                <a:tab pos="3731895" algn="l"/>
                <a:tab pos="4129404" algn="l"/>
                <a:tab pos="4576445" algn="l"/>
                <a:tab pos="5495290" algn="l"/>
                <a:tab pos="5888355" algn="l"/>
                <a:tab pos="6222365" algn="l"/>
                <a:tab pos="7651750" algn="l"/>
                <a:tab pos="824484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р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емах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ан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о	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а	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ръ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х	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950" spc="7" baseline="-21367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950" baseline="-21367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т	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г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раф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а	G	е	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ъзм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ж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о	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950" spc="7" baseline="-21367" dirty="0">
                <a:solidFill>
                  <a:srgbClr val="FFFFFF"/>
                </a:solidFill>
                <a:latin typeface="Arial"/>
                <a:cs typeface="Arial"/>
              </a:rPr>
              <a:t>i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принадлежи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G.</a:t>
            </a:r>
            <a:endParaRPr sz="2000" dirty="0">
              <a:latin typeface="Arial"/>
              <a:cs typeface="Arial"/>
            </a:endParaRPr>
          </a:p>
          <a:p>
            <a:pPr marL="190500" marR="133985">
              <a:lnSpc>
                <a:spcPct val="80000"/>
              </a:lnSpc>
              <a:spcBef>
                <a:spcPts val="480"/>
              </a:spcBef>
              <a:buAutoNum type="arabicPeriod"/>
              <a:tabLst>
                <a:tab pos="520065" algn="l"/>
              </a:tabLst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Премахването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дъга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(V</a:t>
            </a:r>
            <a:r>
              <a:rPr sz="1950" spc="-15" baseline="-21367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,V</a:t>
            </a:r>
            <a:r>
              <a:rPr sz="1950" spc="-15" baseline="-21367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графа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 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възможно,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ако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(V</a:t>
            </a:r>
            <a:r>
              <a:rPr sz="1950" spc="-7" baseline="-21367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,V</a:t>
            </a:r>
            <a:r>
              <a:rPr sz="1950" spc="-7" baseline="-21367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)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принадлежи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G.</a:t>
            </a:r>
            <a:endParaRPr sz="2000" dirty="0">
              <a:latin typeface="Arial"/>
              <a:cs typeface="Arial"/>
            </a:endParaRPr>
          </a:p>
          <a:p>
            <a:pPr marL="190500" marR="130810">
              <a:lnSpc>
                <a:spcPct val="80000"/>
              </a:lnSpc>
              <a:spcBef>
                <a:spcPts val="480"/>
              </a:spcBef>
              <a:tabLst>
                <a:tab pos="778510" algn="l"/>
                <a:tab pos="1799589" algn="l"/>
                <a:tab pos="2160905" algn="l"/>
                <a:tab pos="2463800" algn="l"/>
                <a:tab pos="4363085" algn="l"/>
                <a:tab pos="5336540" algn="l"/>
                <a:tab pos="5788025" algn="l"/>
                <a:tab pos="6219190" algn="l"/>
                <a:tab pos="7229475" algn="l"/>
                <a:tab pos="788162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о	графът	G	е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не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р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ен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ир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	т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р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я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б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а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а	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до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б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щ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	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а  аксиома:</a:t>
            </a:r>
            <a:endParaRPr sz="2000" dirty="0">
              <a:latin typeface="Arial"/>
              <a:cs typeface="Arial"/>
            </a:endParaRPr>
          </a:p>
          <a:p>
            <a:pPr marL="190500" marR="132080">
              <a:lnSpc>
                <a:spcPct val="80000"/>
              </a:lnSpc>
              <a:spcBef>
                <a:spcPts val="480"/>
              </a:spcBef>
              <a:buAutoNum type="arabicPeriod" startAt="9"/>
              <a:tabLst>
                <a:tab pos="633730" algn="l"/>
                <a:tab pos="634365" algn="l"/>
              </a:tabLst>
            </a:pP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Ако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дъга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(V</a:t>
            </a:r>
            <a:r>
              <a:rPr sz="1950" spc="-15" baseline="-21367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,V</a:t>
            </a:r>
            <a:r>
              <a:rPr sz="1950" spc="-15" baseline="-21367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) принадлежи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графа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G,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то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дъгата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(Vj,V</a:t>
            </a:r>
            <a:r>
              <a:rPr sz="1950" spc="-7" baseline="-21367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) също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така е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дъга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графа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7689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3. </a:t>
            </a:r>
            <a:r>
              <a:rPr sz="2800" spc="-10" dirty="0"/>
              <a:t>ОСНОВНИ </a:t>
            </a:r>
            <a:r>
              <a:rPr sz="2800" spc="-40" dirty="0"/>
              <a:t>ОПЕРАЦИИ </a:t>
            </a:r>
            <a:r>
              <a:rPr sz="2800" spc="-5" dirty="0"/>
              <a:t>С</a:t>
            </a:r>
            <a:r>
              <a:rPr sz="2800" spc="70" dirty="0"/>
              <a:t> </a:t>
            </a:r>
            <a:r>
              <a:rPr sz="2800" spc="-90" dirty="0"/>
              <a:t>ГРАФ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308100" y="917829"/>
            <a:ext cx="6701155" cy="565848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605155" lvl="1" indent="-59309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605790" algn="l"/>
              </a:tabLst>
            </a:pPr>
            <a:r>
              <a:rPr sz="2400" b="1" spc="-5" dirty="0">
                <a:solidFill>
                  <a:srgbClr val="FFCC00"/>
                </a:solidFill>
                <a:latin typeface="Arial"/>
                <a:cs typeface="Arial"/>
              </a:rPr>
              <a:t>Инициализация </a:t>
            </a:r>
            <a:r>
              <a:rPr sz="2400" b="1" dirty="0">
                <a:solidFill>
                  <a:srgbClr val="FFCC00"/>
                </a:solidFill>
                <a:latin typeface="Arial"/>
                <a:cs typeface="Arial"/>
              </a:rPr>
              <a:t>на</a:t>
            </a:r>
            <a:r>
              <a:rPr sz="2400" b="1" spc="-2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CC00"/>
                </a:solidFill>
                <a:latin typeface="Arial"/>
                <a:cs typeface="Arial"/>
              </a:rPr>
              <a:t>граф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void init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(link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 *gr[n])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291465" marR="4410710" indent="-139065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for (int i=0;</a:t>
            </a:r>
            <a:r>
              <a:rPr sz="2000" spc="-15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i&lt;n;i++)  gr[i]=NULL;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00" dirty="0">
              <a:latin typeface="Arial"/>
              <a:cs typeface="Arial"/>
            </a:endParaRPr>
          </a:p>
          <a:p>
            <a:pPr marL="605155" lvl="1" indent="-593090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605790" algn="l"/>
              </a:tabLst>
            </a:pPr>
            <a:r>
              <a:rPr sz="2400" b="1" spc="-5" dirty="0">
                <a:solidFill>
                  <a:srgbClr val="FFCC00"/>
                </a:solidFill>
                <a:latin typeface="Arial"/>
                <a:cs typeface="Arial"/>
              </a:rPr>
              <a:t>Търсене </a:t>
            </a:r>
            <a:r>
              <a:rPr sz="2400" b="1" dirty="0">
                <a:solidFill>
                  <a:srgbClr val="FFCC00"/>
                </a:solidFill>
                <a:latin typeface="Arial"/>
                <a:cs typeface="Arial"/>
              </a:rPr>
              <a:t>на връх в</a:t>
            </a:r>
            <a:r>
              <a:rPr sz="2400" b="1" spc="-40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CC00"/>
                </a:solidFill>
                <a:latin typeface="Arial"/>
                <a:cs typeface="Arial"/>
              </a:rPr>
              <a:t>граф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400"/>
              </a:lnSpc>
              <a:spcBef>
                <a:spcPts val="484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int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search_node(link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*gr[n],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char</a:t>
            </a:r>
            <a:r>
              <a:rPr sz="2000" spc="-10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c)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152400">
              <a:lnSpc>
                <a:spcPts val="24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int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flag=0;</a:t>
            </a:r>
            <a:endParaRPr sz="2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for (int</a:t>
            </a:r>
            <a:r>
              <a:rPr sz="2000" spc="-5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i=0;i&lt;n;i++)</a:t>
            </a:r>
            <a:endParaRPr sz="2000" dirty="0">
              <a:latin typeface="Arial"/>
              <a:cs typeface="Arial"/>
            </a:endParaRPr>
          </a:p>
          <a:p>
            <a:pPr marL="927100" marR="5080" indent="-705485">
              <a:lnSpc>
                <a:spcPct val="100000"/>
              </a:lnSpc>
              <a:tabLst>
                <a:tab pos="1841500" algn="l"/>
              </a:tabLst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if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 (gr[i])	//проверка,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дали даден връх</a:t>
            </a:r>
            <a:r>
              <a:rPr sz="2000" spc="-14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съществува 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if</a:t>
            </a:r>
            <a:r>
              <a:rPr sz="2000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(gr[i]-&gt;key==c)</a:t>
            </a:r>
            <a:endParaRPr sz="2000" dirty="0">
              <a:latin typeface="Arial"/>
              <a:cs typeface="Arial"/>
            </a:endParaRPr>
          </a:p>
          <a:p>
            <a:pPr marL="152400" marR="5210810" indent="55753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flag=1;  return</a:t>
            </a:r>
            <a:r>
              <a:rPr sz="2000" spc="-7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flag;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7689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3. </a:t>
            </a:r>
            <a:r>
              <a:rPr sz="2800" spc="-10" dirty="0"/>
              <a:t>ОСНОВНИ </a:t>
            </a:r>
            <a:r>
              <a:rPr sz="2800" spc="-40" dirty="0"/>
              <a:t>ОПЕРАЦИИ </a:t>
            </a:r>
            <a:r>
              <a:rPr sz="2800" spc="-5" dirty="0"/>
              <a:t>С</a:t>
            </a:r>
            <a:r>
              <a:rPr sz="2800" spc="70" dirty="0"/>
              <a:t> </a:t>
            </a:r>
            <a:r>
              <a:rPr sz="2800" spc="-90" dirty="0"/>
              <a:t>ГРАФ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32353" y="924908"/>
            <a:ext cx="5935345" cy="479298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00" b="1" spc="-5" dirty="0">
                <a:solidFill>
                  <a:srgbClr val="FFCC00"/>
                </a:solidFill>
                <a:latin typeface="Arial"/>
                <a:cs typeface="Arial"/>
              </a:rPr>
              <a:t>3.3. Търсене </a:t>
            </a:r>
            <a:r>
              <a:rPr sz="2400" b="1" dirty="0">
                <a:solidFill>
                  <a:srgbClr val="FFCC00"/>
                </a:solidFill>
                <a:latin typeface="Arial"/>
                <a:cs typeface="Arial"/>
              </a:rPr>
              <a:t>на </a:t>
            </a:r>
            <a:r>
              <a:rPr sz="2400" b="1" spc="-10" dirty="0">
                <a:solidFill>
                  <a:srgbClr val="FFCC00"/>
                </a:solidFill>
                <a:latin typeface="Arial"/>
                <a:cs typeface="Arial"/>
              </a:rPr>
              <a:t>дъга </a:t>
            </a:r>
            <a:r>
              <a:rPr sz="2400" b="1" dirty="0">
                <a:solidFill>
                  <a:srgbClr val="FFCC00"/>
                </a:solidFill>
                <a:latin typeface="Arial"/>
                <a:cs typeface="Arial"/>
              </a:rPr>
              <a:t>в</a:t>
            </a:r>
            <a:r>
              <a:rPr sz="2400" b="1" spc="-20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CC00"/>
                </a:solidFill>
                <a:latin typeface="Arial"/>
                <a:cs typeface="Arial"/>
              </a:rPr>
              <a:t>граф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int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search_arc(link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*gr[5],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char c1, char</a:t>
            </a:r>
            <a:r>
              <a:rPr sz="2000" spc="-16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c2)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//c1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и c2 - 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ключовите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стойности на </a:t>
            </a:r>
            <a:r>
              <a:rPr sz="2000" spc="-20" dirty="0">
                <a:solidFill>
                  <a:srgbClr val="FFFF00"/>
                </a:solidFill>
                <a:latin typeface="Arial"/>
                <a:cs typeface="Arial"/>
              </a:rPr>
              <a:t>възлите,</a:t>
            </a:r>
            <a:r>
              <a:rPr sz="2000" spc="-13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които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400"/>
              </a:lnSpc>
            </a:pP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//свързва 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търсената</a:t>
            </a:r>
            <a:r>
              <a:rPr sz="2000" spc="-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FFFF00"/>
                </a:solidFill>
                <a:latin typeface="Arial"/>
                <a:cs typeface="Arial"/>
              </a:rPr>
              <a:t>дъга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221615">
              <a:lnSpc>
                <a:spcPts val="24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int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flag=0;</a:t>
            </a:r>
            <a:endParaRPr sz="2000" dirty="0">
              <a:latin typeface="Arial"/>
              <a:cs typeface="Arial"/>
            </a:endParaRPr>
          </a:p>
          <a:p>
            <a:pPr marL="221615">
              <a:lnSpc>
                <a:spcPct val="1000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if 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(search_node(gr, c1)&amp;&amp;search_node(gr,</a:t>
            </a:r>
            <a:r>
              <a:rPr sz="2000" spc="-8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c2))</a:t>
            </a:r>
            <a:endParaRPr sz="2000" dirty="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int</a:t>
            </a:r>
            <a:r>
              <a:rPr sz="2000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i=0;</a:t>
            </a:r>
            <a:endParaRPr sz="2000" dirty="0">
              <a:latin typeface="Arial"/>
              <a:cs typeface="Arial"/>
            </a:endParaRPr>
          </a:p>
          <a:p>
            <a:pPr marL="431800" marR="264541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while (gr[i]-&gt;key!=c1)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i++; 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link *p=gr[i];</a:t>
            </a:r>
            <a:endParaRPr sz="2000" dirty="0">
              <a:latin typeface="Arial"/>
              <a:cs typeface="Arial"/>
            </a:endParaRPr>
          </a:p>
          <a:p>
            <a:pPr marL="431800" marR="5080">
              <a:lnSpc>
                <a:spcPct val="100000"/>
              </a:lnSpc>
              <a:tabLst>
                <a:tab pos="4705350" algn="l"/>
              </a:tabLst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w</a:t>
            </a:r>
            <a:r>
              <a:rPr sz="2000" spc="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il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e (p-&gt;key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!=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c2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&amp;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&amp;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sz="2000" spc="5" dirty="0">
                <a:solidFill>
                  <a:srgbClr val="FFFF00"/>
                </a:solidFill>
                <a:latin typeface="Arial"/>
                <a:cs typeface="Arial"/>
              </a:rPr>
              <a:t>-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&gt;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ex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!=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2000" spc="5" dirty="0">
                <a:solidFill>
                  <a:srgbClr val="FFFF00"/>
                </a:solidFill>
                <a:latin typeface="Arial"/>
                <a:cs typeface="Arial"/>
              </a:rPr>
              <a:t>U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L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)	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p=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p-&gt;ne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x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t; 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if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(p-&gt;key==c2)</a:t>
            </a:r>
            <a:r>
              <a:rPr sz="2000" spc="-7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flag=1;</a:t>
            </a:r>
            <a:endParaRPr sz="2000" dirty="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  <a:p>
            <a:pPr marL="291465">
              <a:lnSpc>
                <a:spcPts val="24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return</a:t>
            </a:r>
            <a:r>
              <a:rPr sz="2000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flag;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7689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3. </a:t>
            </a:r>
            <a:r>
              <a:rPr sz="2800" spc="-10" dirty="0"/>
              <a:t>ОСНОВНИ </a:t>
            </a:r>
            <a:r>
              <a:rPr sz="2800" spc="-40" dirty="0"/>
              <a:t>ОПЕРАЦИИ </a:t>
            </a:r>
            <a:r>
              <a:rPr sz="2800" spc="-5" dirty="0"/>
              <a:t>С</a:t>
            </a:r>
            <a:r>
              <a:rPr sz="2800" spc="70" dirty="0"/>
              <a:t> </a:t>
            </a:r>
            <a:r>
              <a:rPr sz="2800" spc="-90" dirty="0"/>
              <a:t>ГРАФ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32408" y="997762"/>
            <a:ext cx="4712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CC00"/>
                </a:solidFill>
                <a:latin typeface="Arial"/>
                <a:cs typeface="Arial"/>
              </a:rPr>
              <a:t>3.4. </a:t>
            </a:r>
            <a:r>
              <a:rPr sz="2400" b="1" spc="-20" dirty="0">
                <a:solidFill>
                  <a:srgbClr val="FFCC00"/>
                </a:solidFill>
                <a:latin typeface="Arial"/>
                <a:cs typeface="Arial"/>
              </a:rPr>
              <a:t>Включване </a:t>
            </a:r>
            <a:r>
              <a:rPr sz="2400" b="1" dirty="0">
                <a:solidFill>
                  <a:srgbClr val="FFCC00"/>
                </a:solidFill>
                <a:latin typeface="Arial"/>
                <a:cs typeface="Arial"/>
              </a:rPr>
              <a:t>на връх в</a:t>
            </a:r>
            <a:r>
              <a:rPr sz="2400" b="1" spc="-3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CC00"/>
                </a:solidFill>
                <a:latin typeface="Arial"/>
                <a:cs typeface="Arial"/>
              </a:rPr>
              <a:t>граф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04331" y="1424355"/>
            <a:ext cx="3062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//с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е </a:t>
            </a:r>
            <a:r>
              <a:rPr sz="2000" spc="-20" dirty="0">
                <a:solidFill>
                  <a:srgbClr val="FFFF00"/>
                </a:solidFill>
                <a:latin typeface="Arial"/>
                <a:cs typeface="Arial"/>
              </a:rPr>
              <a:t>добавяната</a:t>
            </a:r>
            <a:r>
              <a:rPr sz="2000" spc="-8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стойност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2353" y="1424355"/>
            <a:ext cx="374967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void add_node(link *gr[n],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char</a:t>
            </a:r>
            <a:r>
              <a:rPr sz="2000" spc="-9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c)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if</a:t>
            </a:r>
            <a:r>
              <a:rPr sz="2000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(search_node(gr,c))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1310" y="2338793"/>
            <a:ext cx="4806315" cy="1854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4707890" algn="l"/>
              </a:tabLst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r>
              <a:rPr sz="2000" spc="5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out&lt;&lt;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"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\nВ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ъ</a:t>
            </a:r>
            <a:r>
              <a:rPr sz="2000" spc="-25" dirty="0">
                <a:solidFill>
                  <a:srgbClr val="FFFF00"/>
                </a:solidFill>
                <a:latin typeface="Arial"/>
                <a:cs typeface="Arial"/>
              </a:rPr>
              <a:t>р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х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ъ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т</a:t>
            </a:r>
            <a:r>
              <a:rPr sz="2000" spc="-3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00"/>
                </a:solidFill>
                <a:latin typeface="Arial"/>
                <a:cs typeface="Arial"/>
              </a:rPr>
              <a:t>в</a:t>
            </a:r>
            <a:r>
              <a:rPr sz="2000" spc="-75" dirty="0">
                <a:solidFill>
                  <a:srgbClr val="FFFF00"/>
                </a:solidFill>
                <a:latin typeface="Arial"/>
                <a:cs typeface="Arial"/>
              </a:rPr>
              <a:t>е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че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съ</a:t>
            </a:r>
            <a:r>
              <a:rPr sz="2000" spc="-30" dirty="0">
                <a:solidFill>
                  <a:srgbClr val="FFFF00"/>
                </a:solidFill>
                <a:latin typeface="Arial"/>
                <a:cs typeface="Arial"/>
              </a:rPr>
              <a:t>щ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е</a:t>
            </a:r>
            <a:r>
              <a:rPr sz="2000" spc="5" dirty="0">
                <a:solidFill>
                  <a:srgbClr val="FFFF00"/>
                </a:solidFill>
                <a:latin typeface="Arial"/>
                <a:cs typeface="Arial"/>
              </a:rPr>
              <a:t>с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т</a:t>
            </a:r>
            <a:r>
              <a:rPr sz="2000" spc="-50" dirty="0">
                <a:solidFill>
                  <a:srgbClr val="FFFF00"/>
                </a:solidFill>
                <a:latin typeface="Arial"/>
                <a:cs typeface="Arial"/>
              </a:rPr>
              <a:t>в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у</a:t>
            </a:r>
            <a:r>
              <a:rPr sz="2000" spc="-25" dirty="0">
                <a:solidFill>
                  <a:srgbClr val="FFFF00"/>
                </a:solidFill>
                <a:latin typeface="Arial"/>
                <a:cs typeface="Arial"/>
              </a:rPr>
              <a:t>в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а!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\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n"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;	}  else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int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j=0;</a:t>
            </a:r>
            <a:endParaRPr sz="2000" dirty="0">
              <a:latin typeface="Arial"/>
              <a:cs typeface="Arial"/>
            </a:endParaRPr>
          </a:p>
          <a:p>
            <a:pPr marL="82550" marR="2054860">
              <a:lnSpc>
                <a:spcPct val="100000"/>
              </a:lnSpc>
              <a:tabLst>
                <a:tab pos="2318385" algn="l"/>
              </a:tabLst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w</a:t>
            </a:r>
            <a:r>
              <a:rPr sz="2000" spc="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il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e (gr[j]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&amp;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&amp;(j&lt;</a:t>
            </a:r>
            <a:r>
              <a:rPr sz="2000" spc="5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))	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j++;  if</a:t>
            </a:r>
            <a:r>
              <a:rPr sz="2000" spc="-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(gr[j]==NULL)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1289" y="4167695"/>
            <a:ext cx="1990089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400"/>
              </a:lnSpc>
              <a:spcBef>
                <a:spcPts val="105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{gr[j]=new</a:t>
            </a:r>
            <a:r>
              <a:rPr sz="2000" spc="-6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link;</a:t>
            </a:r>
            <a:endParaRPr sz="2000" dirty="0">
              <a:latin typeface="Arial"/>
              <a:cs typeface="Arial"/>
            </a:endParaRPr>
          </a:p>
          <a:p>
            <a:pPr marL="577850">
              <a:lnSpc>
                <a:spcPct val="1000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gr[j]-&gt;key=c;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5696" y="4167695"/>
            <a:ext cx="455803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400"/>
              </a:lnSpc>
              <a:spcBef>
                <a:spcPts val="105"/>
              </a:spcBef>
            </a:pP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//създаване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на нов</a:t>
            </a:r>
            <a:r>
              <a:rPr sz="2000" spc="-6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връх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//установяване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на 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ключовата</a:t>
            </a:r>
            <a:r>
              <a:rPr sz="2000" spc="-1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стойност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32353" y="4777244"/>
            <a:ext cx="6514465" cy="1550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6800">
              <a:lnSpc>
                <a:spcPct val="100000"/>
              </a:lnSpc>
              <a:spcBef>
                <a:spcPts val="100"/>
              </a:spcBef>
              <a:tabLst>
                <a:tab pos="3669665" algn="l"/>
              </a:tabLst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gr[j]-&gt;next=NULL;	//и</a:t>
            </a:r>
            <a:r>
              <a:rPr sz="2000" spc="-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указателя</a:t>
            </a:r>
            <a:endParaRPr sz="2000" dirty="0">
              <a:latin typeface="Arial"/>
              <a:cs typeface="Arial"/>
            </a:endParaRPr>
          </a:p>
          <a:p>
            <a:pPr marL="361315">
              <a:lnSpc>
                <a:spcPts val="2400"/>
              </a:lnSpc>
              <a:spcBef>
                <a:spcPts val="5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else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{cout&lt;&lt;"\nПрепълване на 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структурата!\n";</a:t>
            </a:r>
            <a:r>
              <a:rPr sz="2000" spc="-10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  <a:p>
            <a:pPr marL="221615">
              <a:lnSpc>
                <a:spcPts val="24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7689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3. </a:t>
            </a:r>
            <a:r>
              <a:rPr sz="2800" spc="-10" dirty="0"/>
              <a:t>ОСНОВНИ </a:t>
            </a:r>
            <a:r>
              <a:rPr sz="2800" spc="-40" dirty="0"/>
              <a:t>ОПЕРАЦИИ </a:t>
            </a:r>
            <a:r>
              <a:rPr sz="2800" spc="-5" dirty="0"/>
              <a:t>С</a:t>
            </a:r>
            <a:r>
              <a:rPr sz="2800" spc="70" dirty="0"/>
              <a:t> </a:t>
            </a:r>
            <a:r>
              <a:rPr sz="2800" spc="-90" dirty="0"/>
              <a:t>ГРАФ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32353" y="924908"/>
            <a:ext cx="5929630" cy="3878579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00" b="1" spc="-5" dirty="0">
                <a:solidFill>
                  <a:srgbClr val="FFCC00"/>
                </a:solidFill>
                <a:latin typeface="Arial"/>
                <a:cs typeface="Arial"/>
              </a:rPr>
              <a:t>3.5. </a:t>
            </a:r>
            <a:r>
              <a:rPr sz="2400" b="1" spc="-20" dirty="0">
                <a:solidFill>
                  <a:srgbClr val="FFCC00"/>
                </a:solidFill>
                <a:latin typeface="Arial"/>
                <a:cs typeface="Arial"/>
              </a:rPr>
              <a:t>Включване </a:t>
            </a:r>
            <a:r>
              <a:rPr sz="2400" b="1" dirty="0">
                <a:solidFill>
                  <a:srgbClr val="FFCC00"/>
                </a:solidFill>
                <a:latin typeface="Arial"/>
                <a:cs typeface="Arial"/>
              </a:rPr>
              <a:t>на </a:t>
            </a:r>
            <a:r>
              <a:rPr sz="2400" b="1" spc="-10" dirty="0">
                <a:solidFill>
                  <a:srgbClr val="FFCC00"/>
                </a:solidFill>
                <a:latin typeface="Arial"/>
                <a:cs typeface="Arial"/>
              </a:rPr>
              <a:t>дъга </a:t>
            </a:r>
            <a:r>
              <a:rPr sz="2400" b="1" dirty="0">
                <a:solidFill>
                  <a:srgbClr val="FFCC00"/>
                </a:solidFill>
                <a:latin typeface="Arial"/>
                <a:cs typeface="Arial"/>
              </a:rPr>
              <a:t>в</a:t>
            </a:r>
            <a:r>
              <a:rPr sz="2400" b="1" spc="-1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CC00"/>
                </a:solidFill>
                <a:latin typeface="Arial"/>
                <a:cs typeface="Arial"/>
              </a:rPr>
              <a:t>граф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void add_arc(link *gr[n],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char c1, char</a:t>
            </a:r>
            <a:r>
              <a:rPr sz="2000" spc="-1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c2)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221615" marR="4935855">
              <a:lnSpc>
                <a:spcPct val="1000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int</a:t>
            </a:r>
            <a:r>
              <a:rPr sz="2000" spc="-9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i=0; 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link</a:t>
            </a:r>
            <a:r>
              <a:rPr sz="2000" spc="-8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*p;</a:t>
            </a:r>
            <a:endParaRPr sz="2000" dirty="0">
              <a:latin typeface="Arial"/>
              <a:cs typeface="Arial"/>
            </a:endParaRPr>
          </a:p>
          <a:p>
            <a:pPr marL="221615">
              <a:lnSpc>
                <a:spcPts val="24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if 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(search_arc(gr,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c1,</a:t>
            </a:r>
            <a:r>
              <a:rPr sz="2000" spc="-7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c2))</a:t>
            </a:r>
            <a:endParaRPr sz="2000" dirty="0">
              <a:latin typeface="Arial"/>
              <a:cs typeface="Arial"/>
            </a:endParaRPr>
          </a:p>
          <a:p>
            <a:pPr marL="1066800">
              <a:lnSpc>
                <a:spcPct val="100000"/>
              </a:lnSpc>
              <a:tabLst>
                <a:tab pos="5488305" algn="l"/>
              </a:tabLst>
            </a:pP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{cout&lt;&lt;"\nДъгата</a:t>
            </a:r>
            <a:r>
              <a:rPr sz="2000" spc="-5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00"/>
                </a:solidFill>
                <a:latin typeface="Arial"/>
                <a:cs typeface="Arial"/>
              </a:rPr>
              <a:t>вече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 съществува!";	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  <a:p>
            <a:pPr marL="50165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else</a:t>
            </a:r>
            <a:endParaRPr sz="2000" dirty="0">
              <a:latin typeface="Arial"/>
              <a:cs typeface="Arial"/>
            </a:endParaRPr>
          </a:p>
          <a:p>
            <a:pPr marL="291465">
              <a:lnSpc>
                <a:spcPts val="2400"/>
              </a:lnSpc>
              <a:spcBef>
                <a:spcPts val="5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996950" marR="5080" algn="just">
              <a:lnSpc>
                <a:spcPct val="1000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if 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(!(search_node(gr,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c1))) 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add_node(gr,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c1); 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if 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(!(search_node(gr,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c2))) 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add_node(gr,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c2); 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while (gr[i]-&gt;key!=c1)</a:t>
            </a:r>
            <a:r>
              <a:rPr sz="2000" spc="50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i++;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6785" y="4777244"/>
            <a:ext cx="130365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p=new</a:t>
            </a:r>
            <a:r>
              <a:rPr sz="2000" spc="-10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link; 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p-&gt;key=c2;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54385" y="4777244"/>
            <a:ext cx="330644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//създаване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на нов</a:t>
            </a:r>
            <a:r>
              <a:rPr sz="2000" spc="-9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елемент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//в </a:t>
            </a:r>
            <a:r>
              <a:rPr sz="2000" spc="5" dirty="0">
                <a:solidFill>
                  <a:srgbClr val="FFFF00"/>
                </a:solidFill>
                <a:latin typeface="Arial"/>
                <a:cs typeface="Arial"/>
              </a:rPr>
              <a:t>списъка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на</a:t>
            </a:r>
            <a:r>
              <a:rPr sz="2000" spc="-7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съседство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2353" y="5386781"/>
            <a:ext cx="321945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695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sz="2000" spc="5" dirty="0">
                <a:solidFill>
                  <a:srgbClr val="FFFF00"/>
                </a:solidFill>
                <a:latin typeface="Arial"/>
                <a:cs typeface="Arial"/>
              </a:rPr>
              <a:t>-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&gt;</a:t>
            </a:r>
            <a:r>
              <a:rPr sz="2000" spc="5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ex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t=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gr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[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]-&gt;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nex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; 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gr[i]-&gt;next=p;</a:t>
            </a:r>
            <a:endParaRPr sz="2000" dirty="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7689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3. </a:t>
            </a:r>
            <a:r>
              <a:rPr sz="2800" spc="-10" dirty="0"/>
              <a:t>ОСНОВНИ </a:t>
            </a:r>
            <a:r>
              <a:rPr sz="2800" spc="-40" dirty="0"/>
              <a:t>ОПЕРАЦИИ </a:t>
            </a:r>
            <a:r>
              <a:rPr sz="2800" spc="-5" dirty="0"/>
              <a:t>С</a:t>
            </a:r>
            <a:r>
              <a:rPr sz="2800" spc="70" dirty="0"/>
              <a:t> </a:t>
            </a:r>
            <a:r>
              <a:rPr sz="2800" spc="-90" dirty="0"/>
              <a:t>ГРАФ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32408" y="922578"/>
            <a:ext cx="4987925" cy="172085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400" b="1" spc="-5" dirty="0">
                <a:solidFill>
                  <a:srgbClr val="FFCC00"/>
                </a:solidFill>
                <a:latin typeface="Arial"/>
                <a:cs typeface="Arial"/>
              </a:rPr>
              <a:t>3.6. </a:t>
            </a:r>
            <a:r>
              <a:rPr sz="2400" b="1" spc="-15" dirty="0">
                <a:solidFill>
                  <a:srgbClr val="FFCC00"/>
                </a:solidFill>
                <a:latin typeface="Arial"/>
                <a:cs typeface="Arial"/>
              </a:rPr>
              <a:t>Премахване </a:t>
            </a:r>
            <a:r>
              <a:rPr sz="2400" b="1" dirty="0">
                <a:solidFill>
                  <a:srgbClr val="FFCC00"/>
                </a:solidFill>
                <a:latin typeface="Arial"/>
                <a:cs typeface="Arial"/>
              </a:rPr>
              <a:t>на връх </a:t>
            </a:r>
            <a:r>
              <a:rPr sz="2400" b="1" spc="-35" dirty="0">
                <a:solidFill>
                  <a:srgbClr val="FFCC00"/>
                </a:solidFill>
                <a:latin typeface="Arial"/>
                <a:cs typeface="Arial"/>
              </a:rPr>
              <a:t>от</a:t>
            </a:r>
            <a:r>
              <a:rPr sz="2400" b="1" spc="-7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CC00"/>
                </a:solidFill>
                <a:latin typeface="Arial"/>
                <a:cs typeface="Arial"/>
              </a:rPr>
              <a:t>граф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050"/>
              </a:lnSpc>
              <a:spcBef>
                <a:spcPts val="225"/>
              </a:spcBef>
            </a:pP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void </a:t>
            </a:r>
            <a:r>
              <a:rPr sz="1800" spc="-10" dirty="0">
                <a:solidFill>
                  <a:srgbClr val="FFFF00"/>
                </a:solidFill>
                <a:latin typeface="Arial"/>
                <a:cs typeface="Arial"/>
              </a:rPr>
              <a:t>del_node(link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*gr[n], char</a:t>
            </a:r>
            <a:r>
              <a:rPr sz="1800" spc="6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c)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ts val="1945"/>
              </a:lnSpc>
            </a:pP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139065">
              <a:lnSpc>
                <a:spcPts val="1945"/>
              </a:lnSpc>
            </a:pP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if </a:t>
            </a:r>
            <a:r>
              <a:rPr sz="1800" spc="-10" dirty="0">
                <a:solidFill>
                  <a:srgbClr val="FFFF00"/>
                </a:solidFill>
                <a:latin typeface="Arial"/>
                <a:cs typeface="Arial"/>
              </a:rPr>
              <a:t>(search_node(gr,</a:t>
            </a:r>
            <a:r>
              <a:rPr sz="1800" spc="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c))</a:t>
            </a:r>
            <a:endParaRPr sz="1800" dirty="0">
              <a:latin typeface="Arial"/>
              <a:cs typeface="Arial"/>
            </a:endParaRPr>
          </a:p>
          <a:p>
            <a:pPr marL="266700">
              <a:lnSpc>
                <a:spcPts val="1945"/>
              </a:lnSpc>
            </a:pP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393065">
              <a:lnSpc>
                <a:spcPts val="2050"/>
              </a:lnSpc>
            </a:pP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int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i=0;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3331" y="2590342"/>
            <a:ext cx="2465070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spc="-15" dirty="0">
                <a:solidFill>
                  <a:srgbClr val="FFFF00"/>
                </a:solidFill>
                <a:latin typeface="Arial"/>
                <a:cs typeface="Arial"/>
              </a:rPr>
              <a:t>while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(gr[i]-&gt;key!=c) i++;  link *p,</a:t>
            </a:r>
            <a:r>
              <a:rPr sz="1800" spc="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*q;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90084" y="2590342"/>
            <a:ext cx="2084705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//търсене на</a:t>
            </a:r>
            <a:r>
              <a:rPr sz="1800" spc="-5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00"/>
                </a:solidFill>
                <a:latin typeface="Arial"/>
                <a:cs typeface="Arial"/>
              </a:rPr>
              <a:t>върха,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50"/>
              </a:lnSpc>
            </a:pP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//който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се</a:t>
            </a:r>
            <a:r>
              <a:rPr sz="1800" spc="-5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изтрива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3331" y="3084118"/>
            <a:ext cx="6953884" cy="2275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spc="-15" dirty="0">
                <a:solidFill>
                  <a:srgbClr val="FFFF00"/>
                </a:solidFill>
                <a:latin typeface="Arial"/>
                <a:cs typeface="Arial"/>
              </a:rPr>
              <a:t>while</a:t>
            </a:r>
            <a:r>
              <a:rPr sz="1800" spc="3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(gr[i]!=NULL)</a:t>
            </a:r>
            <a:endParaRPr sz="1800" dirty="0">
              <a:latin typeface="Arial"/>
              <a:cs typeface="Arial"/>
            </a:endParaRPr>
          </a:p>
          <a:p>
            <a:pPr marL="267335">
              <a:lnSpc>
                <a:spcPts val="1945"/>
              </a:lnSpc>
            </a:pP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{p=gr[i]; gr[i]=p-&gt;next; delete</a:t>
            </a:r>
            <a:r>
              <a:rPr sz="1800" spc="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p;}</a:t>
            </a:r>
            <a:endParaRPr sz="1800" dirty="0">
              <a:latin typeface="Arial"/>
              <a:cs typeface="Arial"/>
            </a:endParaRPr>
          </a:p>
          <a:p>
            <a:pPr marL="12700" marR="5080" indent="1447800">
              <a:lnSpc>
                <a:spcPts val="1939"/>
              </a:lnSpc>
              <a:spcBef>
                <a:spcPts val="140"/>
              </a:spcBef>
            </a:pP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//изтриване на </a:t>
            </a:r>
            <a:r>
              <a:rPr sz="1800" spc="-25" dirty="0">
                <a:solidFill>
                  <a:srgbClr val="FFFF00"/>
                </a:solidFill>
                <a:latin typeface="Arial"/>
                <a:cs typeface="Arial"/>
              </a:rPr>
              <a:t>върха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и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на </a:t>
            </a:r>
            <a:r>
              <a:rPr sz="1800" spc="-10" dirty="0">
                <a:solidFill>
                  <a:srgbClr val="FFFF00"/>
                </a:solidFill>
                <a:latin typeface="Arial"/>
                <a:cs typeface="Arial"/>
              </a:rPr>
              <a:t>дъгите,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излизащи </a:t>
            </a:r>
            <a:r>
              <a:rPr sz="1800" spc="-25" dirty="0">
                <a:solidFill>
                  <a:srgbClr val="FFFF00"/>
                </a:solidFill>
                <a:latin typeface="Arial"/>
                <a:cs typeface="Arial"/>
              </a:rPr>
              <a:t>от </a:t>
            </a:r>
            <a:r>
              <a:rPr sz="1800" spc="-15" dirty="0">
                <a:solidFill>
                  <a:srgbClr val="FFFF00"/>
                </a:solidFill>
                <a:latin typeface="Arial"/>
                <a:cs typeface="Arial"/>
              </a:rPr>
              <a:t>него 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for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(i=0;i&lt;n;i++)</a:t>
            </a:r>
            <a:endParaRPr sz="1800" dirty="0">
              <a:latin typeface="Arial"/>
              <a:cs typeface="Arial"/>
            </a:endParaRPr>
          </a:p>
          <a:p>
            <a:pPr marL="546100">
              <a:lnSpc>
                <a:spcPts val="1810"/>
              </a:lnSpc>
            </a:pP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if</a:t>
            </a:r>
            <a:r>
              <a:rPr sz="1800" spc="-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(gr[i])</a:t>
            </a:r>
            <a:endParaRPr sz="1800" dirty="0">
              <a:latin typeface="Arial"/>
              <a:cs typeface="Arial"/>
            </a:endParaRPr>
          </a:p>
          <a:p>
            <a:pPr marL="736600">
              <a:lnSpc>
                <a:spcPts val="1945"/>
              </a:lnSpc>
            </a:pP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800100">
              <a:lnSpc>
                <a:spcPts val="1945"/>
              </a:lnSpc>
            </a:pP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p=gr[i];</a:t>
            </a:r>
            <a:endParaRPr sz="1800" dirty="0">
              <a:latin typeface="Arial"/>
              <a:cs typeface="Arial"/>
            </a:endParaRPr>
          </a:p>
          <a:p>
            <a:pPr marL="800100">
              <a:lnSpc>
                <a:spcPts val="1945"/>
              </a:lnSpc>
            </a:pPr>
            <a:r>
              <a:rPr sz="1800" spc="-15" dirty="0">
                <a:solidFill>
                  <a:srgbClr val="FFFF00"/>
                </a:solidFill>
                <a:latin typeface="Arial"/>
                <a:cs typeface="Arial"/>
              </a:rPr>
              <a:t>while</a:t>
            </a:r>
            <a:r>
              <a:rPr sz="1800" spc="3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((p-&gt;key!=c)&amp;&amp;(p-&gt;next!=NULL))</a:t>
            </a:r>
            <a:endParaRPr sz="1800" dirty="0">
              <a:latin typeface="Arial"/>
              <a:cs typeface="Arial"/>
            </a:endParaRPr>
          </a:p>
          <a:p>
            <a:pPr marL="862965">
              <a:lnSpc>
                <a:spcPts val="2050"/>
              </a:lnSpc>
            </a:pP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{q=p;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p=p-&gt;next;}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4484" y="5306111"/>
            <a:ext cx="3391535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//изтриване на </a:t>
            </a:r>
            <a:r>
              <a:rPr sz="1800" spc="-10" dirty="0">
                <a:solidFill>
                  <a:srgbClr val="FFFF00"/>
                </a:solidFill>
                <a:latin typeface="Arial"/>
                <a:cs typeface="Arial"/>
              </a:rPr>
              <a:t>дъгите,</a:t>
            </a:r>
            <a:r>
              <a:rPr sz="1800" spc="-7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влизащи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50"/>
              </a:lnSpc>
            </a:pPr>
            <a:r>
              <a:rPr sz="1800" spc="-15" dirty="0">
                <a:solidFill>
                  <a:srgbClr val="FFFF00"/>
                </a:solidFill>
                <a:latin typeface="Arial"/>
                <a:cs typeface="Arial"/>
              </a:rPr>
              <a:t>//във</a:t>
            </a:r>
            <a:r>
              <a:rPr sz="1800" spc="-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FFFF00"/>
                </a:solidFill>
                <a:latin typeface="Arial"/>
                <a:cs typeface="Arial"/>
              </a:rPr>
              <a:t>върха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37307" y="5306111"/>
            <a:ext cx="2979420" cy="79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ts val="2050"/>
              </a:lnSpc>
              <a:spcBef>
                <a:spcPts val="100"/>
              </a:spcBef>
            </a:pP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if</a:t>
            </a:r>
            <a:r>
              <a:rPr sz="1800" spc="-1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(p-&gt;key==c)</a:t>
            </a:r>
            <a:endParaRPr sz="1800" dirty="0">
              <a:latin typeface="Arial"/>
              <a:cs typeface="Arial"/>
            </a:endParaRPr>
          </a:p>
          <a:p>
            <a:pPr marL="139065">
              <a:lnSpc>
                <a:spcPts val="1945"/>
              </a:lnSpc>
            </a:pP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{q-&gt;next=p-&gt;next; delete</a:t>
            </a:r>
            <a:r>
              <a:rPr sz="1800" spc="-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p;}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ts val="2050"/>
              </a:lnSpc>
            </a:pP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32484" y="6046774"/>
            <a:ext cx="4781550" cy="79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>
              <a:lnSpc>
                <a:spcPts val="205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  <a:p>
            <a:pPr marL="457200">
              <a:lnSpc>
                <a:spcPts val="1945"/>
              </a:lnSpc>
            </a:pP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else {cout&lt;&lt;"В графа няма </a:t>
            </a:r>
            <a:r>
              <a:rPr sz="1800" spc="-10" dirty="0">
                <a:solidFill>
                  <a:srgbClr val="FFFF00"/>
                </a:solidFill>
                <a:latin typeface="Arial"/>
                <a:cs typeface="Arial"/>
              </a:rPr>
              <a:t>такъв</a:t>
            </a:r>
            <a:r>
              <a:rPr sz="1800" spc="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00"/>
                </a:solidFill>
                <a:latin typeface="Arial"/>
                <a:cs typeface="Arial"/>
              </a:rPr>
              <a:t>връх!";}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ts val="2050"/>
              </a:lnSpc>
            </a:pP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7689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3. </a:t>
            </a:r>
            <a:r>
              <a:rPr sz="2800" spc="-10" dirty="0"/>
              <a:t>ОСНОВНИ </a:t>
            </a:r>
            <a:r>
              <a:rPr sz="2800" spc="-40" dirty="0"/>
              <a:t>ОПЕРАЦИИ </a:t>
            </a:r>
            <a:r>
              <a:rPr sz="2800" spc="-5" dirty="0"/>
              <a:t>С</a:t>
            </a:r>
            <a:r>
              <a:rPr sz="2800" spc="70" dirty="0"/>
              <a:t> </a:t>
            </a:r>
            <a:r>
              <a:rPr sz="2800" spc="-90" dirty="0"/>
              <a:t>ГРАФ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32353" y="924908"/>
            <a:ext cx="4932045" cy="3878579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00" b="1" spc="-5" dirty="0">
                <a:solidFill>
                  <a:srgbClr val="FFCC00"/>
                </a:solidFill>
                <a:latin typeface="Arial"/>
                <a:cs typeface="Arial"/>
              </a:rPr>
              <a:t>3.7. </a:t>
            </a:r>
            <a:r>
              <a:rPr sz="2400" b="1" spc="-15" dirty="0">
                <a:solidFill>
                  <a:srgbClr val="FFCC00"/>
                </a:solidFill>
                <a:latin typeface="Arial"/>
                <a:cs typeface="Arial"/>
              </a:rPr>
              <a:t>Премахване </a:t>
            </a:r>
            <a:r>
              <a:rPr sz="2400" b="1" dirty="0">
                <a:solidFill>
                  <a:srgbClr val="FFCC00"/>
                </a:solidFill>
                <a:latin typeface="Arial"/>
                <a:cs typeface="Arial"/>
              </a:rPr>
              <a:t>на </a:t>
            </a:r>
            <a:r>
              <a:rPr sz="2400" b="1" spc="-10" dirty="0">
                <a:solidFill>
                  <a:srgbClr val="FFCC00"/>
                </a:solidFill>
                <a:latin typeface="Arial"/>
                <a:cs typeface="Arial"/>
              </a:rPr>
              <a:t>дъга </a:t>
            </a:r>
            <a:r>
              <a:rPr sz="2400" b="1" spc="-35" dirty="0">
                <a:solidFill>
                  <a:srgbClr val="FFCC00"/>
                </a:solidFill>
                <a:latin typeface="Arial"/>
                <a:cs typeface="Arial"/>
              </a:rPr>
              <a:t>от</a:t>
            </a:r>
            <a:r>
              <a:rPr sz="2400" b="1" spc="-50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CC00"/>
                </a:solidFill>
                <a:latin typeface="Arial"/>
                <a:cs typeface="Arial"/>
              </a:rPr>
              <a:t>граф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void del_arc(link *gr[n],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char c1, char</a:t>
            </a:r>
            <a:r>
              <a:rPr sz="2000" spc="-1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c2)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152400">
              <a:lnSpc>
                <a:spcPts val="24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if 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(search_arc(gr,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c1,</a:t>
            </a:r>
            <a:r>
              <a:rPr sz="2000" spc="-8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c2))</a:t>
            </a:r>
            <a:endParaRPr sz="2000" dirty="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431800">
              <a:lnSpc>
                <a:spcPts val="24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int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i=0;</a:t>
            </a:r>
            <a:endParaRPr sz="2000" dirty="0">
              <a:latin typeface="Arial"/>
              <a:cs typeface="Arial"/>
            </a:endParaRPr>
          </a:p>
          <a:p>
            <a:pPr marL="431800">
              <a:lnSpc>
                <a:spcPct val="1000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while (gr[i]-&gt;key!=c1)</a:t>
            </a:r>
            <a:endParaRPr sz="2000" dirty="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i++;</a:t>
            </a:r>
            <a:endParaRPr sz="2000" dirty="0">
              <a:latin typeface="Arial"/>
              <a:cs typeface="Arial"/>
            </a:endParaRPr>
          </a:p>
          <a:p>
            <a:pPr marL="431800" marR="24130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link *p=gr[i], *q;  while</a:t>
            </a:r>
            <a:r>
              <a:rPr sz="2000" spc="-7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(p-&gt;key!=c2)</a:t>
            </a:r>
            <a:endParaRPr sz="2000" dirty="0">
              <a:latin typeface="Arial"/>
              <a:cs typeface="Arial"/>
            </a:endParaRPr>
          </a:p>
          <a:p>
            <a:pPr marL="431800" marR="1127125" indent="14097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{q=p;</a:t>
            </a:r>
            <a:r>
              <a:rPr sz="2000" spc="-1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p=p-&gt;next;} 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q-&gt;next=p-&gt;next;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1533" y="4777244"/>
            <a:ext cx="999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delete</a:t>
            </a:r>
            <a:r>
              <a:rPr sz="2000" spc="-8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p;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61246" y="4777244"/>
            <a:ext cx="360680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//премахване на</a:t>
            </a:r>
            <a:r>
              <a:rPr sz="2000" spc="-114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00"/>
                </a:solidFill>
                <a:latin typeface="Arial"/>
                <a:cs typeface="Arial"/>
              </a:rPr>
              <a:t>върха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//от </a:t>
            </a:r>
            <a:r>
              <a:rPr sz="2000" spc="5" dirty="0">
                <a:solidFill>
                  <a:srgbClr val="FFFF00"/>
                </a:solidFill>
                <a:latin typeface="Arial"/>
                <a:cs typeface="Arial"/>
              </a:rPr>
              <a:t>списъка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на</a:t>
            </a:r>
            <a:r>
              <a:rPr sz="2000" spc="-6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съседство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2353" y="5386781"/>
            <a:ext cx="554164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146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  <a:p>
            <a:pPr marL="431800">
              <a:lnSpc>
                <a:spcPts val="2400"/>
              </a:lnSpc>
              <a:spcBef>
                <a:spcPts val="5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else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{cout&lt;&lt;"\nВ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графа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няма такава</a:t>
            </a:r>
            <a:r>
              <a:rPr sz="2000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дъга!";}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7689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3. </a:t>
            </a:r>
            <a:r>
              <a:rPr sz="2800" spc="-10" dirty="0"/>
              <a:t>ОСНОВНИ </a:t>
            </a:r>
            <a:r>
              <a:rPr sz="2800" spc="-40" dirty="0"/>
              <a:t>ОПЕРАЦИИ </a:t>
            </a:r>
            <a:r>
              <a:rPr sz="2800" spc="-5" dirty="0"/>
              <a:t>С</a:t>
            </a:r>
            <a:r>
              <a:rPr sz="2800" spc="70" dirty="0"/>
              <a:t> </a:t>
            </a:r>
            <a:r>
              <a:rPr sz="2800" spc="-90" dirty="0"/>
              <a:t>ГРАФ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168853" y="924908"/>
            <a:ext cx="8409305" cy="400050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76200" algn="just">
              <a:lnSpc>
                <a:spcPct val="100000"/>
              </a:lnSpc>
              <a:spcBef>
                <a:spcPts val="670"/>
              </a:spcBef>
            </a:pPr>
            <a:r>
              <a:rPr sz="2400" b="1" spc="-5" dirty="0">
                <a:solidFill>
                  <a:srgbClr val="FFCC00"/>
                </a:solidFill>
                <a:latin typeface="Arial"/>
                <a:cs typeface="Arial"/>
              </a:rPr>
              <a:t>3.8. </a:t>
            </a:r>
            <a:r>
              <a:rPr sz="2400" b="1" spc="-20" dirty="0">
                <a:solidFill>
                  <a:srgbClr val="FFCC00"/>
                </a:solidFill>
                <a:latin typeface="Arial"/>
                <a:cs typeface="Arial"/>
              </a:rPr>
              <a:t>Обхождане </a:t>
            </a:r>
            <a:r>
              <a:rPr sz="2400" b="1" dirty="0">
                <a:solidFill>
                  <a:srgbClr val="FFCC00"/>
                </a:solidFill>
                <a:latin typeface="Arial"/>
                <a:cs typeface="Arial"/>
              </a:rPr>
              <a:t>на</a:t>
            </a:r>
            <a:r>
              <a:rPr sz="2400" b="1" spc="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CC00"/>
                </a:solidFill>
                <a:latin typeface="Arial"/>
                <a:cs typeface="Arial"/>
              </a:rPr>
              <a:t>граф</a:t>
            </a:r>
            <a:endParaRPr sz="2400">
              <a:latin typeface="Arial"/>
              <a:cs typeface="Arial"/>
            </a:endParaRPr>
          </a:p>
          <a:p>
            <a:pPr marL="76200" algn="just">
              <a:lnSpc>
                <a:spcPct val="100000"/>
              </a:lnSpc>
              <a:spcBef>
                <a:spcPts val="484"/>
              </a:spcBef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Обхождането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граф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може да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извърши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по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два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начина:</a:t>
            </a:r>
            <a:endParaRPr sz="2000">
              <a:latin typeface="Arial"/>
              <a:cs typeface="Arial"/>
            </a:endParaRPr>
          </a:p>
          <a:p>
            <a:pPr marL="76200" marR="68580" algn="just">
              <a:lnSpc>
                <a:spcPct val="100000"/>
              </a:lnSpc>
              <a:spcBef>
                <a:spcPts val="480"/>
              </a:spcBef>
              <a:buSzPct val="80000"/>
              <a:buFont typeface="Wingdings"/>
              <a:buChar char=""/>
              <a:tabLst>
                <a:tab pos="299085" algn="l"/>
              </a:tabLst>
            </a:pPr>
            <a:r>
              <a:rPr sz="2000" dirty="0">
                <a:solidFill>
                  <a:srgbClr val="FFCC00"/>
                </a:solidFill>
                <a:latin typeface="Arial"/>
                <a:cs typeface="Arial"/>
              </a:rPr>
              <a:t>В </a:t>
            </a:r>
            <a:r>
              <a:rPr sz="2000" spc="-15" dirty="0">
                <a:solidFill>
                  <a:srgbClr val="FFCC00"/>
                </a:solidFill>
                <a:latin typeface="Arial"/>
                <a:cs typeface="Arial"/>
              </a:rPr>
              <a:t>дълбочина</a:t>
            </a:r>
            <a:r>
              <a:rPr sz="2000" spc="52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(Depth-First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Search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или DFS), при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което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следва  възможно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най-дългия 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път,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като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обработват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всички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срещнати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по  пътя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върхове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достигане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връх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без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наследник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или до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връх,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през </a:t>
            </a:r>
            <a:r>
              <a:rPr sz="2000" spc="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който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вече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сме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минали.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други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думи,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при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обхождане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дълбочина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се  посещава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един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съсед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950" spc="-30" baseline="-21367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даден връх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950" baseline="-21367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останалите съседи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950" baseline="-21367" dirty="0">
                <a:solidFill>
                  <a:srgbClr val="FFFFFF"/>
                </a:solidFill>
                <a:latin typeface="Arial"/>
                <a:cs typeface="Arial"/>
              </a:rPr>
              <a:t>j </a:t>
            </a:r>
            <a:r>
              <a:rPr sz="1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ще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бъдат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посетени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едва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след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като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са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обходени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всички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съседи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950" spc="-22" baseline="-21367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76200" marR="69215" algn="just">
              <a:lnSpc>
                <a:spcPct val="100000"/>
              </a:lnSpc>
              <a:spcBef>
                <a:spcPts val="480"/>
              </a:spcBef>
              <a:buSzPct val="80000"/>
              <a:buFont typeface="Wingdings"/>
              <a:buChar char=""/>
              <a:tabLst>
                <a:tab pos="299085" algn="l"/>
              </a:tabLst>
            </a:pPr>
            <a:r>
              <a:rPr sz="2000" dirty="0">
                <a:solidFill>
                  <a:srgbClr val="FFCC00"/>
                </a:solidFill>
                <a:latin typeface="Arial"/>
                <a:cs typeface="Arial"/>
              </a:rPr>
              <a:t>В </a:t>
            </a:r>
            <a:r>
              <a:rPr sz="2000" spc="-10" dirty="0">
                <a:solidFill>
                  <a:srgbClr val="FFCC00"/>
                </a:solidFill>
                <a:latin typeface="Arial"/>
                <a:cs typeface="Arial"/>
              </a:rPr>
              <a:t>ширина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(Breadth-First Search и BFS),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при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което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върховете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обхождат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реда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нарастване на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разстоянието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началния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връх.  Първо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посещават всички непосредствени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съседи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даден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връх,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преди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посетят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техните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съседи.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2668" y="350520"/>
            <a:ext cx="9144000" cy="6858000"/>
            <a:chOff x="772668" y="35052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772668" y="35052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4696" y="3061715"/>
              <a:ext cx="5870448" cy="41452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2746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1.</a:t>
            </a:r>
            <a:r>
              <a:rPr sz="2800" spc="-85" dirty="0"/>
              <a:t> </a:t>
            </a:r>
            <a:r>
              <a:rPr sz="2800" spc="-10" dirty="0"/>
              <a:t>ДЕФИНИЦИИ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980441" y="1895855"/>
            <a:ext cx="6576059" cy="53111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32353" y="997800"/>
            <a:ext cx="7996555" cy="3195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Структурата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граф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подобно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дървото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състои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непразно  множество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върхове (възли)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 и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множество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дъги</a:t>
            </a:r>
            <a:r>
              <a:rPr sz="2000" spc="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(ребра)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Е.  </a:t>
            </a:r>
            <a:r>
              <a:rPr sz="2000" b="1" spc="-15" dirty="0">
                <a:solidFill>
                  <a:srgbClr val="FFCC00"/>
                </a:solidFill>
                <a:latin typeface="Arial"/>
                <a:cs typeface="Arial"/>
              </a:rPr>
              <a:t>Графът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подмножество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декартовото произведение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двете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множества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 V и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E:</a:t>
            </a:r>
            <a:endParaRPr sz="20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 =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{V,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E}</a:t>
            </a:r>
            <a:endParaRPr sz="2000" dirty="0">
              <a:latin typeface="Arial"/>
              <a:cs typeface="Arial"/>
            </a:endParaRPr>
          </a:p>
          <a:p>
            <a:pPr marL="12700" marR="5715" algn="just">
              <a:lnSpc>
                <a:spcPct val="100000"/>
              </a:lnSpc>
              <a:spcBef>
                <a:spcPts val="47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разлика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lang="bg-BG" sz="2000" spc="-25" dirty="0">
                <a:solidFill>
                  <a:srgbClr val="FFFFFF"/>
                </a:solidFill>
                <a:latin typeface="Arial"/>
                <a:cs typeface="Arial"/>
              </a:rPr>
              <a:t>дървото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bg-BG" sz="2000" spc="-25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lang="bg-BG" sz="2000" spc="-15" dirty="0">
                <a:solidFill>
                  <a:srgbClr val="FFFFFF"/>
                </a:solidFill>
                <a:latin typeface="Arial"/>
                <a:cs typeface="Arial"/>
              </a:rPr>
              <a:t>един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bg-BG" sz="2000" spc="-5" dirty="0">
                <a:solidFill>
                  <a:srgbClr val="FFFFFF"/>
                </a:solidFill>
                <a:latin typeface="Arial"/>
                <a:cs typeface="Arial"/>
              </a:rPr>
              <a:t>граф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bg-BG" sz="2000" spc="-5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lang="bg-BG" sz="2000" spc="-15" dirty="0">
                <a:solidFill>
                  <a:srgbClr val="FFFFFF"/>
                </a:solidFill>
                <a:latin typeface="Arial"/>
                <a:cs typeface="Arial"/>
              </a:rPr>
              <a:t>възможно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bg-BG" sz="2000" spc="-5" dirty="0">
                <a:solidFill>
                  <a:srgbClr val="FFFFFF"/>
                </a:solidFill>
                <a:latin typeface="Arial"/>
                <a:cs typeface="Arial"/>
              </a:rPr>
              <a:t>да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има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обратни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връзки.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Всяка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дъга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дефинира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чрез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двойка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възли,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които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съединява,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например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(А,F)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или (A,B).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Ако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двойката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подредена, 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т.е.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дъгата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има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посока,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графът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нарича </a:t>
            </a:r>
            <a:r>
              <a:rPr sz="2000" b="1" spc="-10" dirty="0">
                <a:solidFill>
                  <a:srgbClr val="FFCC00"/>
                </a:solidFill>
                <a:latin typeface="Arial"/>
                <a:cs typeface="Arial"/>
              </a:rPr>
              <a:t>насочен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или  </a:t>
            </a:r>
            <a:r>
              <a:rPr sz="2000" b="1" spc="-5" dirty="0">
                <a:solidFill>
                  <a:srgbClr val="FFCC00"/>
                </a:solidFill>
                <a:latin typeface="Arial"/>
                <a:cs typeface="Arial"/>
              </a:rPr>
              <a:t>ориентиран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противен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случай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CC00"/>
                </a:solidFill>
                <a:latin typeface="Arial"/>
                <a:cs typeface="Arial"/>
              </a:rPr>
              <a:t>неориентиран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29840" y="4809744"/>
            <a:ext cx="5715000" cy="1470660"/>
          </a:xfrm>
          <a:custGeom>
            <a:avLst/>
            <a:gdLst/>
            <a:ahLst/>
            <a:cxnLst/>
            <a:rect l="l" t="t" r="r" b="b"/>
            <a:pathLst>
              <a:path w="5715000" h="1470660">
                <a:moveTo>
                  <a:pt x="996696" y="792480"/>
                </a:moveTo>
                <a:lnTo>
                  <a:pt x="13716" y="289560"/>
                </a:lnTo>
                <a:lnTo>
                  <a:pt x="0" y="315468"/>
                </a:lnTo>
                <a:lnTo>
                  <a:pt x="982980" y="816864"/>
                </a:lnTo>
                <a:lnTo>
                  <a:pt x="996696" y="792480"/>
                </a:lnTo>
                <a:close/>
              </a:path>
              <a:path w="5715000" h="1470660">
                <a:moveTo>
                  <a:pt x="2985516" y="998220"/>
                </a:moveTo>
                <a:lnTo>
                  <a:pt x="2956534" y="998220"/>
                </a:lnTo>
                <a:lnTo>
                  <a:pt x="2955036" y="99060"/>
                </a:lnTo>
                <a:lnTo>
                  <a:pt x="2927604" y="99060"/>
                </a:lnTo>
                <a:lnTo>
                  <a:pt x="2927604" y="998220"/>
                </a:lnTo>
                <a:lnTo>
                  <a:pt x="2898648" y="998220"/>
                </a:lnTo>
                <a:lnTo>
                  <a:pt x="2942844" y="1085088"/>
                </a:lnTo>
                <a:lnTo>
                  <a:pt x="2978023" y="1013460"/>
                </a:lnTo>
                <a:lnTo>
                  <a:pt x="2985516" y="998220"/>
                </a:lnTo>
                <a:close/>
              </a:path>
              <a:path w="5715000" h="1470660">
                <a:moveTo>
                  <a:pt x="4666488" y="0"/>
                </a:moveTo>
                <a:lnTo>
                  <a:pt x="4572000" y="10668"/>
                </a:lnTo>
                <a:lnTo>
                  <a:pt x="4587506" y="34975"/>
                </a:lnTo>
                <a:lnTo>
                  <a:pt x="4003548" y="403860"/>
                </a:lnTo>
                <a:lnTo>
                  <a:pt x="4018788" y="428244"/>
                </a:lnTo>
                <a:lnTo>
                  <a:pt x="4602289" y="58140"/>
                </a:lnTo>
                <a:lnTo>
                  <a:pt x="4617720" y="82296"/>
                </a:lnTo>
                <a:lnTo>
                  <a:pt x="4650232" y="27432"/>
                </a:lnTo>
                <a:lnTo>
                  <a:pt x="4666488" y="0"/>
                </a:lnTo>
                <a:close/>
              </a:path>
              <a:path w="5715000" h="1470660">
                <a:moveTo>
                  <a:pt x="5335524" y="1357884"/>
                </a:moveTo>
                <a:lnTo>
                  <a:pt x="5306085" y="1342644"/>
                </a:lnTo>
                <a:lnTo>
                  <a:pt x="5250180" y="1313688"/>
                </a:lnTo>
                <a:lnTo>
                  <a:pt x="5250180" y="1342644"/>
                </a:lnTo>
                <a:lnTo>
                  <a:pt x="3101340" y="1342644"/>
                </a:lnTo>
                <a:lnTo>
                  <a:pt x="3101340" y="1371600"/>
                </a:lnTo>
                <a:lnTo>
                  <a:pt x="5250180" y="1371600"/>
                </a:lnTo>
                <a:lnTo>
                  <a:pt x="5250180" y="1400556"/>
                </a:lnTo>
                <a:lnTo>
                  <a:pt x="5308092" y="1371600"/>
                </a:lnTo>
                <a:lnTo>
                  <a:pt x="5335524" y="1357884"/>
                </a:lnTo>
                <a:close/>
              </a:path>
              <a:path w="5715000" h="1470660">
                <a:moveTo>
                  <a:pt x="5498592" y="1092720"/>
                </a:moveTo>
                <a:lnTo>
                  <a:pt x="5494236" y="1037844"/>
                </a:lnTo>
                <a:lnTo>
                  <a:pt x="5490972" y="996696"/>
                </a:lnTo>
                <a:lnTo>
                  <a:pt x="5466524" y="1011466"/>
                </a:lnTo>
                <a:lnTo>
                  <a:pt x="4872228" y="30480"/>
                </a:lnTo>
                <a:lnTo>
                  <a:pt x="4847844" y="44196"/>
                </a:lnTo>
                <a:lnTo>
                  <a:pt x="5442597" y="1025931"/>
                </a:lnTo>
                <a:lnTo>
                  <a:pt x="5417820" y="1040892"/>
                </a:lnTo>
                <a:lnTo>
                  <a:pt x="5498592" y="1092720"/>
                </a:lnTo>
                <a:close/>
              </a:path>
              <a:path w="5715000" h="1470660">
                <a:moveTo>
                  <a:pt x="5715000" y="1287780"/>
                </a:moveTo>
                <a:lnTo>
                  <a:pt x="5705856" y="1232916"/>
                </a:lnTo>
                <a:lnTo>
                  <a:pt x="5686044" y="1194384"/>
                </a:lnTo>
                <a:lnTo>
                  <a:pt x="5686044" y="1289304"/>
                </a:lnTo>
                <a:lnTo>
                  <a:pt x="5682996" y="1319784"/>
                </a:lnTo>
                <a:lnTo>
                  <a:pt x="5666232" y="1360932"/>
                </a:lnTo>
                <a:lnTo>
                  <a:pt x="5637276" y="1395984"/>
                </a:lnTo>
                <a:lnTo>
                  <a:pt x="5599176" y="1423416"/>
                </a:lnTo>
                <a:lnTo>
                  <a:pt x="5553456" y="1438656"/>
                </a:lnTo>
                <a:lnTo>
                  <a:pt x="5518404" y="1441704"/>
                </a:lnTo>
                <a:lnTo>
                  <a:pt x="5484876" y="1438656"/>
                </a:lnTo>
                <a:lnTo>
                  <a:pt x="5439156" y="1421892"/>
                </a:lnTo>
                <a:lnTo>
                  <a:pt x="5401056" y="1395984"/>
                </a:lnTo>
                <a:lnTo>
                  <a:pt x="5372100" y="1360932"/>
                </a:lnTo>
                <a:lnTo>
                  <a:pt x="5353812" y="1303020"/>
                </a:lnTo>
                <a:lnTo>
                  <a:pt x="5353812" y="1271016"/>
                </a:lnTo>
                <a:lnTo>
                  <a:pt x="5366004" y="1228344"/>
                </a:lnTo>
                <a:lnTo>
                  <a:pt x="5391912" y="1190244"/>
                </a:lnTo>
                <a:lnTo>
                  <a:pt x="5454396" y="1146048"/>
                </a:lnTo>
                <a:lnTo>
                  <a:pt x="5503164" y="1135380"/>
                </a:lnTo>
                <a:lnTo>
                  <a:pt x="5519928" y="1133856"/>
                </a:lnTo>
                <a:lnTo>
                  <a:pt x="5536692" y="1135380"/>
                </a:lnTo>
                <a:lnTo>
                  <a:pt x="5585460" y="1147572"/>
                </a:lnTo>
                <a:lnTo>
                  <a:pt x="5626608" y="1170432"/>
                </a:lnTo>
                <a:lnTo>
                  <a:pt x="5658612" y="1203960"/>
                </a:lnTo>
                <a:lnTo>
                  <a:pt x="5682996" y="1257300"/>
                </a:lnTo>
                <a:lnTo>
                  <a:pt x="5686044" y="1289304"/>
                </a:lnTo>
                <a:lnTo>
                  <a:pt x="5686044" y="1194384"/>
                </a:lnTo>
                <a:lnTo>
                  <a:pt x="5679948" y="1185672"/>
                </a:lnTo>
                <a:lnTo>
                  <a:pt x="5669280" y="1171956"/>
                </a:lnTo>
                <a:lnTo>
                  <a:pt x="5657088" y="1158240"/>
                </a:lnTo>
                <a:lnTo>
                  <a:pt x="5641848" y="1147572"/>
                </a:lnTo>
                <a:lnTo>
                  <a:pt x="5628132" y="1136904"/>
                </a:lnTo>
                <a:lnTo>
                  <a:pt x="5622544" y="1133856"/>
                </a:lnTo>
                <a:lnTo>
                  <a:pt x="5611368" y="1127760"/>
                </a:lnTo>
                <a:lnTo>
                  <a:pt x="5594604" y="1120140"/>
                </a:lnTo>
                <a:lnTo>
                  <a:pt x="5576316" y="1114044"/>
                </a:lnTo>
                <a:lnTo>
                  <a:pt x="5558028" y="1109472"/>
                </a:lnTo>
                <a:lnTo>
                  <a:pt x="5538216" y="1106424"/>
                </a:lnTo>
                <a:lnTo>
                  <a:pt x="5498592" y="1106424"/>
                </a:lnTo>
                <a:lnTo>
                  <a:pt x="5443728" y="1120140"/>
                </a:lnTo>
                <a:lnTo>
                  <a:pt x="5394960" y="1147572"/>
                </a:lnTo>
                <a:lnTo>
                  <a:pt x="5358384" y="1187196"/>
                </a:lnTo>
                <a:lnTo>
                  <a:pt x="5347716" y="1200912"/>
                </a:lnTo>
                <a:lnTo>
                  <a:pt x="5332476" y="1234440"/>
                </a:lnTo>
                <a:lnTo>
                  <a:pt x="5327904" y="1251204"/>
                </a:lnTo>
                <a:lnTo>
                  <a:pt x="5324856" y="1269492"/>
                </a:lnTo>
                <a:lnTo>
                  <a:pt x="5324856" y="1289304"/>
                </a:lnTo>
                <a:lnTo>
                  <a:pt x="5334000" y="1342644"/>
                </a:lnTo>
                <a:lnTo>
                  <a:pt x="5358384" y="1391412"/>
                </a:lnTo>
                <a:lnTo>
                  <a:pt x="5396484" y="1429512"/>
                </a:lnTo>
                <a:lnTo>
                  <a:pt x="5445252" y="1456944"/>
                </a:lnTo>
                <a:lnTo>
                  <a:pt x="5500116" y="1469136"/>
                </a:lnTo>
                <a:lnTo>
                  <a:pt x="5519928" y="1470660"/>
                </a:lnTo>
                <a:lnTo>
                  <a:pt x="5539740" y="1469136"/>
                </a:lnTo>
                <a:lnTo>
                  <a:pt x="5577840" y="1461516"/>
                </a:lnTo>
                <a:lnTo>
                  <a:pt x="5623052" y="1441704"/>
                </a:lnTo>
                <a:lnTo>
                  <a:pt x="5628132" y="1438656"/>
                </a:lnTo>
                <a:lnTo>
                  <a:pt x="5670804" y="1403604"/>
                </a:lnTo>
                <a:lnTo>
                  <a:pt x="5699760" y="1359408"/>
                </a:lnTo>
                <a:lnTo>
                  <a:pt x="5713476" y="1306068"/>
                </a:lnTo>
                <a:lnTo>
                  <a:pt x="5715000" y="12877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15864" y="4469434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62952" y="4432858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56612" y="4838166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93004" y="5851550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06139" y="4839766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27063" y="5185638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44267" y="5432526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35755" y="5357774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53323" y="5876010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84931" y="6122898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2668" y="350520"/>
            <a:ext cx="9144000" cy="6858000"/>
            <a:chOff x="772668" y="35052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772668" y="35052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4696" y="3061715"/>
              <a:ext cx="5870448" cy="41452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69263" y="1749551"/>
            <a:ext cx="5501640" cy="54589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7689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3. </a:t>
            </a:r>
            <a:r>
              <a:rPr sz="2800" spc="-10" dirty="0"/>
              <a:t>ОСНОВНИ </a:t>
            </a:r>
            <a:r>
              <a:rPr sz="2800" spc="-40" dirty="0"/>
              <a:t>ОПЕРАЦИИ </a:t>
            </a:r>
            <a:r>
              <a:rPr sz="2800" spc="-5" dirty="0"/>
              <a:t>С</a:t>
            </a:r>
            <a:r>
              <a:rPr sz="2800" spc="70" dirty="0"/>
              <a:t> </a:t>
            </a:r>
            <a:r>
              <a:rPr sz="2800" spc="-90" dirty="0"/>
              <a:t>ГРАФ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3259264" y="3321811"/>
            <a:ext cx="1651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59343" y="2855506"/>
            <a:ext cx="1651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60849" y="3055188"/>
            <a:ext cx="1651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2353" y="997800"/>
            <a:ext cx="4589145" cy="1884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Пример за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обхождане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граф: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latin typeface="Arial"/>
              <a:cs typeface="Arial"/>
            </a:endParaRPr>
          </a:p>
          <a:p>
            <a:pPr marR="225425" algn="ctr">
              <a:lnSpc>
                <a:spcPct val="100000"/>
              </a:lnSpc>
            </a:pPr>
            <a:r>
              <a:rPr sz="2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20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2090"/>
              </a:spcBef>
            </a:pPr>
            <a:r>
              <a:rPr sz="2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32353" y="4723803"/>
            <a:ext cx="3599179" cy="1725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79070" algn="r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DFS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(в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дълбочина):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0 4 1 5 3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6477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BFS	(в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ширина):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0 4 2 3 1</a:t>
            </a:r>
            <a:r>
              <a:rPr sz="20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81428" y="2150363"/>
            <a:ext cx="3091180" cy="2616835"/>
          </a:xfrm>
          <a:custGeom>
            <a:avLst/>
            <a:gdLst/>
            <a:ahLst/>
            <a:cxnLst/>
            <a:rect l="l" t="t" r="r" b="b"/>
            <a:pathLst>
              <a:path w="3091179" h="2616835">
                <a:moveTo>
                  <a:pt x="1994916" y="2616708"/>
                </a:moveTo>
                <a:lnTo>
                  <a:pt x="1979117" y="2587752"/>
                </a:lnTo>
                <a:lnTo>
                  <a:pt x="1949196" y="2532888"/>
                </a:lnTo>
                <a:lnTo>
                  <a:pt x="1933460" y="2555506"/>
                </a:lnTo>
                <a:lnTo>
                  <a:pt x="16764" y="1203960"/>
                </a:lnTo>
                <a:lnTo>
                  <a:pt x="0" y="1226820"/>
                </a:lnTo>
                <a:lnTo>
                  <a:pt x="1916569" y="2579789"/>
                </a:lnTo>
                <a:lnTo>
                  <a:pt x="1900428" y="2602992"/>
                </a:lnTo>
                <a:lnTo>
                  <a:pt x="1994916" y="2616708"/>
                </a:lnTo>
                <a:close/>
              </a:path>
              <a:path w="3091179" h="2616835">
                <a:moveTo>
                  <a:pt x="2063496" y="815340"/>
                </a:moveTo>
                <a:lnTo>
                  <a:pt x="2048611" y="778764"/>
                </a:lnTo>
                <a:lnTo>
                  <a:pt x="2026920" y="725424"/>
                </a:lnTo>
                <a:lnTo>
                  <a:pt x="2007946" y="747483"/>
                </a:lnTo>
                <a:lnTo>
                  <a:pt x="1388364" y="204216"/>
                </a:lnTo>
                <a:lnTo>
                  <a:pt x="1368552" y="225552"/>
                </a:lnTo>
                <a:lnTo>
                  <a:pt x="1988959" y="769543"/>
                </a:lnTo>
                <a:lnTo>
                  <a:pt x="1970532" y="790956"/>
                </a:lnTo>
                <a:lnTo>
                  <a:pt x="2063496" y="815340"/>
                </a:lnTo>
                <a:close/>
              </a:path>
              <a:path w="3091179" h="2616835">
                <a:moveTo>
                  <a:pt x="2380488" y="2330196"/>
                </a:moveTo>
                <a:lnTo>
                  <a:pt x="2351532" y="2330196"/>
                </a:lnTo>
                <a:lnTo>
                  <a:pt x="2351532" y="1482852"/>
                </a:lnTo>
                <a:lnTo>
                  <a:pt x="2322576" y="1482852"/>
                </a:lnTo>
                <a:lnTo>
                  <a:pt x="2322576" y="2330196"/>
                </a:lnTo>
                <a:lnTo>
                  <a:pt x="2295144" y="2330196"/>
                </a:lnTo>
                <a:lnTo>
                  <a:pt x="2337816" y="2417064"/>
                </a:lnTo>
                <a:lnTo>
                  <a:pt x="2372995" y="2345436"/>
                </a:lnTo>
                <a:lnTo>
                  <a:pt x="2380488" y="2330196"/>
                </a:lnTo>
                <a:close/>
              </a:path>
              <a:path w="3091179" h="2616835">
                <a:moveTo>
                  <a:pt x="3090672" y="414528"/>
                </a:moveTo>
                <a:lnTo>
                  <a:pt x="3087103" y="411480"/>
                </a:lnTo>
                <a:lnTo>
                  <a:pt x="3017520" y="352044"/>
                </a:lnTo>
                <a:lnTo>
                  <a:pt x="3010776" y="380555"/>
                </a:lnTo>
                <a:lnTo>
                  <a:pt x="1450848" y="0"/>
                </a:lnTo>
                <a:lnTo>
                  <a:pt x="1443228" y="27432"/>
                </a:lnTo>
                <a:lnTo>
                  <a:pt x="3004235" y="408241"/>
                </a:lnTo>
                <a:lnTo>
                  <a:pt x="2997708" y="435864"/>
                </a:lnTo>
                <a:lnTo>
                  <a:pt x="3090672" y="414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2668" y="350520"/>
            <a:ext cx="9144000" cy="6858000"/>
            <a:chOff x="772668" y="35052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772668" y="35052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4696" y="3061715"/>
              <a:ext cx="5870448" cy="41452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03300" y="1435904"/>
            <a:ext cx="6725411" cy="57454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7689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3. </a:t>
            </a:r>
            <a:r>
              <a:rPr sz="2800" spc="-10" dirty="0"/>
              <a:t>ОСНОВНИ </a:t>
            </a:r>
            <a:r>
              <a:rPr sz="2800" spc="-40" dirty="0"/>
              <a:t>ОПЕРАЦИИ </a:t>
            </a:r>
            <a:r>
              <a:rPr sz="2800" spc="-5" dirty="0"/>
              <a:t>С</a:t>
            </a:r>
            <a:r>
              <a:rPr sz="2800" spc="70" dirty="0"/>
              <a:t> </a:t>
            </a:r>
            <a:r>
              <a:rPr sz="2800" spc="-90" dirty="0"/>
              <a:t>ГРАФ</a:t>
            </a:r>
            <a:endParaRPr sz="2800"/>
          </a:p>
        </p:txBody>
      </p:sp>
      <p:sp>
        <p:nvSpPr>
          <p:cNvPr id="8" name="object 8"/>
          <p:cNvSpPr/>
          <p:nvPr/>
        </p:nvSpPr>
        <p:spPr>
          <a:xfrm>
            <a:off x="6838188" y="2107692"/>
            <a:ext cx="687705" cy="3517900"/>
          </a:xfrm>
          <a:custGeom>
            <a:avLst/>
            <a:gdLst/>
            <a:ahLst/>
            <a:cxnLst/>
            <a:rect l="l" t="t" r="r" b="b"/>
            <a:pathLst>
              <a:path w="687704" h="3517900">
                <a:moveTo>
                  <a:pt x="629867" y="3436212"/>
                </a:moveTo>
                <a:lnTo>
                  <a:pt x="601979" y="3441191"/>
                </a:lnTo>
                <a:lnTo>
                  <a:pt x="659891" y="3517391"/>
                </a:lnTo>
                <a:lnTo>
                  <a:pt x="680008" y="3450335"/>
                </a:lnTo>
                <a:lnTo>
                  <a:pt x="632459" y="3450335"/>
                </a:lnTo>
                <a:lnTo>
                  <a:pt x="629867" y="3436212"/>
                </a:lnTo>
                <a:close/>
              </a:path>
              <a:path w="687704" h="3517900">
                <a:moveTo>
                  <a:pt x="658981" y="3431013"/>
                </a:moveTo>
                <a:lnTo>
                  <a:pt x="629867" y="3436212"/>
                </a:lnTo>
                <a:lnTo>
                  <a:pt x="632459" y="3450335"/>
                </a:lnTo>
                <a:lnTo>
                  <a:pt x="661415" y="3444239"/>
                </a:lnTo>
                <a:lnTo>
                  <a:pt x="658981" y="3431013"/>
                </a:lnTo>
                <a:close/>
              </a:path>
              <a:path w="687704" h="3517900">
                <a:moveTo>
                  <a:pt x="687323" y="3425952"/>
                </a:moveTo>
                <a:lnTo>
                  <a:pt x="658981" y="3431013"/>
                </a:lnTo>
                <a:lnTo>
                  <a:pt x="661415" y="3444239"/>
                </a:lnTo>
                <a:lnTo>
                  <a:pt x="632459" y="3450335"/>
                </a:lnTo>
                <a:lnTo>
                  <a:pt x="680008" y="3450335"/>
                </a:lnTo>
                <a:lnTo>
                  <a:pt x="687323" y="3425952"/>
                </a:lnTo>
                <a:close/>
              </a:path>
              <a:path w="687704" h="3517900">
                <a:moveTo>
                  <a:pt x="27431" y="0"/>
                </a:moveTo>
                <a:lnTo>
                  <a:pt x="0" y="4571"/>
                </a:lnTo>
                <a:lnTo>
                  <a:pt x="629867" y="3436212"/>
                </a:lnTo>
                <a:lnTo>
                  <a:pt x="658981" y="3431013"/>
                </a:lnTo>
                <a:lnTo>
                  <a:pt x="274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32353" y="997800"/>
            <a:ext cx="5391785" cy="944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Втори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пример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обхождане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граф: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77103" y="269687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84111" y="375163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93155" y="5228387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26375" y="5720562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7689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3. </a:t>
            </a:r>
            <a:r>
              <a:rPr sz="2800" spc="-10" dirty="0"/>
              <a:t>ОСНОВНИ </a:t>
            </a:r>
            <a:r>
              <a:rPr sz="2800" spc="-40" dirty="0"/>
              <a:t>ОПЕРАЦИИ </a:t>
            </a:r>
            <a:r>
              <a:rPr sz="2800" spc="-5" dirty="0"/>
              <a:t>С</a:t>
            </a:r>
            <a:r>
              <a:rPr sz="2800" spc="70" dirty="0"/>
              <a:t> </a:t>
            </a:r>
            <a:r>
              <a:rPr sz="2800" spc="-90" dirty="0"/>
              <a:t>ГРАФ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32353" y="935670"/>
            <a:ext cx="4552315" cy="66548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2000" b="1" spc="-5" dirty="0">
                <a:solidFill>
                  <a:srgbClr val="FFCC00"/>
                </a:solidFill>
                <a:latin typeface="Arial"/>
                <a:cs typeface="Arial"/>
              </a:rPr>
              <a:t>3.8.1. </a:t>
            </a:r>
            <a:r>
              <a:rPr sz="2000" b="1" spc="-15" dirty="0">
                <a:solidFill>
                  <a:srgbClr val="FFCC00"/>
                </a:solidFill>
                <a:latin typeface="Arial"/>
                <a:cs typeface="Arial"/>
              </a:rPr>
              <a:t>Рекурсивен </a:t>
            </a:r>
            <a:r>
              <a:rPr sz="2000" b="1" spc="-5" dirty="0">
                <a:solidFill>
                  <a:srgbClr val="FFCC00"/>
                </a:solidFill>
                <a:latin typeface="Arial"/>
                <a:cs typeface="Arial"/>
              </a:rPr>
              <a:t>алгоритъм </a:t>
            </a:r>
            <a:r>
              <a:rPr sz="2000" b="1" spc="-15" dirty="0">
                <a:solidFill>
                  <a:srgbClr val="FFCC00"/>
                </a:solidFill>
                <a:latin typeface="Arial"/>
                <a:cs typeface="Arial"/>
              </a:rPr>
              <a:t>за</a:t>
            </a:r>
            <a:r>
              <a:rPr sz="2000" b="1" spc="-50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CC00"/>
                </a:solidFill>
                <a:latin typeface="Arial"/>
                <a:cs typeface="Arial"/>
              </a:rPr>
              <a:t>DFS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const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n=20;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2484" y="1547926"/>
            <a:ext cx="1584325" cy="104076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98170">
              <a:lnSpc>
                <a:spcPts val="1939"/>
              </a:lnSpc>
              <a:spcBef>
                <a:spcPts val="345"/>
              </a:spcBef>
            </a:pP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int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m[n]; 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int prof</a:t>
            </a:r>
            <a:r>
              <a:rPr sz="1800" spc="-8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(i)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ts val="1810"/>
              </a:lnSpc>
            </a:pP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r>
              <a:rPr sz="1800" spc="-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m[i]=1;</a:t>
            </a:r>
            <a:endParaRPr sz="1800" dirty="0">
              <a:latin typeface="Arial"/>
              <a:cs typeface="Arial"/>
            </a:endParaRPr>
          </a:p>
          <a:p>
            <a:pPr marL="202565">
              <a:lnSpc>
                <a:spcPts val="2050"/>
              </a:lnSpc>
            </a:pP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cout&lt;&lt;i&lt;&lt;"</a:t>
            </a:r>
            <a:r>
              <a:rPr sz="1800" spc="39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";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5684" y="1547926"/>
            <a:ext cx="4841240" cy="104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//масив за маркиране на </a:t>
            </a:r>
            <a:r>
              <a:rPr sz="1800" spc="-20" dirty="0">
                <a:solidFill>
                  <a:srgbClr val="FFFF00"/>
                </a:solidFill>
                <a:latin typeface="Arial"/>
                <a:cs typeface="Arial"/>
              </a:rPr>
              <a:t>обходените</a:t>
            </a:r>
            <a:r>
              <a:rPr sz="1800" spc="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00"/>
                </a:solidFill>
                <a:latin typeface="Arial"/>
                <a:cs typeface="Arial"/>
              </a:rPr>
              <a:t>върхове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45"/>
              </a:lnSpc>
            </a:pPr>
            <a:r>
              <a:rPr sz="1800" spc="-10" dirty="0">
                <a:solidFill>
                  <a:srgbClr val="FFFF00"/>
                </a:solidFill>
                <a:latin typeface="Arial"/>
                <a:cs typeface="Arial"/>
              </a:rPr>
              <a:t>//рекурсивната</a:t>
            </a:r>
            <a:r>
              <a:rPr sz="1800" spc="1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част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45"/>
              </a:lnSpc>
            </a:pPr>
            <a:r>
              <a:rPr sz="1800" spc="-20" dirty="0">
                <a:solidFill>
                  <a:srgbClr val="FFFF00"/>
                </a:solidFill>
                <a:latin typeface="Arial"/>
                <a:cs typeface="Arial"/>
              </a:rPr>
              <a:t>//възелът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се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маркира </a:t>
            </a:r>
            <a:r>
              <a:rPr sz="1800" spc="-10" dirty="0">
                <a:solidFill>
                  <a:srgbClr val="FFFF00"/>
                </a:solidFill>
                <a:latin typeface="Arial"/>
                <a:cs typeface="Arial"/>
              </a:rPr>
              <a:t>като</a:t>
            </a:r>
            <a:r>
              <a:rPr sz="1800" spc="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00"/>
                </a:solidFill>
                <a:latin typeface="Arial"/>
                <a:cs typeface="Arial"/>
              </a:rPr>
              <a:t>посетен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50"/>
              </a:lnSpc>
            </a:pP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//извеждане на номера на </a:t>
            </a:r>
            <a:r>
              <a:rPr sz="1800" spc="-20" dirty="0">
                <a:solidFill>
                  <a:srgbClr val="FFFF00"/>
                </a:solidFill>
                <a:latin typeface="Arial"/>
                <a:cs typeface="Arial"/>
              </a:rPr>
              <a:t>обходения</a:t>
            </a:r>
            <a:r>
              <a:rPr sz="1800" spc="-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връх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4384" y="2535478"/>
            <a:ext cx="8357234" cy="4359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>
              <a:lnSpc>
                <a:spcPts val="2050"/>
              </a:lnSpc>
              <a:spcBef>
                <a:spcPts val="100"/>
              </a:spcBef>
              <a:tabLst>
                <a:tab pos="2793365" algn="l"/>
              </a:tabLst>
            </a:pP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for (int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j=0;</a:t>
            </a:r>
            <a:r>
              <a:rPr sz="1800" spc="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j&lt;k;</a:t>
            </a:r>
            <a:r>
              <a:rPr sz="1800" spc="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j++)	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//k - е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броят на </a:t>
            </a:r>
            <a:r>
              <a:rPr sz="1800" spc="-10" dirty="0">
                <a:solidFill>
                  <a:srgbClr val="FFFF00"/>
                </a:solidFill>
                <a:latin typeface="Arial"/>
                <a:cs typeface="Arial"/>
              </a:rPr>
              <a:t>съседите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на </a:t>
            </a:r>
            <a:r>
              <a:rPr sz="1800" spc="-30" dirty="0">
                <a:solidFill>
                  <a:srgbClr val="FFFF00"/>
                </a:solidFill>
                <a:latin typeface="Arial"/>
                <a:cs typeface="Arial"/>
              </a:rPr>
              <a:t>върха</a:t>
            </a:r>
            <a:r>
              <a:rPr sz="1800" spc="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endParaRPr sz="1800" dirty="0">
              <a:latin typeface="Arial"/>
              <a:cs typeface="Arial"/>
            </a:endParaRPr>
          </a:p>
          <a:p>
            <a:pPr marL="621665" marR="5420360" indent="-191135">
              <a:lnSpc>
                <a:spcPts val="1939"/>
              </a:lnSpc>
              <a:spcBef>
                <a:spcPts val="140"/>
              </a:spcBef>
              <a:tabLst>
                <a:tab pos="635000" algn="l"/>
              </a:tabLst>
            </a:pP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{		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v=j-ия </a:t>
            </a:r>
            <a:r>
              <a:rPr sz="1800" spc="-10" dirty="0">
                <a:solidFill>
                  <a:srgbClr val="FFFF00"/>
                </a:solidFill>
                <a:latin typeface="Arial"/>
                <a:cs typeface="Arial"/>
              </a:rPr>
              <a:t>наследник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на i;  if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(m[v]==0)</a:t>
            </a:r>
            <a:r>
              <a:rPr sz="1800" spc="44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pro</a:t>
            </a:r>
            <a:r>
              <a:rPr lang="en-US" sz="1800" spc="-5" dirty="0">
                <a:solidFill>
                  <a:srgbClr val="FFFF00"/>
                </a:solidFill>
                <a:latin typeface="Arial"/>
                <a:cs typeface="Arial"/>
              </a:rPr>
              <a:t>f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(v);</a:t>
            </a:r>
            <a:endParaRPr sz="1800" dirty="0">
              <a:latin typeface="Arial"/>
              <a:cs typeface="Arial"/>
            </a:endParaRPr>
          </a:p>
          <a:p>
            <a:pPr marL="431165">
              <a:lnSpc>
                <a:spcPts val="1810"/>
              </a:lnSpc>
            </a:pP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  <a:p>
            <a:pPr marL="50800">
              <a:lnSpc>
                <a:spcPts val="1945"/>
              </a:lnSpc>
            </a:pP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  <a:p>
            <a:pPr marL="50800">
              <a:lnSpc>
                <a:spcPts val="1945"/>
              </a:lnSpc>
            </a:pP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void</a:t>
            </a:r>
            <a:r>
              <a:rPr sz="1800" spc="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dfs()</a:t>
            </a:r>
            <a:endParaRPr sz="1800" dirty="0">
              <a:latin typeface="Arial"/>
              <a:cs typeface="Arial"/>
            </a:endParaRPr>
          </a:p>
          <a:p>
            <a:pPr marL="304800" marR="6177915" indent="-254635">
              <a:lnSpc>
                <a:spcPts val="1939"/>
              </a:lnSpc>
              <a:spcBef>
                <a:spcPts val="140"/>
              </a:spcBef>
            </a:pP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{ for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(int i=0; i&lt;n;</a:t>
            </a:r>
            <a:r>
              <a:rPr sz="1800" spc="-7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i++)  if</a:t>
            </a:r>
            <a:r>
              <a:rPr sz="1800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(m[i]==0)</a:t>
            </a:r>
            <a:endParaRPr sz="1800" dirty="0">
              <a:latin typeface="Arial"/>
              <a:cs typeface="Arial"/>
            </a:endParaRPr>
          </a:p>
          <a:p>
            <a:pPr marL="964565">
              <a:lnSpc>
                <a:spcPts val="1810"/>
              </a:lnSpc>
            </a:pP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prof(i);</a:t>
            </a:r>
            <a:endParaRPr sz="1800" dirty="0">
              <a:latin typeface="Arial"/>
              <a:cs typeface="Arial"/>
            </a:endParaRPr>
          </a:p>
          <a:p>
            <a:pPr marL="50800">
              <a:lnSpc>
                <a:spcPts val="2050"/>
              </a:lnSpc>
            </a:pP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  <a:p>
            <a:pPr marL="50800" marR="43180" algn="just">
              <a:lnSpc>
                <a:spcPts val="1939"/>
              </a:lnSpc>
              <a:spcBef>
                <a:spcPts val="459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описанието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алгоритъма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използвано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статичното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представяне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на графа 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G -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чрез матрицата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съседство. Възлите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графа са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номерирани  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последователно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1 до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N. Сложността на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алгоритъма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18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О(N</a:t>
            </a:r>
            <a:r>
              <a:rPr sz="1800" baseline="25462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).</a:t>
            </a:r>
            <a:endParaRPr sz="1800" dirty="0">
              <a:latin typeface="Arial"/>
              <a:cs typeface="Arial"/>
            </a:endParaRPr>
          </a:p>
          <a:p>
            <a:pPr marL="50800" marR="43180" algn="just">
              <a:lnSpc>
                <a:spcPts val="1939"/>
              </a:lnSpc>
              <a:spcBef>
                <a:spcPts val="445"/>
              </a:spcBef>
            </a:pP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Ако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графът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G е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представен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чрез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списъците на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съседство,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сложността на  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алгоритъма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е O(N*max(N,M)),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където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М е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броя на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дъгите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графа. Възможен 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също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така и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итеративен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вариант на алгоритъма, реализиран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с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използване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помощен стек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за запомняне на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обходените</a:t>
            </a:r>
            <a:r>
              <a:rPr sz="18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върхове.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7689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3. </a:t>
            </a:r>
            <a:r>
              <a:rPr sz="2800" spc="-10" dirty="0"/>
              <a:t>ОСНОВНИ </a:t>
            </a:r>
            <a:r>
              <a:rPr sz="2800" spc="-40" dirty="0"/>
              <a:t>ОПЕРАЦИИ </a:t>
            </a:r>
            <a:r>
              <a:rPr sz="2800" spc="-5" dirty="0"/>
              <a:t>С</a:t>
            </a:r>
            <a:r>
              <a:rPr sz="2800" spc="70" dirty="0"/>
              <a:t> </a:t>
            </a:r>
            <a:r>
              <a:rPr sz="2800" spc="-90" dirty="0"/>
              <a:t>ГРАФ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32353" y="997800"/>
            <a:ext cx="79946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CC00"/>
                </a:solidFill>
                <a:latin typeface="Arial"/>
                <a:cs typeface="Arial"/>
              </a:rPr>
              <a:t>3.8.2. </a:t>
            </a:r>
            <a:r>
              <a:rPr sz="2000" b="1" spc="-10" dirty="0">
                <a:solidFill>
                  <a:srgbClr val="FFCC00"/>
                </a:solidFill>
                <a:latin typeface="Arial"/>
                <a:cs typeface="Arial"/>
              </a:rPr>
              <a:t>Реализация </a:t>
            </a:r>
            <a:r>
              <a:rPr sz="2000" b="1" dirty="0">
                <a:solidFill>
                  <a:srgbClr val="FFCC00"/>
                </a:solidFill>
                <a:latin typeface="Arial"/>
                <a:cs typeface="Arial"/>
              </a:rPr>
              <a:t>на </a:t>
            </a:r>
            <a:r>
              <a:rPr sz="2000" b="1" spc="-5" dirty="0">
                <a:solidFill>
                  <a:srgbClr val="FFCC00"/>
                </a:solidFill>
                <a:latin typeface="Arial"/>
                <a:cs typeface="Arial"/>
              </a:rPr>
              <a:t>DFS </a:t>
            </a:r>
            <a:r>
              <a:rPr sz="2000" b="1" spc="-15" dirty="0">
                <a:solidFill>
                  <a:srgbClr val="FFCC00"/>
                </a:solidFill>
                <a:latin typeface="Arial"/>
                <a:cs typeface="Arial"/>
              </a:rPr>
              <a:t>за </a:t>
            </a:r>
            <a:r>
              <a:rPr sz="2000" b="1" spc="-10" dirty="0">
                <a:solidFill>
                  <a:srgbClr val="FFCC00"/>
                </a:solidFill>
                <a:latin typeface="Arial"/>
                <a:cs typeface="Arial"/>
              </a:rPr>
              <a:t>комбинирано представяне </a:t>
            </a:r>
            <a:r>
              <a:rPr sz="2000" b="1" dirty="0">
                <a:solidFill>
                  <a:srgbClr val="FFCC00"/>
                </a:solidFill>
                <a:latin typeface="Arial"/>
                <a:cs typeface="Arial"/>
              </a:rPr>
              <a:t>на</a:t>
            </a:r>
            <a:r>
              <a:rPr sz="2000" b="1" spc="-40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CC00"/>
                </a:solidFill>
                <a:latin typeface="Arial"/>
                <a:cs typeface="Arial"/>
              </a:rPr>
              <a:t>граф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2353" y="1363522"/>
            <a:ext cx="15347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void dfs(int</a:t>
            </a:r>
            <a:r>
              <a:rPr sz="2000" spc="-9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k)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5696" y="1363522"/>
            <a:ext cx="287718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400"/>
              </a:lnSpc>
              <a:spcBef>
                <a:spcPts val="10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//k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- 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ключовата</a:t>
            </a:r>
            <a:r>
              <a:rPr sz="2000" spc="-1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стойност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//на 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посетения</a:t>
            </a:r>
            <a:r>
              <a:rPr sz="2000" spc="-6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FFFF00"/>
                </a:solidFill>
                <a:latin typeface="Arial"/>
                <a:cs typeface="Arial"/>
              </a:rPr>
              <a:t>възел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2353" y="1973072"/>
            <a:ext cx="1104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1310" y="2277973"/>
            <a:ext cx="174371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400"/>
              </a:lnSpc>
              <a:spcBef>
                <a:spcPts val="105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cout&lt;&lt;k;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int</a:t>
            </a:r>
            <a:r>
              <a:rPr sz="2000" spc="-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j=convert[k];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1310" y="3801960"/>
            <a:ext cx="7950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m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[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j]=1;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75696" y="2582621"/>
            <a:ext cx="4100829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//convert[k]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- е 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функция,</a:t>
            </a:r>
            <a:r>
              <a:rPr sz="2000" spc="-9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която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4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//връща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индекса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на 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елемента</a:t>
            </a:r>
            <a:r>
              <a:rPr sz="2000" spc="-1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на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//масива </a:t>
            </a:r>
            <a:r>
              <a:rPr sz="2000" spc="-25" dirty="0">
                <a:solidFill>
                  <a:srgbClr val="FFFF00"/>
                </a:solidFill>
                <a:latin typeface="Arial"/>
                <a:cs typeface="Arial"/>
              </a:rPr>
              <a:t>от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списъците</a:t>
            </a:r>
            <a:r>
              <a:rPr sz="2000" spc="-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на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//</a:t>
            </a:r>
            <a:r>
              <a:rPr sz="2000" spc="-10" dirty="0" err="1">
                <a:solidFill>
                  <a:srgbClr val="FFFF00"/>
                </a:solidFill>
                <a:latin typeface="Arial"/>
                <a:cs typeface="Arial"/>
              </a:rPr>
              <a:t>съседство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, </a:t>
            </a:r>
            <a:r>
              <a:rPr sz="2000" spc="-10" dirty="0" err="1">
                <a:solidFill>
                  <a:srgbClr val="FFFF00"/>
                </a:solidFill>
                <a:latin typeface="Arial"/>
                <a:cs typeface="Arial"/>
              </a:rPr>
              <a:t>чиято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стойност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е</a:t>
            </a:r>
            <a:r>
              <a:rPr sz="2000" spc="-1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k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20" dirty="0">
                <a:solidFill>
                  <a:srgbClr val="FFFF00"/>
                </a:solidFill>
                <a:latin typeface="Arial"/>
                <a:cs typeface="Arial"/>
              </a:rPr>
              <a:t>//</a:t>
            </a:r>
            <a:r>
              <a:rPr sz="2000" spc="-20" dirty="0" err="1">
                <a:solidFill>
                  <a:srgbClr val="FFFF00"/>
                </a:solidFill>
                <a:latin typeface="Arial"/>
                <a:cs typeface="Arial"/>
              </a:rPr>
              <a:t>възелът</a:t>
            </a:r>
            <a:r>
              <a:rPr sz="2000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 err="1">
                <a:solidFill>
                  <a:srgbClr val="FFFF00"/>
                </a:solidFill>
                <a:latin typeface="Arial"/>
                <a:cs typeface="Arial"/>
              </a:rPr>
              <a:t>се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 маркира 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като</a:t>
            </a:r>
            <a:r>
              <a:rPr sz="2000" spc="-9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00"/>
                </a:solidFill>
                <a:latin typeface="Arial"/>
                <a:cs typeface="Arial"/>
              </a:rPr>
              <a:t>посетен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2353" y="4106608"/>
            <a:ext cx="553402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1650" marR="5080" indent="-28067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(link*t=gr[j]-&gt;next; t-&gt;next!=NULL;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t=t-&gt;next) 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if</a:t>
            </a:r>
            <a:r>
              <a:rPr sz="2000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(!m[convert(t-&gt;key)])</a:t>
            </a:r>
            <a:endParaRPr sz="2000" dirty="0">
              <a:latin typeface="Arial"/>
              <a:cs typeface="Arial"/>
            </a:endParaRPr>
          </a:p>
          <a:p>
            <a:pPr marL="850900">
              <a:lnSpc>
                <a:spcPct val="1000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dfs(t-&gt;key);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7689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3. </a:t>
            </a:r>
            <a:r>
              <a:rPr sz="2800" spc="-10" dirty="0"/>
              <a:t>ОСНОВНИ </a:t>
            </a:r>
            <a:r>
              <a:rPr sz="2800" spc="-40" dirty="0"/>
              <a:t>ОПЕРАЦИИ </a:t>
            </a:r>
            <a:r>
              <a:rPr sz="2800" spc="-5" dirty="0"/>
              <a:t>С</a:t>
            </a:r>
            <a:r>
              <a:rPr sz="2800" spc="70" dirty="0"/>
              <a:t> </a:t>
            </a:r>
            <a:r>
              <a:rPr sz="2800" spc="-90" dirty="0"/>
              <a:t>ГРАФ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32353" y="997800"/>
            <a:ext cx="7746365" cy="1915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CC00"/>
                </a:solidFill>
                <a:latin typeface="Arial"/>
                <a:cs typeface="Arial"/>
              </a:rPr>
              <a:t>3.8.3. </a:t>
            </a:r>
            <a:r>
              <a:rPr sz="2000" b="1" spc="5" dirty="0">
                <a:solidFill>
                  <a:srgbClr val="FFCC00"/>
                </a:solidFill>
                <a:latin typeface="Arial"/>
                <a:cs typeface="Arial"/>
              </a:rPr>
              <a:t>Описание </a:t>
            </a:r>
            <a:r>
              <a:rPr sz="2000" b="1" dirty="0">
                <a:solidFill>
                  <a:srgbClr val="FFCC00"/>
                </a:solidFill>
                <a:latin typeface="Arial"/>
                <a:cs typeface="Arial"/>
              </a:rPr>
              <a:t>на </a:t>
            </a:r>
            <a:r>
              <a:rPr sz="2000" b="1" spc="-10" dirty="0">
                <a:solidFill>
                  <a:srgbClr val="FFCC00"/>
                </a:solidFill>
                <a:latin typeface="Arial"/>
                <a:cs typeface="Arial"/>
              </a:rPr>
              <a:t>итеративен </a:t>
            </a:r>
            <a:r>
              <a:rPr sz="2000" b="1" spc="-5" dirty="0">
                <a:solidFill>
                  <a:srgbClr val="FFCC00"/>
                </a:solidFill>
                <a:latin typeface="Arial"/>
                <a:cs typeface="Arial"/>
              </a:rPr>
              <a:t>алгоритъм </a:t>
            </a:r>
            <a:r>
              <a:rPr sz="2000" b="1" spc="-15" dirty="0">
                <a:solidFill>
                  <a:srgbClr val="FFCC00"/>
                </a:solidFill>
                <a:latin typeface="Arial"/>
                <a:cs typeface="Arial"/>
              </a:rPr>
              <a:t>за </a:t>
            </a:r>
            <a:r>
              <a:rPr sz="2000" b="1" spc="-5" dirty="0">
                <a:solidFill>
                  <a:srgbClr val="FFCC00"/>
                </a:solidFill>
                <a:latin typeface="Arial"/>
                <a:cs typeface="Arial"/>
              </a:rPr>
              <a:t>BFS </a:t>
            </a:r>
            <a:r>
              <a:rPr sz="2000" b="1" spc="-15" dirty="0">
                <a:solidFill>
                  <a:srgbClr val="FFCC00"/>
                </a:solidFill>
                <a:latin typeface="Arial"/>
                <a:cs typeface="Arial"/>
              </a:rPr>
              <a:t>за </a:t>
            </a:r>
            <a:r>
              <a:rPr sz="2000" b="1" spc="-10" dirty="0">
                <a:solidFill>
                  <a:srgbClr val="FFCC00"/>
                </a:solidFill>
                <a:latin typeface="Arial"/>
                <a:cs typeface="Arial"/>
              </a:rPr>
              <a:t>статично  представяне </a:t>
            </a:r>
            <a:r>
              <a:rPr sz="2000" b="1" dirty="0">
                <a:solidFill>
                  <a:srgbClr val="FFCC00"/>
                </a:solidFill>
                <a:latin typeface="Arial"/>
                <a:cs typeface="Arial"/>
              </a:rPr>
              <a:t>на</a:t>
            </a:r>
            <a:r>
              <a:rPr sz="2000" b="1" spc="-20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CC00"/>
                </a:solidFill>
                <a:latin typeface="Arial"/>
                <a:cs typeface="Arial"/>
              </a:rPr>
              <a:t>граф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1841500" algn="l"/>
              </a:tabLst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void</a:t>
            </a:r>
            <a:r>
              <a:rPr sz="2000" spc="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bfs(int</a:t>
            </a:r>
            <a:r>
              <a:rPr sz="2000" spc="-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v)	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//v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- 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начален</a:t>
            </a:r>
            <a:r>
              <a:rPr sz="2000" spc="-6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FFFF00"/>
                </a:solidFill>
                <a:latin typeface="Arial"/>
                <a:cs typeface="Arial"/>
              </a:rPr>
              <a:t>възел</a:t>
            </a:r>
            <a:endParaRPr sz="2000" dirty="0">
              <a:latin typeface="Arial"/>
              <a:cs typeface="Arial"/>
            </a:endParaRPr>
          </a:p>
          <a:p>
            <a:pPr marL="152400" marR="1512570" indent="-140335">
              <a:lnSpc>
                <a:spcPct val="100000"/>
              </a:lnSpc>
              <a:tabLst>
                <a:tab pos="1879600" algn="l"/>
              </a:tabLst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 </a:t>
            </a:r>
            <a:r>
              <a:rPr sz="2000" i="1" spc="-10" dirty="0">
                <a:solidFill>
                  <a:srgbClr val="FFFF00"/>
                </a:solidFill>
                <a:latin typeface="Arial"/>
                <a:cs typeface="Arial"/>
              </a:rPr>
              <a:t>инициализация </a:t>
            </a:r>
            <a:r>
              <a:rPr sz="2000" i="1" spc="-5" dirty="0">
                <a:solidFill>
                  <a:srgbClr val="FFFF00"/>
                </a:solidFill>
                <a:latin typeface="Arial"/>
                <a:cs typeface="Arial"/>
              </a:rPr>
              <a:t>на помощен масив </a:t>
            </a:r>
            <a:r>
              <a:rPr sz="2000" i="1" spc="-10" dirty="0">
                <a:solidFill>
                  <a:srgbClr val="FFFF00"/>
                </a:solidFill>
                <a:latin typeface="Arial"/>
                <a:cs typeface="Arial"/>
              </a:rPr>
              <a:t>m, </a:t>
            </a:r>
            <a:r>
              <a:rPr sz="2000" i="1" spc="-15" dirty="0">
                <a:solidFill>
                  <a:srgbClr val="FFFF00"/>
                </a:solidFill>
                <a:latin typeface="Arial"/>
                <a:cs typeface="Arial"/>
              </a:rPr>
              <a:t>използван </a:t>
            </a:r>
            <a:r>
              <a:rPr sz="2000" i="1" spc="-10" dirty="0">
                <a:solidFill>
                  <a:srgbClr val="FFFF00"/>
                </a:solidFill>
                <a:latin typeface="Arial"/>
                <a:cs typeface="Arial"/>
              </a:rPr>
              <a:t>за  </a:t>
            </a:r>
            <a:r>
              <a:rPr sz="2000" i="1" spc="-5" dirty="0">
                <a:solidFill>
                  <a:srgbClr val="FFFF00"/>
                </a:solidFill>
                <a:latin typeface="Arial"/>
                <a:cs typeface="Arial"/>
              </a:rPr>
              <a:t>регистрация	на </a:t>
            </a:r>
            <a:r>
              <a:rPr sz="2000" i="1" spc="-15" dirty="0">
                <a:solidFill>
                  <a:srgbClr val="FFFF00"/>
                </a:solidFill>
                <a:latin typeface="Arial"/>
                <a:cs typeface="Arial"/>
              </a:rPr>
              <a:t>обходените </a:t>
            </a:r>
            <a:r>
              <a:rPr sz="2000" i="1" spc="-25" dirty="0">
                <a:solidFill>
                  <a:srgbClr val="FFFF00"/>
                </a:solidFill>
                <a:latin typeface="Arial"/>
                <a:cs typeface="Arial"/>
              </a:rPr>
              <a:t>възли;  </a:t>
            </a:r>
            <a:r>
              <a:rPr sz="2000" i="1" spc="-10" dirty="0">
                <a:solidFill>
                  <a:srgbClr val="FFFF00"/>
                </a:solidFill>
                <a:latin typeface="Arial"/>
                <a:cs typeface="Arial"/>
              </a:rPr>
              <a:t>инициализация </a:t>
            </a:r>
            <a:r>
              <a:rPr sz="2000" i="1" spc="-5" dirty="0">
                <a:solidFill>
                  <a:srgbClr val="FFFF00"/>
                </a:solidFill>
                <a:latin typeface="Arial"/>
                <a:cs typeface="Arial"/>
              </a:rPr>
              <a:t>на помощна</a:t>
            </a:r>
            <a:r>
              <a:rPr sz="2000" i="1" spc="-7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FFFF00"/>
                </a:solidFill>
                <a:latin typeface="Arial"/>
                <a:cs typeface="Arial"/>
              </a:rPr>
              <a:t>опашка;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61246" y="2887522"/>
            <a:ext cx="35693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//маркиране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на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v 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като</a:t>
            </a:r>
            <a:r>
              <a:rPr sz="2000" spc="-1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00"/>
                </a:solidFill>
                <a:latin typeface="Arial"/>
                <a:cs typeface="Arial"/>
              </a:rPr>
              <a:t>посетен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2590" y="2887522"/>
            <a:ext cx="1001394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400"/>
              </a:lnSpc>
              <a:spcBef>
                <a:spcPts val="10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m[v]=1;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ut&lt;&lt;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;  push(v);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61246" y="3497059"/>
            <a:ext cx="33077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//поместване на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v</a:t>
            </a:r>
            <a:r>
              <a:rPr sz="2000" spc="-114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опашката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2353" y="3822370"/>
            <a:ext cx="7353934" cy="2769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0">
              <a:lnSpc>
                <a:spcPts val="2400"/>
              </a:lnSpc>
              <a:spcBef>
                <a:spcPts val="10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while (опашката не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е</a:t>
            </a:r>
            <a:r>
              <a:rPr sz="2000" spc="-5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празна)</a:t>
            </a:r>
            <a:endParaRPr sz="2000" dirty="0">
              <a:latin typeface="Arial"/>
              <a:cs typeface="Arial"/>
            </a:endParaRPr>
          </a:p>
          <a:p>
            <a:pPr marL="927100" marR="5080" indent="-705485">
              <a:lnSpc>
                <a:spcPct val="100000"/>
              </a:lnSpc>
              <a:tabLst>
                <a:tab pos="1841500" algn="l"/>
              </a:tabLst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{pop(x);	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//извличане на 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поредния 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елемент </a:t>
            </a:r>
            <a:r>
              <a:rPr sz="2000" spc="-25" dirty="0">
                <a:solidFill>
                  <a:srgbClr val="FFFF00"/>
                </a:solidFill>
                <a:latin typeface="Arial"/>
                <a:cs typeface="Arial"/>
              </a:rPr>
              <a:t>от 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опашката 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(всеки връх </a:t>
            </a:r>
            <a:r>
              <a:rPr sz="2000" spc="-75" dirty="0">
                <a:solidFill>
                  <a:srgbClr val="FFFF00"/>
                </a:solidFill>
                <a:latin typeface="Arial"/>
                <a:cs typeface="Arial"/>
              </a:rPr>
              <a:t>y, 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съседен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на</a:t>
            </a:r>
            <a:r>
              <a:rPr sz="2000" spc="-6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х)</a:t>
            </a:r>
            <a:endParaRPr sz="2000" dirty="0">
              <a:latin typeface="Arial"/>
              <a:cs typeface="Arial"/>
            </a:endParaRPr>
          </a:p>
          <a:p>
            <a:pPr marL="50165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if(m[y]==0)</a:t>
            </a:r>
            <a:endParaRPr sz="2000" dirty="0">
              <a:latin typeface="Arial"/>
              <a:cs typeface="Arial"/>
            </a:endParaRPr>
          </a:p>
          <a:p>
            <a:pPr marL="710565">
              <a:lnSpc>
                <a:spcPts val="24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{cout&lt;&lt;y; m[y]=1;</a:t>
            </a:r>
            <a:r>
              <a:rPr sz="2000" spc="-7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push(y);}</a:t>
            </a:r>
            <a:endParaRPr sz="2000" dirty="0">
              <a:latin typeface="Arial"/>
              <a:cs typeface="Arial"/>
            </a:endParaRPr>
          </a:p>
          <a:p>
            <a:pPr marL="50165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  <a:p>
            <a:pPr marL="221615">
              <a:lnSpc>
                <a:spcPts val="24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7689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3. </a:t>
            </a:r>
            <a:r>
              <a:rPr sz="2800" spc="-10" dirty="0"/>
              <a:t>ОСНОВНИ </a:t>
            </a:r>
            <a:r>
              <a:rPr sz="2800" spc="-40" dirty="0"/>
              <a:t>ОПЕРАЦИИ </a:t>
            </a:r>
            <a:r>
              <a:rPr sz="2800" spc="-5" dirty="0"/>
              <a:t>С</a:t>
            </a:r>
            <a:r>
              <a:rPr sz="2800" spc="70" dirty="0"/>
              <a:t> </a:t>
            </a:r>
            <a:r>
              <a:rPr sz="2800" spc="-90" dirty="0"/>
              <a:t>ГРАФ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32353" y="967257"/>
            <a:ext cx="79946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CC00"/>
                </a:solidFill>
                <a:latin typeface="Arial"/>
                <a:cs typeface="Arial"/>
              </a:rPr>
              <a:t>3.8.4. </a:t>
            </a:r>
            <a:r>
              <a:rPr sz="2000" b="1" spc="-10" dirty="0">
                <a:solidFill>
                  <a:srgbClr val="FFCC00"/>
                </a:solidFill>
                <a:latin typeface="Arial"/>
                <a:cs typeface="Arial"/>
              </a:rPr>
              <a:t>Реализация </a:t>
            </a:r>
            <a:r>
              <a:rPr sz="2000" b="1" dirty="0">
                <a:solidFill>
                  <a:srgbClr val="FFCC00"/>
                </a:solidFill>
                <a:latin typeface="Arial"/>
                <a:cs typeface="Arial"/>
              </a:rPr>
              <a:t>на </a:t>
            </a:r>
            <a:r>
              <a:rPr sz="2000" b="1" spc="-5" dirty="0">
                <a:solidFill>
                  <a:srgbClr val="FFCC00"/>
                </a:solidFill>
                <a:latin typeface="Arial"/>
                <a:cs typeface="Arial"/>
              </a:rPr>
              <a:t>ВFS </a:t>
            </a:r>
            <a:r>
              <a:rPr sz="2000" b="1" spc="-15" dirty="0">
                <a:solidFill>
                  <a:srgbClr val="FFCC00"/>
                </a:solidFill>
                <a:latin typeface="Arial"/>
                <a:cs typeface="Arial"/>
              </a:rPr>
              <a:t>за </a:t>
            </a:r>
            <a:r>
              <a:rPr sz="2000" b="1" spc="-10" dirty="0">
                <a:solidFill>
                  <a:srgbClr val="FFCC00"/>
                </a:solidFill>
                <a:latin typeface="Arial"/>
                <a:cs typeface="Arial"/>
              </a:rPr>
              <a:t>комбинирано представяне </a:t>
            </a:r>
            <a:r>
              <a:rPr sz="2000" b="1" dirty="0">
                <a:solidFill>
                  <a:srgbClr val="FFCC00"/>
                </a:solidFill>
                <a:latin typeface="Arial"/>
                <a:cs typeface="Arial"/>
              </a:rPr>
              <a:t>на</a:t>
            </a:r>
            <a:r>
              <a:rPr sz="2000" b="1" spc="-40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CC00"/>
                </a:solidFill>
                <a:latin typeface="Arial"/>
                <a:cs typeface="Arial"/>
              </a:rPr>
              <a:t>граф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2353" y="1302448"/>
            <a:ext cx="160464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void bfs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(int</a:t>
            </a:r>
            <a:r>
              <a:rPr sz="2000" spc="-1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k)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int</a:t>
            </a:r>
            <a:r>
              <a:rPr sz="2000" spc="-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m[n];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9683" y="1302448"/>
            <a:ext cx="574357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//k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- 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ключовата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стойност на 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началния</a:t>
            </a:r>
            <a:r>
              <a:rPr sz="2000" spc="-114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FFFF00"/>
                </a:solidFill>
                <a:latin typeface="Arial"/>
                <a:cs typeface="Arial"/>
              </a:rPr>
              <a:t>възел</a:t>
            </a:r>
            <a:endParaRPr sz="2000" dirty="0">
              <a:latin typeface="Arial"/>
              <a:cs typeface="Arial"/>
            </a:endParaRPr>
          </a:p>
          <a:p>
            <a:pPr marL="53975">
              <a:lnSpc>
                <a:spcPts val="228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//масив за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регистриране на </a:t>
            </a:r>
            <a:r>
              <a:rPr sz="2000" spc="-20" dirty="0">
                <a:solidFill>
                  <a:srgbClr val="FFFF00"/>
                </a:solidFill>
                <a:latin typeface="Arial"/>
                <a:cs typeface="Arial"/>
              </a:rPr>
              <a:t>обходените</a:t>
            </a:r>
            <a:r>
              <a:rPr sz="2000" spc="-15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00"/>
                </a:solidFill>
                <a:latin typeface="Arial"/>
                <a:cs typeface="Arial"/>
              </a:rPr>
              <a:t>върхове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2590" y="1851164"/>
            <a:ext cx="7672070" cy="115443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652145">
              <a:lnSpc>
                <a:spcPts val="2160"/>
              </a:lnSpc>
              <a:spcBef>
                <a:spcPts val="375"/>
              </a:spcBef>
              <a:tabLst>
                <a:tab pos="1703070" algn="l"/>
                <a:tab pos="1984375" algn="l"/>
                <a:tab pos="2746375" algn="l"/>
              </a:tabLst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init_queue();	//инициализация на 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помощната </a:t>
            </a:r>
            <a:r>
              <a:rPr sz="2000" spc="5" dirty="0">
                <a:solidFill>
                  <a:srgbClr val="FFFF00"/>
                </a:solidFill>
                <a:latin typeface="Arial"/>
                <a:cs typeface="Arial"/>
              </a:rPr>
              <a:t>опашка 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push_queue(k);	//поместване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в </a:t>
            </a:r>
            <a:r>
              <a:rPr sz="2000" spc="5" dirty="0">
                <a:solidFill>
                  <a:srgbClr val="FFFF00"/>
                </a:solidFill>
                <a:latin typeface="Arial"/>
                <a:cs typeface="Arial"/>
              </a:rPr>
              <a:t>опашка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на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първия</a:t>
            </a:r>
            <a:r>
              <a:rPr sz="2000" spc="-13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елемент 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while</a:t>
            </a:r>
            <a:r>
              <a:rPr sz="2000" spc="5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(empty_queue())	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//докато опашката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не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е</a:t>
            </a:r>
            <a:r>
              <a:rPr sz="2000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празна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130"/>
              </a:lnSpc>
              <a:tabLst>
                <a:tab pos="2159635" algn="l"/>
              </a:tabLst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k=pop_queue();	//извличане на 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поредния 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елемент </a:t>
            </a:r>
            <a:r>
              <a:rPr sz="2000" spc="-25" dirty="0">
                <a:solidFill>
                  <a:srgbClr val="FFFF00"/>
                </a:solidFill>
                <a:latin typeface="Arial"/>
                <a:cs typeface="Arial"/>
              </a:rPr>
              <a:t>от</a:t>
            </a:r>
            <a:r>
              <a:rPr sz="2000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опашката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18286" y="2948343"/>
            <a:ext cx="177101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int</a:t>
            </a:r>
            <a:r>
              <a:rPr sz="2000" spc="-5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j=convert(k);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5696" y="2948343"/>
            <a:ext cx="490156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//функция, която връща</a:t>
            </a:r>
            <a:r>
              <a:rPr sz="2000" spc="-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индекса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//на 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елемента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на масива </a:t>
            </a:r>
            <a:r>
              <a:rPr sz="2000" spc="-25" dirty="0">
                <a:solidFill>
                  <a:srgbClr val="FFFF00"/>
                </a:solidFill>
                <a:latin typeface="Arial"/>
                <a:cs typeface="Arial"/>
              </a:rPr>
              <a:t>от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списъците</a:t>
            </a:r>
            <a:r>
              <a:rPr sz="2000" spc="-9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на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// 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съседство, чиято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стойност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е</a:t>
            </a:r>
            <a:r>
              <a:rPr sz="2000" spc="-114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k.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1310" y="3771429"/>
            <a:ext cx="753745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2550">
              <a:lnSpc>
                <a:spcPts val="2280"/>
              </a:lnSpc>
              <a:spcBef>
                <a:spcPts val="105"/>
              </a:spcBef>
              <a:tabLst>
                <a:tab pos="2546985" algn="l"/>
              </a:tabLst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if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(m[j]==0)	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//Възелът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не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е</a:t>
            </a:r>
            <a:r>
              <a:rPr sz="2000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00"/>
                </a:solidFill>
                <a:latin typeface="Arial"/>
                <a:cs typeface="Arial"/>
              </a:rPr>
              <a:t>посетен</a:t>
            </a:r>
            <a:endParaRPr sz="2000" dirty="0">
              <a:latin typeface="Arial"/>
              <a:cs typeface="Arial"/>
            </a:endParaRPr>
          </a:p>
          <a:p>
            <a:pPr marL="82550" marR="5080" indent="-70485">
              <a:lnSpc>
                <a:spcPts val="2160"/>
              </a:lnSpc>
              <a:spcBef>
                <a:spcPts val="150"/>
              </a:spcBef>
              <a:tabLst>
                <a:tab pos="2546985" algn="l"/>
              </a:tabLst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{m[j]=1;cout&lt;&lt;k&lt;&lt;"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";	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//регистриране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и 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визуализация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на </a:t>
            </a:r>
            <a:r>
              <a:rPr sz="2000" spc="-25" dirty="0">
                <a:solidFill>
                  <a:srgbClr val="FFFF00"/>
                </a:solidFill>
                <a:latin typeface="Arial"/>
                <a:cs typeface="Arial"/>
              </a:rPr>
              <a:t>възела} 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for (link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*t=gr[j]-&gt;next; t-&gt;next!=NULL;</a:t>
            </a:r>
            <a:r>
              <a:rPr sz="2000" spc="-10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t=t-&gt;next)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21523" y="4594250"/>
            <a:ext cx="2810510" cy="60579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51130" marR="5080" indent="-13906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if(m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[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nvert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(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-&gt;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ke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)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]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=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=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0)  push_queue(t-&gt;key);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89893" y="4594250"/>
            <a:ext cx="4079875" cy="60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0"/>
              </a:spcBef>
            </a:pPr>
            <a:r>
              <a:rPr sz="2000" spc="-20" dirty="0">
                <a:solidFill>
                  <a:srgbClr val="FFFF00"/>
                </a:solidFill>
                <a:latin typeface="Arial"/>
                <a:cs typeface="Arial"/>
              </a:rPr>
              <a:t>//възелът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не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е</a:t>
            </a:r>
            <a:r>
              <a:rPr sz="2000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00"/>
                </a:solidFill>
                <a:latin typeface="Arial"/>
                <a:cs typeface="Arial"/>
              </a:rPr>
              <a:t>посетен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//включване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на </a:t>
            </a:r>
            <a:r>
              <a:rPr sz="2000" spc="-30" dirty="0">
                <a:solidFill>
                  <a:srgbClr val="FFFF00"/>
                </a:solidFill>
                <a:latin typeface="Arial"/>
                <a:cs typeface="Arial"/>
              </a:rPr>
              <a:t>възела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в</a:t>
            </a:r>
            <a:r>
              <a:rPr sz="2000" spc="-3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опашката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32353" y="5142966"/>
            <a:ext cx="8282940" cy="1824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>
              <a:lnSpc>
                <a:spcPts val="228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Сложността 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алгоритъма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същата,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както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DFS.</a:t>
            </a:r>
            <a:endParaRPr sz="2000" dirty="0">
              <a:latin typeface="Arial"/>
              <a:cs typeface="Arial"/>
            </a:endParaRPr>
          </a:p>
          <a:p>
            <a:pPr marL="12700" marR="5080" algn="just">
              <a:lnSpc>
                <a:spcPct val="90000"/>
              </a:lnSpc>
              <a:spcBef>
                <a:spcPts val="484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Описаните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алгоритми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позволяват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извърши обхождане</a:t>
            </a:r>
            <a:r>
              <a:rPr sz="2000" spc="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свързан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граф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G.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Ако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 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несвързан,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обхождането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извършва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части,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по-отделно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всяка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свързаните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компоненти.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0685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4. </a:t>
            </a:r>
            <a:r>
              <a:rPr sz="2800" spc="-20" dirty="0"/>
              <a:t>ТЪРСЕНЕ </a:t>
            </a:r>
            <a:r>
              <a:rPr sz="2800" spc="-10" dirty="0"/>
              <a:t>НА ПЪТ </a:t>
            </a:r>
            <a:r>
              <a:rPr sz="2800" spc="-5" dirty="0"/>
              <a:t>В</a:t>
            </a:r>
            <a:r>
              <a:rPr sz="2800" spc="50" dirty="0"/>
              <a:t> </a:t>
            </a:r>
            <a:r>
              <a:rPr sz="2800" spc="-90" dirty="0"/>
              <a:t>ГРАФ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32353" y="997800"/>
            <a:ext cx="8283575" cy="613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 algn="just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Една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най-често решавани задачи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при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работа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тази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структура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търсене 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най-кратки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пътища.</a:t>
            </a:r>
            <a:endParaRPr sz="20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575"/>
              </a:spcBef>
            </a:pPr>
            <a:r>
              <a:rPr sz="2400" b="1" spc="-10" dirty="0">
                <a:solidFill>
                  <a:srgbClr val="FFCC00"/>
                </a:solidFill>
                <a:latin typeface="Arial"/>
                <a:cs typeface="Arial"/>
              </a:rPr>
              <a:t>Алгоритъм </a:t>
            </a:r>
            <a:r>
              <a:rPr sz="2400" b="1" dirty="0">
                <a:solidFill>
                  <a:srgbClr val="FFCC00"/>
                </a:solidFill>
                <a:latin typeface="Arial"/>
                <a:cs typeface="Arial"/>
              </a:rPr>
              <a:t>на</a:t>
            </a:r>
            <a:r>
              <a:rPr sz="2400" b="1" spc="3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CC00"/>
                </a:solidFill>
                <a:latin typeface="Arial"/>
                <a:cs typeface="Arial"/>
              </a:rPr>
              <a:t>DIJKSTRA</a:t>
            </a:r>
            <a:endParaRPr sz="24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84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Алгоритъмът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DIJKSTRA при зададен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начален</a:t>
            </a:r>
            <a:r>
              <a:rPr sz="2000" spc="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връх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решава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задачата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намиране на най-късия път до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произволен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връх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графа.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Имаме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тегловен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ориентиран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граф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G={V,E},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където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всяка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дъга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има 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неотрицателно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тегло.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Върховете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са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последователно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номерирани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V={1,2,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…, N}.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Един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върховете,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например първия,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избран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за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начален.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Целта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намери най-късия път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началния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връх до  всеки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друг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връх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V.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75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Алгоритъм на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DIJKSTRA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работи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чрез поддържане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комплект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върховете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(множество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S),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най-късите разстояния,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до които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от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началния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връх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известни. Първоначално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множеството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съдържа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само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началния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връх.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всяка стъпка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към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 се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добавя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нов връх 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W,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пътя до който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началния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връх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с най-ниска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цена.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Този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път минава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само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чрез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върховете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 и се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нарича “специален”.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Масивът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 се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използва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за запомняне на специалните пътища.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Когато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включи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всички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върхове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G, D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ще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съдържа най-късите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пътища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началния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връх до всеки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друг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връх на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0685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4. </a:t>
            </a:r>
            <a:r>
              <a:rPr sz="2800" spc="-20" dirty="0"/>
              <a:t>ТЪРСЕНЕ </a:t>
            </a:r>
            <a:r>
              <a:rPr sz="2800" spc="-10" dirty="0"/>
              <a:t>НА ПЪТ </a:t>
            </a:r>
            <a:r>
              <a:rPr sz="2800" spc="-5" dirty="0"/>
              <a:t>В</a:t>
            </a:r>
            <a:r>
              <a:rPr sz="2800" spc="50" dirty="0"/>
              <a:t> </a:t>
            </a:r>
            <a:r>
              <a:rPr sz="2800" spc="-90" dirty="0"/>
              <a:t>ГРАФ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32353" y="997800"/>
            <a:ext cx="10217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Пример: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5696" y="3497821"/>
            <a:ext cx="5060315" cy="1122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9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Р -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помощен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масив,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съдържащ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върховете,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предхождащи текущите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специалния път: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Път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0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към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5696" y="4655324"/>
            <a:ext cx="14992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4 -&gt;2 -&gt;3</a:t>
            </a:r>
            <a:r>
              <a:rPr sz="20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-&gt;0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83591" y="5021059"/>
            <a:ext cx="72390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0]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1]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75696" y="5630608"/>
            <a:ext cx="7677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2]=3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62217" y="5996330"/>
            <a:ext cx="7658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3]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75696" y="6301234"/>
            <a:ext cx="7677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4]=2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582575"/>
              </p:ext>
            </p:extLst>
          </p:nvPr>
        </p:nvGraphicFramePr>
        <p:xfrm>
          <a:off x="1242060" y="1373124"/>
          <a:ext cx="8208643" cy="20959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9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9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89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8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68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6259">
                <a:tc>
                  <a:txBody>
                    <a:bodyPr/>
                    <a:lstStyle/>
                    <a:p>
                      <a:pPr marL="10160" algn="ctr">
                        <a:lnSpc>
                          <a:spcPts val="2430"/>
                        </a:lnSpc>
                      </a:pPr>
                      <a:r>
                        <a:rPr sz="2100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Стъпка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2430"/>
                        </a:lnSpc>
                      </a:pPr>
                      <a:r>
                        <a:rPr sz="2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2430"/>
                        </a:lnSpc>
                      </a:pPr>
                      <a:r>
                        <a:rPr sz="2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2430"/>
                        </a:lnSpc>
                      </a:pPr>
                      <a:r>
                        <a:rPr sz="2100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D[1]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30"/>
                        </a:lnSpc>
                      </a:pPr>
                      <a:r>
                        <a:rPr sz="2100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D[2]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30"/>
                        </a:lnSpc>
                      </a:pPr>
                      <a:r>
                        <a:rPr sz="2100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D[3]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430"/>
                        </a:lnSpc>
                      </a:pPr>
                      <a:r>
                        <a:rPr sz="2100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D[4]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442">
                <a:tc>
                  <a:txBody>
                    <a:bodyPr/>
                    <a:lstStyle/>
                    <a:p>
                      <a:pPr marL="1270" algn="ctr">
                        <a:lnSpc>
                          <a:spcPts val="2460"/>
                        </a:lnSpc>
                      </a:pPr>
                      <a:r>
                        <a:rPr sz="21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21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1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(init)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2460"/>
                        </a:lnSpc>
                      </a:pPr>
                      <a:r>
                        <a:rPr sz="2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2460"/>
                        </a:lnSpc>
                      </a:pPr>
                      <a:r>
                        <a:rPr sz="2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2460"/>
                        </a:lnSpc>
                      </a:pPr>
                      <a:r>
                        <a:rPr sz="21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21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100" spc="1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(0,1)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2460"/>
                        </a:lnSpc>
                      </a:pPr>
                      <a:r>
                        <a:rPr sz="2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2460"/>
                        </a:lnSpc>
                      </a:pPr>
                      <a:r>
                        <a:rPr sz="21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</a:t>
                      </a:r>
                      <a:r>
                        <a:rPr sz="21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100" spc="1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(0,3)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2460"/>
                        </a:lnSpc>
                      </a:pPr>
                      <a:r>
                        <a:rPr sz="21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100</a:t>
                      </a:r>
                      <a:r>
                        <a:rPr sz="2100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100" spc="1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(0,4)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754">
                <a:tc>
                  <a:txBody>
                    <a:bodyPr/>
                    <a:lstStyle/>
                    <a:p>
                      <a:pPr marL="11430" algn="ctr">
                        <a:lnSpc>
                          <a:spcPts val="2450"/>
                        </a:lnSpc>
                      </a:pPr>
                      <a:r>
                        <a:rPr sz="2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2450"/>
                        </a:lnSpc>
                      </a:pPr>
                      <a:r>
                        <a:rPr sz="21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0,</a:t>
                      </a:r>
                      <a:r>
                        <a:rPr sz="2100" spc="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1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2450"/>
                        </a:lnSpc>
                      </a:pPr>
                      <a:r>
                        <a:rPr sz="2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2450"/>
                        </a:lnSpc>
                      </a:pPr>
                      <a:r>
                        <a:rPr sz="21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21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100" spc="1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(0,1)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2450"/>
                        </a:lnSpc>
                      </a:pPr>
                      <a:r>
                        <a:rPr sz="2100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r>
                        <a:rPr sz="2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100" spc="1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(0,1,2)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2450"/>
                        </a:lnSpc>
                      </a:pPr>
                      <a:r>
                        <a:rPr sz="21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</a:t>
                      </a:r>
                      <a:r>
                        <a:rPr sz="21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100" spc="1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(0,3)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2450"/>
                        </a:lnSpc>
                      </a:pPr>
                      <a:r>
                        <a:rPr sz="21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100</a:t>
                      </a:r>
                      <a:r>
                        <a:rPr sz="2100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100" spc="1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(0,4)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246">
                <a:tc>
                  <a:txBody>
                    <a:bodyPr/>
                    <a:lstStyle/>
                    <a:p>
                      <a:pPr marL="11430" algn="ctr">
                        <a:lnSpc>
                          <a:spcPts val="2455"/>
                        </a:lnSpc>
                      </a:pPr>
                      <a:r>
                        <a:rPr sz="2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455"/>
                        </a:lnSpc>
                      </a:pPr>
                      <a:r>
                        <a:rPr sz="21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0, </a:t>
                      </a:r>
                      <a:r>
                        <a:rPr sz="21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1,</a:t>
                      </a:r>
                      <a:r>
                        <a:rPr sz="2100" spc="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1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2455"/>
                        </a:lnSpc>
                      </a:pPr>
                      <a:r>
                        <a:rPr sz="2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2455"/>
                        </a:lnSpc>
                      </a:pPr>
                      <a:r>
                        <a:rPr sz="21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21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100" spc="1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(0,1)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455"/>
                        </a:lnSpc>
                      </a:pPr>
                      <a:r>
                        <a:rPr sz="2100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50</a:t>
                      </a:r>
                      <a:r>
                        <a:rPr sz="2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100" spc="1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(0,3,2)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2455"/>
                        </a:lnSpc>
                      </a:pPr>
                      <a:r>
                        <a:rPr sz="21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</a:t>
                      </a:r>
                      <a:r>
                        <a:rPr sz="21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100" spc="1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(0,3)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2455"/>
                        </a:lnSpc>
                      </a:pPr>
                      <a:r>
                        <a:rPr sz="21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90 </a:t>
                      </a:r>
                      <a:r>
                        <a:rPr sz="2100" spc="1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(0,3,4)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754">
                <a:tc>
                  <a:txBody>
                    <a:bodyPr/>
                    <a:lstStyle/>
                    <a:p>
                      <a:pPr marL="11430" algn="ctr">
                        <a:lnSpc>
                          <a:spcPts val="2445"/>
                        </a:lnSpc>
                      </a:pPr>
                      <a:r>
                        <a:rPr sz="2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2445"/>
                        </a:lnSpc>
                      </a:pPr>
                      <a:r>
                        <a:rPr sz="21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0, </a:t>
                      </a:r>
                      <a:r>
                        <a:rPr sz="21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1, 2,</a:t>
                      </a:r>
                      <a:r>
                        <a:rPr sz="2100" spc="1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1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2445"/>
                        </a:lnSpc>
                      </a:pPr>
                      <a:r>
                        <a:rPr sz="2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2445"/>
                        </a:lnSpc>
                      </a:pPr>
                      <a:r>
                        <a:rPr sz="21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21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100" spc="1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(0,1)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2445"/>
                        </a:lnSpc>
                      </a:pPr>
                      <a:r>
                        <a:rPr sz="2100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50</a:t>
                      </a:r>
                      <a:r>
                        <a:rPr sz="2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100" spc="1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(0,3,2)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2445"/>
                        </a:lnSpc>
                      </a:pPr>
                      <a:r>
                        <a:rPr sz="21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</a:t>
                      </a:r>
                      <a:r>
                        <a:rPr sz="21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100" spc="1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(0,3)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2445"/>
                        </a:lnSpc>
                      </a:pPr>
                      <a:r>
                        <a:rPr sz="2100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r>
                        <a:rPr sz="21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100" spc="2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(0,3,2,4)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524">
                <a:tc>
                  <a:txBody>
                    <a:bodyPr/>
                    <a:lstStyle/>
                    <a:p>
                      <a:pPr marL="11430" algn="ctr">
                        <a:lnSpc>
                          <a:spcPts val="2455"/>
                        </a:lnSpc>
                      </a:pPr>
                      <a:r>
                        <a:rPr sz="2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2455"/>
                        </a:lnSpc>
                      </a:pPr>
                      <a:r>
                        <a:rPr sz="2100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0,1,2,3,4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2455"/>
                        </a:lnSpc>
                      </a:pPr>
                      <a:r>
                        <a:rPr sz="2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2455"/>
                        </a:lnSpc>
                      </a:pPr>
                      <a:r>
                        <a:rPr sz="21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21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100" spc="1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(0,1)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2455"/>
                        </a:lnSpc>
                      </a:pPr>
                      <a:r>
                        <a:rPr sz="2100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50</a:t>
                      </a:r>
                      <a:r>
                        <a:rPr sz="2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100" spc="1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(0,3,2)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2455"/>
                        </a:lnSpc>
                      </a:pPr>
                      <a:r>
                        <a:rPr sz="21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</a:t>
                      </a:r>
                      <a:r>
                        <a:rPr sz="21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100" spc="1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(0,3)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2455"/>
                        </a:lnSpc>
                      </a:pPr>
                      <a:r>
                        <a:rPr sz="2100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r>
                        <a:rPr sz="21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100" spc="2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(0,3,2,4)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1527047" y="3555491"/>
            <a:ext cx="1880870" cy="3511550"/>
            <a:chOff x="1527047" y="3555491"/>
            <a:chExt cx="1880870" cy="3511550"/>
          </a:xfrm>
        </p:grpSpPr>
        <p:sp>
          <p:nvSpPr>
            <p:cNvPr id="12" name="object 12"/>
            <p:cNvSpPr/>
            <p:nvPr/>
          </p:nvSpPr>
          <p:spPr>
            <a:xfrm>
              <a:off x="1527047" y="3555491"/>
              <a:ext cx="1880615" cy="35112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02636" y="4021835"/>
              <a:ext cx="490855" cy="2550160"/>
            </a:xfrm>
            <a:custGeom>
              <a:avLst/>
              <a:gdLst/>
              <a:ahLst/>
              <a:cxnLst/>
              <a:rect l="l" t="t" r="r" b="b"/>
              <a:pathLst>
                <a:path w="490854" h="2550159">
                  <a:moveTo>
                    <a:pt x="442765" y="2476165"/>
                  </a:moveTo>
                  <a:lnTo>
                    <a:pt x="416051" y="2481072"/>
                  </a:lnTo>
                  <a:lnTo>
                    <a:pt x="466343" y="2549652"/>
                  </a:lnTo>
                  <a:lnTo>
                    <a:pt x="484406" y="2488692"/>
                  </a:lnTo>
                  <a:lnTo>
                    <a:pt x="445007" y="2488692"/>
                  </a:lnTo>
                  <a:lnTo>
                    <a:pt x="442765" y="2476165"/>
                  </a:lnTo>
                  <a:close/>
                </a:path>
                <a:path w="490854" h="2550159">
                  <a:moveTo>
                    <a:pt x="462467" y="2472546"/>
                  </a:moveTo>
                  <a:lnTo>
                    <a:pt x="442765" y="2476165"/>
                  </a:lnTo>
                  <a:lnTo>
                    <a:pt x="445007" y="2488692"/>
                  </a:lnTo>
                  <a:lnTo>
                    <a:pt x="464819" y="2485644"/>
                  </a:lnTo>
                  <a:lnTo>
                    <a:pt x="462467" y="2472546"/>
                  </a:lnTo>
                  <a:close/>
                </a:path>
                <a:path w="490854" h="2550159">
                  <a:moveTo>
                    <a:pt x="490727" y="2467356"/>
                  </a:moveTo>
                  <a:lnTo>
                    <a:pt x="462467" y="2472546"/>
                  </a:lnTo>
                  <a:lnTo>
                    <a:pt x="464819" y="2485644"/>
                  </a:lnTo>
                  <a:lnTo>
                    <a:pt x="445007" y="2488692"/>
                  </a:lnTo>
                  <a:lnTo>
                    <a:pt x="484406" y="2488692"/>
                  </a:lnTo>
                  <a:lnTo>
                    <a:pt x="490727" y="2467356"/>
                  </a:lnTo>
                  <a:close/>
                </a:path>
                <a:path w="490854" h="2550159">
                  <a:moveTo>
                    <a:pt x="18287" y="0"/>
                  </a:moveTo>
                  <a:lnTo>
                    <a:pt x="0" y="3048"/>
                  </a:lnTo>
                  <a:lnTo>
                    <a:pt x="442765" y="2476165"/>
                  </a:lnTo>
                  <a:lnTo>
                    <a:pt x="462467" y="2472546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588767" y="369059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17116" y="4455718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88767" y="5219242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28012" y="6290462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16148" y="6647078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01139" y="5324386"/>
            <a:ext cx="2292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00"/>
                </a:solidFill>
                <a:latin typeface="Times New Roman"/>
                <a:cs typeface="Times New Roman"/>
              </a:rPr>
              <a:t>5</a:t>
            </a:r>
            <a:r>
              <a:rPr sz="1600" spc="-5" dirty="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99741" y="4457268"/>
            <a:ext cx="2292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r>
              <a:rPr sz="1600" spc="-5" dirty="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21179" y="3896411"/>
            <a:ext cx="2292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r>
              <a:rPr sz="1600" spc="-5" dirty="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47542" y="4865687"/>
            <a:ext cx="3314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00"/>
                </a:solidFill>
                <a:latin typeface="Times New Roman"/>
                <a:cs typeface="Times New Roman"/>
              </a:rPr>
              <a:t>10</a:t>
            </a:r>
            <a:r>
              <a:rPr sz="1600" spc="-5" dirty="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80081" y="6615124"/>
            <a:ext cx="2292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r>
              <a:rPr sz="1600" spc="-5" dirty="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61818" y="6039078"/>
            <a:ext cx="2292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00"/>
                </a:solidFill>
                <a:latin typeface="Times New Roman"/>
                <a:cs typeface="Times New Roman"/>
              </a:rPr>
              <a:t>6</a:t>
            </a:r>
            <a:r>
              <a:rPr sz="1600" spc="-5" dirty="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07793" y="5638355"/>
            <a:ext cx="2286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00"/>
                </a:solidFill>
                <a:latin typeface="Times New Roman"/>
                <a:cs typeface="Times New Roman"/>
              </a:rPr>
              <a:t>20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0685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4. </a:t>
            </a:r>
            <a:r>
              <a:rPr sz="2800" spc="-20" dirty="0"/>
              <a:t>ТЪРСЕНЕ </a:t>
            </a:r>
            <a:r>
              <a:rPr sz="2800" spc="-10" dirty="0"/>
              <a:t>НА ПЪТ </a:t>
            </a:r>
            <a:r>
              <a:rPr sz="2800" spc="-5" dirty="0"/>
              <a:t>В</a:t>
            </a:r>
            <a:r>
              <a:rPr sz="2800" spc="50" dirty="0"/>
              <a:t> </a:t>
            </a:r>
            <a:r>
              <a:rPr sz="2800" spc="-90" dirty="0"/>
              <a:t>ГРАФ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32353" y="936713"/>
            <a:ext cx="654494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9674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Описание 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алгоритъма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DIJKSTRA 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dijkstra()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168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int 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s[n]={0};//множеството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S е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реализирано 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като</a:t>
            </a:r>
            <a:r>
              <a:rPr sz="2000" spc="-6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масив</a:t>
            </a:r>
            <a:endParaRPr sz="2000" dirty="0">
              <a:latin typeface="Arial"/>
              <a:cs typeface="Arial"/>
            </a:endParaRPr>
          </a:p>
          <a:p>
            <a:pPr marL="1409700">
              <a:lnSpc>
                <a:spcPts val="216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//n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- брой </a:t>
            </a:r>
            <a:r>
              <a:rPr sz="2000" spc="-20" dirty="0">
                <a:solidFill>
                  <a:srgbClr val="FFFF00"/>
                </a:solidFill>
                <a:latin typeface="Arial"/>
                <a:cs typeface="Arial"/>
              </a:rPr>
              <a:t>възли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в</a:t>
            </a:r>
            <a:r>
              <a:rPr sz="2000" spc="-7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графа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1310" y="1973072"/>
            <a:ext cx="857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int</a:t>
            </a:r>
            <a:r>
              <a:rPr sz="2000" spc="-8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d[n];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20505" y="1973072"/>
            <a:ext cx="5267960" cy="1306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105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// масив, в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който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се</a:t>
            </a:r>
            <a:r>
              <a:rPr sz="2000" spc="-9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съхраняват</a:t>
            </a:r>
            <a:endParaRPr sz="2000" dirty="0">
              <a:latin typeface="Arial"/>
              <a:cs typeface="Arial"/>
            </a:endParaRPr>
          </a:p>
          <a:p>
            <a:pPr marL="21590">
              <a:lnSpc>
                <a:spcPts val="192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// 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най-кратките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пътища </a:t>
            </a:r>
            <a:r>
              <a:rPr sz="2000" spc="-25" dirty="0">
                <a:solidFill>
                  <a:srgbClr val="FFFF00"/>
                </a:solidFill>
                <a:latin typeface="Arial"/>
                <a:cs typeface="Arial"/>
              </a:rPr>
              <a:t>от</a:t>
            </a:r>
            <a:r>
              <a:rPr sz="2000" spc="-6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началния</a:t>
            </a:r>
            <a:endParaRPr sz="2000" dirty="0">
              <a:latin typeface="Arial"/>
              <a:cs typeface="Arial"/>
            </a:endParaRPr>
          </a:p>
          <a:p>
            <a:pPr marL="21590">
              <a:lnSpc>
                <a:spcPts val="192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//(0-вия) </a:t>
            </a:r>
            <a:r>
              <a:rPr sz="2000" spc="-35" dirty="0">
                <a:solidFill>
                  <a:srgbClr val="FFFF00"/>
                </a:solidFill>
                <a:latin typeface="Arial"/>
                <a:cs typeface="Arial"/>
              </a:rPr>
              <a:t>възел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до всички</a:t>
            </a:r>
            <a:r>
              <a:rPr sz="2000" spc="-8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останали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192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// р е 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помощен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масив,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съдържащ</a:t>
            </a:r>
            <a:r>
              <a:rPr sz="2000" spc="-1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00"/>
                </a:solidFill>
                <a:latin typeface="Arial"/>
                <a:cs typeface="Arial"/>
              </a:rPr>
              <a:t>върховете,</a:t>
            </a:r>
            <a:endParaRPr sz="2000" dirty="0">
              <a:latin typeface="Arial"/>
              <a:cs typeface="Arial"/>
            </a:endParaRPr>
          </a:p>
          <a:p>
            <a:pPr marL="21590">
              <a:lnSpc>
                <a:spcPts val="216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// 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предхождащи текущите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в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специалния</a:t>
            </a:r>
            <a:r>
              <a:rPr sz="2000" spc="-8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път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1310" y="2704528"/>
            <a:ext cx="802005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int</a:t>
            </a:r>
            <a:r>
              <a:rPr sz="2000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p[n]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int </a:t>
            </a:r>
            <a:r>
              <a:rPr sz="2000" spc="-55" dirty="0">
                <a:solidFill>
                  <a:srgbClr val="FFFF00"/>
                </a:solidFill>
                <a:latin typeface="Arial"/>
                <a:cs typeface="Arial"/>
              </a:rPr>
              <a:t>w,</a:t>
            </a:r>
            <a:r>
              <a:rPr sz="2000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i;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2353" y="3436239"/>
            <a:ext cx="7235190" cy="3744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1615">
              <a:lnSpc>
                <a:spcPts val="2160"/>
              </a:lnSpc>
              <a:spcBef>
                <a:spcPts val="105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s[0]=1;</a:t>
            </a:r>
            <a:endParaRPr sz="2000">
              <a:latin typeface="Arial"/>
              <a:cs typeface="Arial"/>
            </a:endParaRPr>
          </a:p>
          <a:p>
            <a:pPr marL="221615">
              <a:lnSpc>
                <a:spcPts val="192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for (i=1; i&lt;n;</a:t>
            </a:r>
            <a:r>
              <a:rPr sz="2000" spc="-15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i++)</a:t>
            </a:r>
            <a:endParaRPr sz="2000">
              <a:latin typeface="Arial"/>
              <a:cs typeface="Arial"/>
            </a:endParaRPr>
          </a:p>
          <a:p>
            <a:pPr marL="221615" marR="5080" indent="210185">
              <a:lnSpc>
                <a:spcPct val="80000"/>
              </a:lnSpc>
              <a:spcBef>
                <a:spcPts val="235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d[i]=c[0,i]; p[i]=0;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//c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е 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ценовата 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матрица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с</a:t>
            </a:r>
            <a:r>
              <a:rPr sz="2000" spc="-114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разстоянията 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for (i=1; i&lt;n;</a:t>
            </a:r>
            <a:r>
              <a:rPr sz="2000" spc="-8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i++)</a:t>
            </a:r>
            <a:endParaRPr sz="2000">
              <a:latin typeface="Arial"/>
              <a:cs typeface="Arial"/>
            </a:endParaRPr>
          </a:p>
          <a:p>
            <a:pPr marL="431800">
              <a:lnSpc>
                <a:spcPts val="168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избиране на връх </a:t>
            </a:r>
            <a:r>
              <a:rPr sz="2000" spc="-55" dirty="0">
                <a:solidFill>
                  <a:srgbClr val="FFFF00"/>
                </a:solidFill>
                <a:latin typeface="Arial"/>
                <a:cs typeface="Arial"/>
              </a:rPr>
              <a:t>w,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за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който d[w]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е</a:t>
            </a:r>
            <a:r>
              <a:rPr sz="2000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min;</a:t>
            </a:r>
            <a:endParaRPr sz="2000">
              <a:latin typeface="Arial"/>
              <a:cs typeface="Arial"/>
            </a:endParaRPr>
          </a:p>
          <a:p>
            <a:pPr marL="640080" marR="674370">
              <a:lnSpc>
                <a:spcPct val="80000"/>
              </a:lnSpc>
              <a:spcBef>
                <a:spcPts val="240"/>
              </a:spcBef>
              <a:tabLst>
                <a:tab pos="2568575" algn="l"/>
              </a:tabLst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s[w]=1;	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//добавяне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на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w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към</a:t>
            </a:r>
            <a:r>
              <a:rPr sz="2000" spc="-1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множеството 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for (i=1; i&lt;n;</a:t>
            </a:r>
            <a:r>
              <a:rPr sz="2000" spc="-8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i++)</a:t>
            </a:r>
            <a:endParaRPr sz="2000">
              <a:latin typeface="Arial"/>
              <a:cs typeface="Arial"/>
            </a:endParaRPr>
          </a:p>
          <a:p>
            <a:pPr marL="780415">
              <a:lnSpc>
                <a:spcPts val="168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if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(s[i]==0)</a:t>
            </a:r>
            <a:endParaRPr sz="2000">
              <a:latin typeface="Arial"/>
              <a:cs typeface="Arial"/>
            </a:endParaRPr>
          </a:p>
          <a:p>
            <a:pPr marL="1059180">
              <a:lnSpc>
                <a:spcPts val="192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if 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(d[i]&gt;d[w]+c[w,i])</a:t>
            </a:r>
            <a:endParaRPr sz="2000">
              <a:latin typeface="Arial"/>
              <a:cs typeface="Arial"/>
            </a:endParaRPr>
          </a:p>
          <a:p>
            <a:pPr marL="1409700">
              <a:lnSpc>
                <a:spcPts val="192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1618615" marR="3869054">
              <a:lnSpc>
                <a:spcPct val="80000"/>
              </a:lnSpc>
              <a:spcBef>
                <a:spcPts val="240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p[i]=w;  d[i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]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=</a:t>
            </a:r>
            <a:r>
              <a:rPr sz="2000" spc="5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[w]+c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[</a:t>
            </a:r>
            <a:r>
              <a:rPr sz="2000" spc="-105" dirty="0">
                <a:solidFill>
                  <a:srgbClr val="FFFF00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,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];</a:t>
            </a:r>
            <a:endParaRPr sz="2000">
              <a:latin typeface="Arial"/>
              <a:cs typeface="Arial"/>
            </a:endParaRPr>
          </a:p>
          <a:p>
            <a:pPr marL="1409700">
              <a:lnSpc>
                <a:spcPts val="168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431800">
              <a:lnSpc>
                <a:spcPts val="192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0685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4. </a:t>
            </a:r>
            <a:r>
              <a:rPr sz="2800" spc="-20" dirty="0"/>
              <a:t>ТЪРСЕНЕ </a:t>
            </a:r>
            <a:r>
              <a:rPr sz="2800" spc="-10" dirty="0"/>
              <a:t>НА ПЪТ </a:t>
            </a:r>
            <a:r>
              <a:rPr sz="2800" spc="-5" dirty="0"/>
              <a:t>В</a:t>
            </a:r>
            <a:r>
              <a:rPr sz="2800" spc="50" dirty="0"/>
              <a:t> </a:t>
            </a:r>
            <a:r>
              <a:rPr sz="2800" spc="-90" dirty="0"/>
              <a:t>ГРАФ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19653" y="997800"/>
            <a:ext cx="8307705" cy="1915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9050" algn="just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При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използване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статичното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представяне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графа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сложността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алгоритъма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DIJKSTRA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О(N</a:t>
            </a:r>
            <a:r>
              <a:rPr sz="1950" spc="7" baseline="2564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).</a:t>
            </a:r>
            <a:endParaRPr sz="2000">
              <a:latin typeface="Arial"/>
              <a:cs typeface="Arial"/>
            </a:endParaRPr>
          </a:p>
          <a:p>
            <a:pPr marL="25400" marR="17780" algn="just">
              <a:lnSpc>
                <a:spcPct val="100000"/>
              </a:lnSpc>
              <a:spcBef>
                <a:spcPts val="480"/>
              </a:spcBef>
            </a:pP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Ако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броят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дъгите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графа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малък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матрицата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съседство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разредена,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по-добър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резултат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дава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представянето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графа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чрез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списъците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 съседство.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този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случай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сложността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алгоритъма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 DIJKSTRA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О(M+N * Log</a:t>
            </a:r>
            <a:r>
              <a:rPr sz="1950" baseline="-21367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(N)),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където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М е броя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дъгите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2746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1.</a:t>
            </a:r>
            <a:r>
              <a:rPr sz="2800" spc="-85" dirty="0"/>
              <a:t> </a:t>
            </a:r>
            <a:r>
              <a:rPr sz="2800" spc="-10" dirty="0"/>
              <a:t>ДЕФИНИЦИИ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168853" y="997800"/>
            <a:ext cx="8397240" cy="3561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 marR="56515" algn="just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Една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дъга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Х,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която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описва като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X = (A,В), се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нарича </a:t>
            </a:r>
            <a:r>
              <a:rPr sz="2000" b="1" spc="-5" dirty="0">
                <a:solidFill>
                  <a:srgbClr val="FFCC00"/>
                </a:solidFill>
                <a:latin typeface="Arial"/>
                <a:cs typeface="Arial"/>
              </a:rPr>
              <a:t>инцидентна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 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върховете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 и В,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т.е.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върховете,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които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съединява или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които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влиза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излиза.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Върховете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 се В,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свързани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една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дъга,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наричат</a:t>
            </a:r>
            <a:r>
              <a:rPr sz="2000" spc="-3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CC00"/>
                </a:solidFill>
                <a:latin typeface="Arial"/>
                <a:cs typeface="Arial"/>
              </a:rPr>
              <a:t>съседни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76200" marR="56515" algn="just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Две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повече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дъги,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излизащи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един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връх, например (A,B)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(A,D),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също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така се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наричат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CC00"/>
                </a:solidFill>
                <a:latin typeface="Arial"/>
                <a:cs typeface="Arial"/>
              </a:rPr>
              <a:t>инцидентни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76200" marR="55244" algn="just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solidFill>
                  <a:srgbClr val="FFCC00"/>
                </a:solidFill>
                <a:latin typeface="Arial"/>
                <a:cs typeface="Arial"/>
              </a:rPr>
              <a:t>Степен </a:t>
            </a:r>
            <a:r>
              <a:rPr sz="2000" b="1" dirty="0">
                <a:solidFill>
                  <a:srgbClr val="FFCC00"/>
                </a:solidFill>
                <a:latin typeface="Arial"/>
                <a:cs typeface="Arial"/>
              </a:rPr>
              <a:t>на връх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граф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 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броят на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ребрата,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инцидентни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него.  Означава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с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d(V</a:t>
            </a:r>
            <a:r>
              <a:rPr sz="1950" spc="-15" baseline="-21367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).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Например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d(A)=2.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Ако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d(V</a:t>
            </a:r>
            <a:r>
              <a:rPr sz="1950" spc="-15" baseline="-21367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)=0,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върхът V</a:t>
            </a:r>
            <a:r>
              <a:rPr sz="1950" spc="-30" baseline="-21367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нарича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CC00"/>
                </a:solidFill>
                <a:latin typeface="Arial"/>
                <a:cs typeface="Arial"/>
              </a:rPr>
              <a:t>изолиран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76200" marR="55880" algn="just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ориентиран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граф, в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който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всеки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възел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950" spc="-30" baseline="-21367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може да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има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влизащи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излизащи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дъги,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d(V</a:t>
            </a:r>
            <a:r>
              <a:rPr sz="1950" spc="-15" baseline="-21367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d’(V</a:t>
            </a:r>
            <a:r>
              <a:rPr sz="1950" spc="-15" baseline="-21367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+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d’’(V</a:t>
            </a:r>
            <a:r>
              <a:rPr sz="1950" spc="-15" baseline="-21367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),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където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d’(V</a:t>
            </a:r>
            <a:r>
              <a:rPr sz="1950" spc="-15" baseline="-21367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b="1" spc="-15" dirty="0">
                <a:solidFill>
                  <a:srgbClr val="FFCC00"/>
                </a:solidFill>
                <a:latin typeface="Arial"/>
                <a:cs typeface="Arial"/>
              </a:rPr>
              <a:t>полустепен </a:t>
            </a:r>
            <a:r>
              <a:rPr sz="2000" b="1" dirty="0">
                <a:solidFill>
                  <a:srgbClr val="FFCC00"/>
                </a:solidFill>
                <a:latin typeface="Arial"/>
                <a:cs typeface="Arial"/>
              </a:rPr>
              <a:t>на  </a:t>
            </a:r>
            <a:r>
              <a:rPr sz="2000" b="1" spc="-15" dirty="0">
                <a:solidFill>
                  <a:srgbClr val="FFCC00"/>
                </a:solidFill>
                <a:latin typeface="Arial"/>
                <a:cs typeface="Arial"/>
              </a:rPr>
              <a:t>входа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950" spc="-22" baseline="-21367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, d’’(Vi)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b="1" spc="-20" dirty="0">
                <a:solidFill>
                  <a:srgbClr val="FFCC00"/>
                </a:solidFill>
                <a:latin typeface="Arial"/>
                <a:cs typeface="Arial"/>
              </a:rPr>
              <a:t>полустепен </a:t>
            </a:r>
            <a:r>
              <a:rPr sz="2000" b="1" dirty="0">
                <a:solidFill>
                  <a:srgbClr val="FFCC00"/>
                </a:solidFill>
                <a:latin typeface="Arial"/>
                <a:cs typeface="Arial"/>
              </a:rPr>
              <a:t>на </a:t>
            </a:r>
            <a:r>
              <a:rPr sz="2000" b="1" spc="-10" dirty="0">
                <a:solidFill>
                  <a:srgbClr val="FFCC00"/>
                </a:solidFill>
                <a:latin typeface="Arial"/>
                <a:cs typeface="Arial"/>
              </a:rPr>
              <a:t>изхода</a:t>
            </a:r>
            <a:r>
              <a:rPr sz="2000" b="1" spc="1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950" spc="-22" baseline="-21367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2746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1.</a:t>
            </a:r>
            <a:r>
              <a:rPr sz="2800" spc="-85" dirty="0"/>
              <a:t> </a:t>
            </a:r>
            <a:r>
              <a:rPr sz="2800" spc="-10" dirty="0"/>
              <a:t>ДЕФИНИЦИИ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194253" y="997800"/>
            <a:ext cx="8359140" cy="404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45085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solidFill>
                  <a:srgbClr val="FFCC00"/>
                </a:solidFill>
                <a:latin typeface="Arial"/>
                <a:cs typeface="Arial"/>
              </a:rPr>
              <a:t>Път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между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върховете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950" spc="-30" baseline="-21367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Vj е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последователността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дъгите,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които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ги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свързват.</a:t>
            </a:r>
            <a:endParaRPr sz="20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solidFill>
                  <a:srgbClr val="FFCC00"/>
                </a:solidFill>
                <a:latin typeface="Arial"/>
                <a:cs typeface="Arial"/>
              </a:rPr>
              <a:t>Дължината </a:t>
            </a:r>
            <a:r>
              <a:rPr sz="2000" b="1" dirty="0">
                <a:solidFill>
                  <a:srgbClr val="FFCC00"/>
                </a:solidFill>
                <a:latin typeface="Arial"/>
                <a:cs typeface="Arial"/>
              </a:rPr>
              <a:t>на </a:t>
            </a:r>
            <a:r>
              <a:rPr sz="2000" b="1" spc="-10" dirty="0">
                <a:solidFill>
                  <a:srgbClr val="FFCC00"/>
                </a:solidFill>
                <a:latin typeface="Arial"/>
                <a:cs typeface="Arial"/>
              </a:rPr>
              <a:t>пътя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броят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тези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дъги.</a:t>
            </a:r>
            <a:endParaRPr sz="20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484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Пътят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нарича </a:t>
            </a:r>
            <a:r>
              <a:rPr sz="2000" b="1" spc="-10" dirty="0">
                <a:solidFill>
                  <a:srgbClr val="FFCC00"/>
                </a:solidFill>
                <a:latin typeface="Arial"/>
                <a:cs typeface="Arial"/>
              </a:rPr>
              <a:t>прост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ако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върховете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дъгите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му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повтарят.</a:t>
            </a:r>
            <a:endParaRPr sz="2000" dirty="0">
              <a:latin typeface="Arial"/>
              <a:cs typeface="Arial"/>
            </a:endParaRPr>
          </a:p>
          <a:p>
            <a:pPr marL="50800" marR="45720">
              <a:lnSpc>
                <a:spcPct val="100000"/>
              </a:lnSpc>
              <a:spcBef>
                <a:spcPts val="475"/>
              </a:spcBef>
              <a:tabLst>
                <a:tab pos="1335405" algn="l"/>
                <a:tab pos="1637030" algn="l"/>
                <a:tab pos="2461260" algn="l"/>
                <a:tab pos="3075305" algn="l"/>
                <a:tab pos="3371215" algn="l"/>
                <a:tab pos="4183379" algn="l"/>
                <a:tab pos="5195570" algn="l"/>
                <a:tab pos="5497195" algn="l"/>
                <a:tab pos="6913245" algn="l"/>
                <a:tab pos="8035925" algn="l"/>
              </a:tabLst>
            </a:pPr>
            <a:r>
              <a:rPr sz="2000" b="1" spc="-5" dirty="0">
                <a:solidFill>
                  <a:srgbClr val="FFCC00"/>
                </a:solidFill>
                <a:latin typeface="Arial"/>
                <a:cs typeface="Arial"/>
              </a:rPr>
              <a:t>Ц</a:t>
            </a:r>
            <a:r>
              <a:rPr sz="2000" b="1" spc="-10" dirty="0">
                <a:solidFill>
                  <a:srgbClr val="FFCC00"/>
                </a:solidFill>
                <a:latin typeface="Arial"/>
                <a:cs typeface="Arial"/>
              </a:rPr>
              <a:t>и</a:t>
            </a:r>
            <a:r>
              <a:rPr sz="2000" b="1" spc="5" dirty="0">
                <a:solidFill>
                  <a:srgbClr val="FFCC00"/>
                </a:solidFill>
                <a:latin typeface="Arial"/>
                <a:cs typeface="Arial"/>
              </a:rPr>
              <a:t>к</a:t>
            </a:r>
            <a:r>
              <a:rPr sz="2000" b="1" dirty="0">
                <a:solidFill>
                  <a:srgbClr val="FFCC00"/>
                </a:solidFill>
                <a:latin typeface="Arial"/>
                <a:cs typeface="Arial"/>
              </a:rPr>
              <a:t>ъл</a:t>
            </a:r>
            <a:r>
              <a:rPr sz="2000" b="1" spc="15" dirty="0">
                <a:solidFill>
                  <a:srgbClr val="FFCC00"/>
                </a:solidFill>
                <a:latin typeface="Arial"/>
                <a:cs typeface="Arial"/>
              </a:rPr>
              <a:t>ъ</a:t>
            </a:r>
            <a:r>
              <a:rPr sz="2000" b="1" dirty="0">
                <a:solidFill>
                  <a:srgbClr val="FFCC00"/>
                </a:solidFill>
                <a:latin typeface="Arial"/>
                <a:cs typeface="Arial"/>
              </a:rPr>
              <a:t>т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	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ро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т	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ъ</a:t>
            </a:r>
            <a:r>
              <a:rPr sz="2000" spc="-229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	в	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ой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о	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ървия	и	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ия	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ъ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рх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	се 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повтарят.</a:t>
            </a:r>
            <a:endParaRPr sz="2000" dirty="0">
              <a:latin typeface="Arial"/>
              <a:cs typeface="Arial"/>
            </a:endParaRPr>
          </a:p>
          <a:p>
            <a:pPr marL="50800" marR="963294">
              <a:lnSpc>
                <a:spcPts val="2880"/>
              </a:lnSpc>
              <a:spcBef>
                <a:spcPts val="175"/>
              </a:spcBef>
            </a:pPr>
            <a:r>
              <a:rPr sz="2000" b="1" dirty="0">
                <a:solidFill>
                  <a:srgbClr val="FFCC00"/>
                </a:solidFill>
                <a:latin typeface="Arial"/>
                <a:cs typeface="Arial"/>
              </a:rPr>
              <a:t>Цикличен граф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граф G,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който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съдържа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поне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един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цикъл. 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Графът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 се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нарича </a:t>
            </a:r>
            <a:r>
              <a:rPr sz="2000" b="1" spc="-15" dirty="0">
                <a:solidFill>
                  <a:srgbClr val="FFCC00"/>
                </a:solidFill>
                <a:latin typeface="Arial"/>
                <a:cs typeface="Arial"/>
              </a:rPr>
              <a:t>тегловен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ако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дъгите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му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имат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стойности.</a:t>
            </a:r>
            <a:endParaRPr sz="2000" dirty="0">
              <a:latin typeface="Arial"/>
              <a:cs typeface="Arial"/>
            </a:endParaRPr>
          </a:p>
          <a:p>
            <a:pPr marL="50800" marR="43180" algn="just">
              <a:lnSpc>
                <a:spcPct val="100000"/>
              </a:lnSpc>
              <a:spcBef>
                <a:spcPts val="309"/>
              </a:spcBef>
            </a:pP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Графът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 се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нарича </a:t>
            </a:r>
            <a:r>
              <a:rPr sz="2000" b="1" spc="-15" dirty="0">
                <a:solidFill>
                  <a:srgbClr val="FFCC00"/>
                </a:solidFill>
                <a:latin typeface="Arial"/>
                <a:cs typeface="Arial"/>
              </a:rPr>
              <a:t>свързан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ако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произволна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двойка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върхове V</a:t>
            </a:r>
            <a:r>
              <a:rPr sz="1950" spc="-30" baseline="-21367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 V</a:t>
            </a:r>
            <a:r>
              <a:rPr sz="1950" baseline="-21367" dirty="0">
                <a:solidFill>
                  <a:srgbClr val="FFFFFF"/>
                </a:solidFill>
                <a:latin typeface="Arial"/>
                <a:cs typeface="Arial"/>
              </a:rPr>
              <a:t>j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съществува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път,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който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ги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свързва.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противен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случай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графът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 </a:t>
            </a:r>
            <a:r>
              <a:rPr sz="2000" b="1" spc="-15" dirty="0">
                <a:solidFill>
                  <a:srgbClr val="FFCC00"/>
                </a:solidFill>
                <a:latin typeface="Arial"/>
                <a:cs typeface="Arial"/>
              </a:rPr>
              <a:t>несвързан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000" spc="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един  несвързан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граф може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има </a:t>
            </a:r>
            <a:r>
              <a:rPr sz="2000" b="1" spc="-15" dirty="0">
                <a:solidFill>
                  <a:srgbClr val="FFCC00"/>
                </a:solidFill>
                <a:latin typeface="Arial"/>
                <a:cs typeface="Arial"/>
              </a:rPr>
              <a:t>свързани  </a:t>
            </a:r>
            <a:r>
              <a:rPr sz="2000" b="1" spc="-5" dirty="0">
                <a:solidFill>
                  <a:srgbClr val="FFCC00"/>
                </a:solidFill>
                <a:latin typeface="Arial"/>
                <a:cs typeface="Arial"/>
              </a:rPr>
              <a:t>компоненти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т.е.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подграфи,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които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са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свързани.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7463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2. </a:t>
            </a:r>
            <a:r>
              <a:rPr sz="2800" spc="-30" dirty="0"/>
              <a:t>МЕТОДИ </a:t>
            </a:r>
            <a:r>
              <a:rPr sz="2800" spc="-10" dirty="0"/>
              <a:t>ЗА </a:t>
            </a:r>
            <a:r>
              <a:rPr sz="2800" spc="-40" dirty="0"/>
              <a:t>ПРЕДСТАВЯНЕ </a:t>
            </a:r>
            <a:r>
              <a:rPr sz="2800" spc="-5" dirty="0"/>
              <a:t>В</a:t>
            </a:r>
            <a:r>
              <a:rPr sz="2800" spc="160" dirty="0"/>
              <a:t> </a:t>
            </a:r>
            <a:r>
              <a:rPr sz="2800" spc="-35" dirty="0"/>
              <a:t>ПАМЕТТА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32353" y="997800"/>
            <a:ext cx="8283575" cy="2111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Съществуват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различни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начини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представянето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 структурата граф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паметта.</a:t>
            </a:r>
            <a:endParaRPr sz="2000">
              <a:latin typeface="Arial"/>
              <a:cs typeface="Arial"/>
            </a:endParaRPr>
          </a:p>
          <a:p>
            <a:pPr marL="605155" lvl="1" indent="-59309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605790" algn="l"/>
              </a:tabLst>
            </a:pPr>
            <a:r>
              <a:rPr sz="2400" b="1" spc="-10" dirty="0">
                <a:solidFill>
                  <a:srgbClr val="FFCC00"/>
                </a:solidFill>
                <a:latin typeface="Arial"/>
                <a:cs typeface="Arial"/>
              </a:rPr>
              <a:t>Статични</a:t>
            </a:r>
            <a:r>
              <a:rPr sz="2400" b="1" spc="3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FFCC00"/>
                </a:solidFill>
                <a:latin typeface="Arial"/>
                <a:cs typeface="Arial"/>
              </a:rPr>
              <a:t>методи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484"/>
              </a:spcBef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Начините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ефективни,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когато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представяният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граф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има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голям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брой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дъги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резултантните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матрици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са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разредени.</a:t>
            </a:r>
            <a:endParaRPr sz="2000">
              <a:latin typeface="Arial"/>
              <a:cs typeface="Arial"/>
            </a:endParaRPr>
          </a:p>
          <a:p>
            <a:pPr marL="715010" lvl="2" indent="-702945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715645" algn="l"/>
              </a:tabLst>
            </a:pPr>
            <a:r>
              <a:rPr sz="2000" b="1" dirty="0">
                <a:solidFill>
                  <a:srgbClr val="FFCC00"/>
                </a:solidFill>
                <a:latin typeface="Arial"/>
                <a:cs typeface="Arial"/>
              </a:rPr>
              <a:t>Чрез </a:t>
            </a:r>
            <a:r>
              <a:rPr sz="2000" b="1" spc="-5" dirty="0">
                <a:solidFill>
                  <a:srgbClr val="FFCC00"/>
                </a:solidFill>
                <a:latin typeface="Arial"/>
                <a:cs typeface="Arial"/>
              </a:rPr>
              <a:t>матрица </a:t>
            </a:r>
            <a:r>
              <a:rPr sz="2000" b="1" dirty="0">
                <a:solidFill>
                  <a:srgbClr val="FFCC00"/>
                </a:solidFill>
                <a:latin typeface="Arial"/>
                <a:cs typeface="Arial"/>
              </a:rPr>
              <a:t>на</a:t>
            </a:r>
            <a:r>
              <a:rPr sz="2000" b="1" spc="-4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CC00"/>
                </a:solidFill>
                <a:latin typeface="Arial"/>
                <a:cs typeface="Arial"/>
              </a:rPr>
              <a:t>съседство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101865"/>
              </p:ext>
            </p:extLst>
          </p:nvPr>
        </p:nvGraphicFramePr>
        <p:xfrm>
          <a:off x="1313688" y="3348228"/>
          <a:ext cx="3660137" cy="34097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0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02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61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0025" algn="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А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206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206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0025" algn="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206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206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0" algn="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206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313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1460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4154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885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3520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885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596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885" algn="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2729" algn="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885" algn="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3520" algn="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885" algn="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543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885" algn="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4154" algn="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1460" algn="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3520" algn="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885" algn="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551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885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4154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885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2729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885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543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885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4154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885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3520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1460" algn="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762244" y="4296168"/>
            <a:ext cx="3671570" cy="2123440"/>
          </a:xfrm>
          <a:custGeom>
            <a:avLst/>
            <a:gdLst/>
            <a:ahLst/>
            <a:cxnLst/>
            <a:rect l="l" t="t" r="r" b="b"/>
            <a:pathLst>
              <a:path w="3671570" h="2123440">
                <a:moveTo>
                  <a:pt x="478536" y="1863839"/>
                </a:moveTo>
                <a:lnTo>
                  <a:pt x="477012" y="1851647"/>
                </a:lnTo>
                <a:lnTo>
                  <a:pt x="473964" y="1830311"/>
                </a:lnTo>
                <a:lnTo>
                  <a:pt x="467868" y="1808975"/>
                </a:lnTo>
                <a:lnTo>
                  <a:pt x="449580" y="1769351"/>
                </a:lnTo>
                <a:lnTo>
                  <a:pt x="449580" y="1856219"/>
                </a:lnTo>
                <a:lnTo>
                  <a:pt x="449580" y="1885175"/>
                </a:lnTo>
                <a:lnTo>
                  <a:pt x="448056" y="1894319"/>
                </a:lnTo>
                <a:lnTo>
                  <a:pt x="445008" y="1914131"/>
                </a:lnTo>
                <a:lnTo>
                  <a:pt x="440436" y="1932419"/>
                </a:lnTo>
                <a:lnTo>
                  <a:pt x="414528" y="1981187"/>
                </a:lnTo>
                <a:lnTo>
                  <a:pt x="388620" y="2010143"/>
                </a:lnTo>
                <a:lnTo>
                  <a:pt x="356616" y="2033003"/>
                </a:lnTo>
                <a:lnTo>
                  <a:pt x="321564" y="2049767"/>
                </a:lnTo>
                <a:lnTo>
                  <a:pt x="280416" y="2061959"/>
                </a:lnTo>
                <a:lnTo>
                  <a:pt x="260604" y="2065007"/>
                </a:lnTo>
                <a:lnTo>
                  <a:pt x="216408" y="2065007"/>
                </a:lnTo>
                <a:lnTo>
                  <a:pt x="155448" y="2049767"/>
                </a:lnTo>
                <a:lnTo>
                  <a:pt x="103632" y="2020811"/>
                </a:lnTo>
                <a:lnTo>
                  <a:pt x="74676" y="1994903"/>
                </a:lnTo>
                <a:lnTo>
                  <a:pt x="44196" y="1947659"/>
                </a:lnTo>
                <a:lnTo>
                  <a:pt x="28956" y="1892795"/>
                </a:lnTo>
                <a:lnTo>
                  <a:pt x="28956" y="1883651"/>
                </a:lnTo>
                <a:lnTo>
                  <a:pt x="27432" y="1874507"/>
                </a:lnTo>
                <a:lnTo>
                  <a:pt x="28956" y="1865363"/>
                </a:lnTo>
                <a:lnTo>
                  <a:pt x="28956" y="1854695"/>
                </a:lnTo>
                <a:lnTo>
                  <a:pt x="32004" y="1836407"/>
                </a:lnTo>
                <a:lnTo>
                  <a:pt x="44196" y="1799831"/>
                </a:lnTo>
                <a:lnTo>
                  <a:pt x="76200" y="1754111"/>
                </a:lnTo>
                <a:lnTo>
                  <a:pt x="105156" y="1728203"/>
                </a:lnTo>
                <a:lnTo>
                  <a:pt x="138684" y="1706867"/>
                </a:lnTo>
                <a:lnTo>
                  <a:pt x="176784" y="1693151"/>
                </a:lnTo>
                <a:lnTo>
                  <a:pt x="217932" y="1685531"/>
                </a:lnTo>
                <a:lnTo>
                  <a:pt x="239268" y="1684007"/>
                </a:lnTo>
                <a:lnTo>
                  <a:pt x="262128" y="1685531"/>
                </a:lnTo>
                <a:lnTo>
                  <a:pt x="303276" y="1693151"/>
                </a:lnTo>
                <a:lnTo>
                  <a:pt x="341376" y="1708391"/>
                </a:lnTo>
                <a:lnTo>
                  <a:pt x="388620" y="1740395"/>
                </a:lnTo>
                <a:lnTo>
                  <a:pt x="414528" y="1769351"/>
                </a:lnTo>
                <a:lnTo>
                  <a:pt x="446532" y="1837931"/>
                </a:lnTo>
                <a:lnTo>
                  <a:pt x="449580" y="1856219"/>
                </a:lnTo>
                <a:lnTo>
                  <a:pt x="449580" y="1769351"/>
                </a:lnTo>
                <a:lnTo>
                  <a:pt x="422148" y="1734299"/>
                </a:lnTo>
                <a:lnTo>
                  <a:pt x="390144" y="1705343"/>
                </a:lnTo>
                <a:lnTo>
                  <a:pt x="354863" y="1684007"/>
                </a:lnTo>
                <a:lnTo>
                  <a:pt x="352044" y="1682483"/>
                </a:lnTo>
                <a:lnTo>
                  <a:pt x="309372" y="1665719"/>
                </a:lnTo>
                <a:lnTo>
                  <a:pt x="262128" y="1656575"/>
                </a:lnTo>
                <a:lnTo>
                  <a:pt x="240690" y="1655241"/>
                </a:lnTo>
                <a:lnTo>
                  <a:pt x="268986" y="1598663"/>
                </a:lnTo>
                <a:lnTo>
                  <a:pt x="275844" y="1584960"/>
                </a:lnTo>
                <a:lnTo>
                  <a:pt x="248348" y="1584960"/>
                </a:lnTo>
                <a:lnTo>
                  <a:pt x="243840" y="507479"/>
                </a:lnTo>
                <a:lnTo>
                  <a:pt x="216408" y="507479"/>
                </a:lnTo>
                <a:lnTo>
                  <a:pt x="219405" y="1584960"/>
                </a:lnTo>
                <a:lnTo>
                  <a:pt x="190500" y="1584960"/>
                </a:lnTo>
                <a:lnTo>
                  <a:pt x="225920" y="1655800"/>
                </a:lnTo>
                <a:lnTo>
                  <a:pt x="213360" y="1656575"/>
                </a:lnTo>
                <a:lnTo>
                  <a:pt x="190500" y="1659623"/>
                </a:lnTo>
                <a:lnTo>
                  <a:pt x="146304" y="1673339"/>
                </a:lnTo>
                <a:lnTo>
                  <a:pt x="105156" y="1693151"/>
                </a:lnTo>
                <a:lnTo>
                  <a:pt x="70104" y="1720583"/>
                </a:lnTo>
                <a:lnTo>
                  <a:pt x="41148" y="1752587"/>
                </a:lnTo>
                <a:lnTo>
                  <a:pt x="18288" y="1789163"/>
                </a:lnTo>
                <a:lnTo>
                  <a:pt x="4572" y="1831835"/>
                </a:lnTo>
                <a:lnTo>
                  <a:pt x="0" y="1853171"/>
                </a:lnTo>
                <a:lnTo>
                  <a:pt x="0" y="1886699"/>
                </a:lnTo>
                <a:lnTo>
                  <a:pt x="10668" y="1941563"/>
                </a:lnTo>
                <a:lnTo>
                  <a:pt x="28956" y="1981187"/>
                </a:lnTo>
                <a:lnTo>
                  <a:pt x="54864" y="2014715"/>
                </a:lnTo>
                <a:lnTo>
                  <a:pt x="88392" y="2045195"/>
                </a:lnTo>
                <a:lnTo>
                  <a:pt x="126492" y="2068055"/>
                </a:lnTo>
                <a:lnTo>
                  <a:pt x="169164" y="2084819"/>
                </a:lnTo>
                <a:lnTo>
                  <a:pt x="214884" y="2092439"/>
                </a:lnTo>
                <a:lnTo>
                  <a:pt x="239268" y="2093963"/>
                </a:lnTo>
                <a:lnTo>
                  <a:pt x="263652" y="2092439"/>
                </a:lnTo>
                <a:lnTo>
                  <a:pt x="310896" y="2083295"/>
                </a:lnTo>
                <a:lnTo>
                  <a:pt x="353568" y="2068055"/>
                </a:lnTo>
                <a:lnTo>
                  <a:pt x="358521" y="2065007"/>
                </a:lnTo>
                <a:lnTo>
                  <a:pt x="373380" y="2055863"/>
                </a:lnTo>
                <a:lnTo>
                  <a:pt x="408432" y="2029955"/>
                </a:lnTo>
                <a:lnTo>
                  <a:pt x="437388" y="1997951"/>
                </a:lnTo>
                <a:lnTo>
                  <a:pt x="460248" y="1959851"/>
                </a:lnTo>
                <a:lnTo>
                  <a:pt x="473964" y="1918703"/>
                </a:lnTo>
                <a:lnTo>
                  <a:pt x="478536" y="1885175"/>
                </a:lnTo>
                <a:lnTo>
                  <a:pt x="478536" y="1863839"/>
                </a:lnTo>
                <a:close/>
              </a:path>
              <a:path w="3671570" h="2123440">
                <a:moveTo>
                  <a:pt x="498348" y="269735"/>
                </a:moveTo>
                <a:lnTo>
                  <a:pt x="496824" y="259067"/>
                </a:lnTo>
                <a:lnTo>
                  <a:pt x="496824" y="246875"/>
                </a:lnTo>
                <a:lnTo>
                  <a:pt x="492252" y="225539"/>
                </a:lnTo>
                <a:lnTo>
                  <a:pt x="486156" y="204203"/>
                </a:lnTo>
                <a:lnTo>
                  <a:pt x="478536" y="184391"/>
                </a:lnTo>
                <a:lnTo>
                  <a:pt x="469392" y="168719"/>
                </a:lnTo>
                <a:lnTo>
                  <a:pt x="469392" y="262115"/>
                </a:lnTo>
                <a:lnTo>
                  <a:pt x="469392" y="280403"/>
                </a:lnTo>
                <a:lnTo>
                  <a:pt x="460248" y="327647"/>
                </a:lnTo>
                <a:lnTo>
                  <a:pt x="432816" y="376415"/>
                </a:lnTo>
                <a:lnTo>
                  <a:pt x="406908" y="405371"/>
                </a:lnTo>
                <a:lnTo>
                  <a:pt x="376428" y="428231"/>
                </a:lnTo>
                <a:lnTo>
                  <a:pt x="341376" y="444995"/>
                </a:lnTo>
                <a:lnTo>
                  <a:pt x="301752" y="457187"/>
                </a:lnTo>
                <a:lnTo>
                  <a:pt x="280416" y="460235"/>
                </a:lnTo>
                <a:lnTo>
                  <a:pt x="259080" y="460235"/>
                </a:lnTo>
                <a:lnTo>
                  <a:pt x="216408" y="455663"/>
                </a:lnTo>
                <a:lnTo>
                  <a:pt x="176784" y="444995"/>
                </a:lnTo>
                <a:lnTo>
                  <a:pt x="140208" y="426707"/>
                </a:lnTo>
                <a:lnTo>
                  <a:pt x="109728" y="403847"/>
                </a:lnTo>
                <a:lnTo>
                  <a:pt x="73152" y="359651"/>
                </a:lnTo>
                <a:lnTo>
                  <a:pt x="53340" y="307835"/>
                </a:lnTo>
                <a:lnTo>
                  <a:pt x="48768" y="280403"/>
                </a:lnTo>
                <a:lnTo>
                  <a:pt x="48768" y="260591"/>
                </a:lnTo>
                <a:lnTo>
                  <a:pt x="50292" y="251447"/>
                </a:lnTo>
                <a:lnTo>
                  <a:pt x="53340" y="231635"/>
                </a:lnTo>
                <a:lnTo>
                  <a:pt x="74676" y="179819"/>
                </a:lnTo>
                <a:lnTo>
                  <a:pt x="97536" y="149339"/>
                </a:lnTo>
                <a:lnTo>
                  <a:pt x="141732" y="112763"/>
                </a:lnTo>
                <a:lnTo>
                  <a:pt x="178308" y="95999"/>
                </a:lnTo>
                <a:lnTo>
                  <a:pt x="217932" y="85331"/>
                </a:lnTo>
                <a:lnTo>
                  <a:pt x="260604" y="80759"/>
                </a:lnTo>
                <a:lnTo>
                  <a:pt x="281940" y="82283"/>
                </a:lnTo>
                <a:lnTo>
                  <a:pt x="323088" y="89903"/>
                </a:lnTo>
                <a:lnTo>
                  <a:pt x="377952" y="114287"/>
                </a:lnTo>
                <a:lnTo>
                  <a:pt x="408432" y="137147"/>
                </a:lnTo>
                <a:lnTo>
                  <a:pt x="434340" y="166103"/>
                </a:lnTo>
                <a:lnTo>
                  <a:pt x="460248" y="214871"/>
                </a:lnTo>
                <a:lnTo>
                  <a:pt x="467868" y="252971"/>
                </a:lnTo>
                <a:lnTo>
                  <a:pt x="469392" y="262115"/>
                </a:lnTo>
                <a:lnTo>
                  <a:pt x="469392" y="168719"/>
                </a:lnTo>
                <a:lnTo>
                  <a:pt x="467868" y="166103"/>
                </a:lnTo>
                <a:lnTo>
                  <a:pt x="441960" y="131051"/>
                </a:lnTo>
                <a:lnTo>
                  <a:pt x="409956" y="102095"/>
                </a:lnTo>
                <a:lnTo>
                  <a:pt x="377507" y="80759"/>
                </a:lnTo>
                <a:lnTo>
                  <a:pt x="371856" y="77711"/>
                </a:lnTo>
                <a:lnTo>
                  <a:pt x="329184" y="62471"/>
                </a:lnTo>
                <a:lnTo>
                  <a:pt x="283464" y="53327"/>
                </a:lnTo>
                <a:lnTo>
                  <a:pt x="259080" y="51803"/>
                </a:lnTo>
                <a:lnTo>
                  <a:pt x="234696" y="53327"/>
                </a:lnTo>
                <a:lnTo>
                  <a:pt x="187452" y="62471"/>
                </a:lnTo>
                <a:lnTo>
                  <a:pt x="144780" y="79235"/>
                </a:lnTo>
                <a:lnTo>
                  <a:pt x="108204" y="102095"/>
                </a:lnTo>
                <a:lnTo>
                  <a:pt x="74676" y="131051"/>
                </a:lnTo>
                <a:lnTo>
                  <a:pt x="48768" y="166103"/>
                </a:lnTo>
                <a:lnTo>
                  <a:pt x="32004" y="205727"/>
                </a:lnTo>
                <a:lnTo>
                  <a:pt x="21336" y="248399"/>
                </a:lnTo>
                <a:lnTo>
                  <a:pt x="21336" y="294119"/>
                </a:lnTo>
                <a:lnTo>
                  <a:pt x="32004" y="336791"/>
                </a:lnTo>
                <a:lnTo>
                  <a:pt x="50292" y="376415"/>
                </a:lnTo>
                <a:lnTo>
                  <a:pt x="76200" y="409943"/>
                </a:lnTo>
                <a:lnTo>
                  <a:pt x="108204" y="440423"/>
                </a:lnTo>
                <a:lnTo>
                  <a:pt x="146304" y="463283"/>
                </a:lnTo>
                <a:lnTo>
                  <a:pt x="188976" y="480047"/>
                </a:lnTo>
                <a:lnTo>
                  <a:pt x="236220" y="487667"/>
                </a:lnTo>
                <a:lnTo>
                  <a:pt x="260604" y="489191"/>
                </a:lnTo>
                <a:lnTo>
                  <a:pt x="284988" y="487667"/>
                </a:lnTo>
                <a:lnTo>
                  <a:pt x="330708" y="478523"/>
                </a:lnTo>
                <a:lnTo>
                  <a:pt x="373380" y="463283"/>
                </a:lnTo>
                <a:lnTo>
                  <a:pt x="378333" y="460235"/>
                </a:lnTo>
                <a:lnTo>
                  <a:pt x="393192" y="451091"/>
                </a:lnTo>
                <a:lnTo>
                  <a:pt x="428244" y="425183"/>
                </a:lnTo>
                <a:lnTo>
                  <a:pt x="457200" y="393179"/>
                </a:lnTo>
                <a:lnTo>
                  <a:pt x="487680" y="335267"/>
                </a:lnTo>
                <a:lnTo>
                  <a:pt x="496824" y="292595"/>
                </a:lnTo>
                <a:lnTo>
                  <a:pt x="496824" y="281927"/>
                </a:lnTo>
                <a:lnTo>
                  <a:pt x="498348" y="269735"/>
                </a:lnTo>
                <a:close/>
              </a:path>
              <a:path w="3671570" h="2123440">
                <a:moveTo>
                  <a:pt x="1647444" y="1065263"/>
                </a:moveTo>
                <a:lnTo>
                  <a:pt x="1642872" y="1039355"/>
                </a:lnTo>
                <a:lnTo>
                  <a:pt x="1636776" y="1016495"/>
                </a:lnTo>
                <a:lnTo>
                  <a:pt x="1629156" y="993635"/>
                </a:lnTo>
                <a:lnTo>
                  <a:pt x="1620012" y="974051"/>
                </a:lnTo>
                <a:lnTo>
                  <a:pt x="1620012" y="1091171"/>
                </a:lnTo>
                <a:lnTo>
                  <a:pt x="1618488" y="1101839"/>
                </a:lnTo>
                <a:lnTo>
                  <a:pt x="1618488" y="1114031"/>
                </a:lnTo>
                <a:lnTo>
                  <a:pt x="1615440" y="1135367"/>
                </a:lnTo>
                <a:lnTo>
                  <a:pt x="1603248" y="1178039"/>
                </a:lnTo>
                <a:lnTo>
                  <a:pt x="1583436" y="1214615"/>
                </a:lnTo>
                <a:lnTo>
                  <a:pt x="1557528" y="1248143"/>
                </a:lnTo>
                <a:lnTo>
                  <a:pt x="1525524" y="1274051"/>
                </a:lnTo>
                <a:lnTo>
                  <a:pt x="1490472" y="1293863"/>
                </a:lnTo>
                <a:lnTo>
                  <a:pt x="1450848" y="1307579"/>
                </a:lnTo>
                <a:lnTo>
                  <a:pt x="1431036" y="1310627"/>
                </a:lnTo>
                <a:lnTo>
                  <a:pt x="1388364" y="1310627"/>
                </a:lnTo>
                <a:lnTo>
                  <a:pt x="1347216" y="1301483"/>
                </a:lnTo>
                <a:lnTo>
                  <a:pt x="1309116" y="1284719"/>
                </a:lnTo>
                <a:lnTo>
                  <a:pt x="1275588" y="1260335"/>
                </a:lnTo>
                <a:lnTo>
                  <a:pt x="1246632" y="1231379"/>
                </a:lnTo>
                <a:lnTo>
                  <a:pt x="1216152" y="1176515"/>
                </a:lnTo>
                <a:lnTo>
                  <a:pt x="1203960" y="1133843"/>
                </a:lnTo>
                <a:lnTo>
                  <a:pt x="1199388" y="1101839"/>
                </a:lnTo>
                <a:lnTo>
                  <a:pt x="1199388" y="1078979"/>
                </a:lnTo>
                <a:lnTo>
                  <a:pt x="1200912" y="1068311"/>
                </a:lnTo>
                <a:lnTo>
                  <a:pt x="1203960" y="1045451"/>
                </a:lnTo>
                <a:lnTo>
                  <a:pt x="1216152" y="1004303"/>
                </a:lnTo>
                <a:lnTo>
                  <a:pt x="1235964" y="966203"/>
                </a:lnTo>
                <a:lnTo>
                  <a:pt x="1261872" y="934199"/>
                </a:lnTo>
                <a:lnTo>
                  <a:pt x="1292352" y="906767"/>
                </a:lnTo>
                <a:lnTo>
                  <a:pt x="1328928" y="886955"/>
                </a:lnTo>
                <a:lnTo>
                  <a:pt x="1368552" y="874763"/>
                </a:lnTo>
                <a:lnTo>
                  <a:pt x="1377696" y="871715"/>
                </a:lnTo>
                <a:lnTo>
                  <a:pt x="1388364" y="871715"/>
                </a:lnTo>
                <a:lnTo>
                  <a:pt x="1399032" y="870191"/>
                </a:lnTo>
                <a:lnTo>
                  <a:pt x="1420368" y="870191"/>
                </a:lnTo>
                <a:lnTo>
                  <a:pt x="1472184" y="879335"/>
                </a:lnTo>
                <a:lnTo>
                  <a:pt x="1510284" y="896099"/>
                </a:lnTo>
                <a:lnTo>
                  <a:pt x="1543812" y="920483"/>
                </a:lnTo>
                <a:lnTo>
                  <a:pt x="1571244" y="950963"/>
                </a:lnTo>
                <a:lnTo>
                  <a:pt x="1594104" y="986015"/>
                </a:lnTo>
                <a:lnTo>
                  <a:pt x="1610868" y="1025639"/>
                </a:lnTo>
                <a:lnTo>
                  <a:pt x="1618488" y="1068311"/>
                </a:lnTo>
                <a:lnTo>
                  <a:pt x="1618488" y="1078979"/>
                </a:lnTo>
                <a:lnTo>
                  <a:pt x="1620012" y="1091171"/>
                </a:lnTo>
                <a:lnTo>
                  <a:pt x="1620012" y="974051"/>
                </a:lnTo>
                <a:lnTo>
                  <a:pt x="1618488" y="970775"/>
                </a:lnTo>
                <a:lnTo>
                  <a:pt x="1592580" y="931151"/>
                </a:lnTo>
                <a:lnTo>
                  <a:pt x="1560576" y="897623"/>
                </a:lnTo>
                <a:lnTo>
                  <a:pt x="1522476" y="871715"/>
                </a:lnTo>
                <a:lnTo>
                  <a:pt x="1519428" y="870191"/>
                </a:lnTo>
                <a:lnTo>
                  <a:pt x="1501140" y="861047"/>
                </a:lnTo>
                <a:lnTo>
                  <a:pt x="1479804" y="851903"/>
                </a:lnTo>
                <a:lnTo>
                  <a:pt x="1456944" y="845807"/>
                </a:lnTo>
                <a:lnTo>
                  <a:pt x="1444752" y="844283"/>
                </a:lnTo>
                <a:lnTo>
                  <a:pt x="1434084" y="842759"/>
                </a:lnTo>
                <a:lnTo>
                  <a:pt x="1421892" y="841235"/>
                </a:lnTo>
                <a:lnTo>
                  <a:pt x="1397508" y="841235"/>
                </a:lnTo>
                <a:lnTo>
                  <a:pt x="1338072" y="853427"/>
                </a:lnTo>
                <a:lnTo>
                  <a:pt x="1295400" y="871715"/>
                </a:lnTo>
                <a:lnTo>
                  <a:pt x="1257300" y="899147"/>
                </a:lnTo>
                <a:lnTo>
                  <a:pt x="1225296" y="932675"/>
                </a:lnTo>
                <a:lnTo>
                  <a:pt x="1199388" y="972299"/>
                </a:lnTo>
                <a:lnTo>
                  <a:pt x="1181100" y="1018019"/>
                </a:lnTo>
                <a:lnTo>
                  <a:pt x="1171956" y="1065263"/>
                </a:lnTo>
                <a:lnTo>
                  <a:pt x="1171956" y="1077455"/>
                </a:lnTo>
                <a:lnTo>
                  <a:pt x="1170432" y="1091171"/>
                </a:lnTo>
                <a:lnTo>
                  <a:pt x="1171956" y="1103363"/>
                </a:lnTo>
                <a:lnTo>
                  <a:pt x="1171956" y="1117079"/>
                </a:lnTo>
                <a:lnTo>
                  <a:pt x="1181100" y="1165847"/>
                </a:lnTo>
                <a:lnTo>
                  <a:pt x="1199388" y="1210043"/>
                </a:lnTo>
                <a:lnTo>
                  <a:pt x="1225296" y="1249667"/>
                </a:lnTo>
                <a:lnTo>
                  <a:pt x="1226146" y="1250607"/>
                </a:lnTo>
                <a:lnTo>
                  <a:pt x="1139952" y="1260335"/>
                </a:lnTo>
                <a:lnTo>
                  <a:pt x="1155954" y="1284617"/>
                </a:lnTo>
                <a:lnTo>
                  <a:pt x="451104" y="1748015"/>
                </a:lnTo>
                <a:lnTo>
                  <a:pt x="466344" y="1772399"/>
                </a:lnTo>
                <a:lnTo>
                  <a:pt x="1171092" y="1307566"/>
                </a:lnTo>
                <a:lnTo>
                  <a:pt x="1187196" y="1331963"/>
                </a:lnTo>
                <a:lnTo>
                  <a:pt x="1218692" y="1277099"/>
                </a:lnTo>
                <a:lnTo>
                  <a:pt x="1230896" y="1255839"/>
                </a:lnTo>
                <a:lnTo>
                  <a:pt x="1240536" y="1266431"/>
                </a:lnTo>
                <a:lnTo>
                  <a:pt x="1257300" y="1283195"/>
                </a:lnTo>
                <a:lnTo>
                  <a:pt x="1296924" y="1310627"/>
                </a:lnTo>
                <a:lnTo>
                  <a:pt x="1339596" y="1328915"/>
                </a:lnTo>
                <a:lnTo>
                  <a:pt x="1397508" y="1339583"/>
                </a:lnTo>
                <a:lnTo>
                  <a:pt x="1421892" y="1339583"/>
                </a:lnTo>
                <a:lnTo>
                  <a:pt x="1458468" y="1335011"/>
                </a:lnTo>
                <a:lnTo>
                  <a:pt x="1481328" y="1328915"/>
                </a:lnTo>
                <a:lnTo>
                  <a:pt x="1502664" y="1319771"/>
                </a:lnTo>
                <a:lnTo>
                  <a:pt x="1520952" y="1310627"/>
                </a:lnTo>
                <a:lnTo>
                  <a:pt x="1524000" y="1309103"/>
                </a:lnTo>
                <a:lnTo>
                  <a:pt x="1562100" y="1281671"/>
                </a:lnTo>
                <a:lnTo>
                  <a:pt x="1594104" y="1248143"/>
                </a:lnTo>
                <a:lnTo>
                  <a:pt x="1620012" y="1208519"/>
                </a:lnTo>
                <a:lnTo>
                  <a:pt x="1636776" y="1164323"/>
                </a:lnTo>
                <a:lnTo>
                  <a:pt x="1647444" y="1115555"/>
                </a:lnTo>
                <a:lnTo>
                  <a:pt x="1647444" y="1065263"/>
                </a:lnTo>
                <a:close/>
              </a:path>
              <a:path w="3671570" h="2123440">
                <a:moveTo>
                  <a:pt x="2292096" y="249923"/>
                </a:moveTo>
                <a:lnTo>
                  <a:pt x="2262136" y="234683"/>
                </a:lnTo>
                <a:lnTo>
                  <a:pt x="2205228" y="205727"/>
                </a:lnTo>
                <a:lnTo>
                  <a:pt x="2205228" y="234683"/>
                </a:lnTo>
                <a:lnTo>
                  <a:pt x="502920" y="234683"/>
                </a:lnTo>
                <a:lnTo>
                  <a:pt x="502920" y="263639"/>
                </a:lnTo>
                <a:lnTo>
                  <a:pt x="2205228" y="263639"/>
                </a:lnTo>
                <a:lnTo>
                  <a:pt x="2205228" y="292595"/>
                </a:lnTo>
                <a:lnTo>
                  <a:pt x="2264168" y="263639"/>
                </a:lnTo>
                <a:lnTo>
                  <a:pt x="2292096" y="249923"/>
                </a:lnTo>
                <a:close/>
              </a:path>
              <a:path w="3671570" h="2123440">
                <a:moveTo>
                  <a:pt x="2372868" y="391655"/>
                </a:moveTo>
                <a:lnTo>
                  <a:pt x="2276856" y="399275"/>
                </a:lnTo>
                <a:lnTo>
                  <a:pt x="2292273" y="424802"/>
                </a:lnTo>
                <a:lnTo>
                  <a:pt x="1552956" y="870191"/>
                </a:lnTo>
                <a:lnTo>
                  <a:pt x="1566672" y="894575"/>
                </a:lnTo>
                <a:lnTo>
                  <a:pt x="2306726" y="448741"/>
                </a:lnTo>
                <a:lnTo>
                  <a:pt x="2321052" y="472427"/>
                </a:lnTo>
                <a:lnTo>
                  <a:pt x="2356243" y="417563"/>
                </a:lnTo>
                <a:lnTo>
                  <a:pt x="2372868" y="391655"/>
                </a:lnTo>
                <a:close/>
              </a:path>
              <a:path w="3671570" h="2123440">
                <a:moveTo>
                  <a:pt x="3406140" y="1677911"/>
                </a:moveTo>
                <a:lnTo>
                  <a:pt x="3401123" y="1626108"/>
                </a:lnTo>
                <a:lnTo>
                  <a:pt x="3396996" y="1583423"/>
                </a:lnTo>
                <a:lnTo>
                  <a:pt x="3373183" y="1598307"/>
                </a:lnTo>
                <a:lnTo>
                  <a:pt x="2627172" y="428802"/>
                </a:lnTo>
                <a:lnTo>
                  <a:pt x="2634996" y="426707"/>
                </a:lnTo>
                <a:lnTo>
                  <a:pt x="2657856" y="419087"/>
                </a:lnTo>
                <a:lnTo>
                  <a:pt x="2677668" y="409943"/>
                </a:lnTo>
                <a:lnTo>
                  <a:pt x="2680487" y="408419"/>
                </a:lnTo>
                <a:lnTo>
                  <a:pt x="2697480" y="399275"/>
                </a:lnTo>
                <a:lnTo>
                  <a:pt x="2734056" y="373367"/>
                </a:lnTo>
                <a:lnTo>
                  <a:pt x="2763012" y="339839"/>
                </a:lnTo>
                <a:lnTo>
                  <a:pt x="2784348" y="303263"/>
                </a:lnTo>
                <a:lnTo>
                  <a:pt x="2799588" y="262115"/>
                </a:lnTo>
                <a:lnTo>
                  <a:pt x="2802636" y="240779"/>
                </a:lnTo>
                <a:lnTo>
                  <a:pt x="2802636" y="228587"/>
                </a:lnTo>
                <a:lnTo>
                  <a:pt x="2804160" y="217919"/>
                </a:lnTo>
                <a:lnTo>
                  <a:pt x="2802636" y="207251"/>
                </a:lnTo>
                <a:lnTo>
                  <a:pt x="2802636" y="195059"/>
                </a:lnTo>
                <a:lnTo>
                  <a:pt x="2798064" y="173723"/>
                </a:lnTo>
                <a:lnTo>
                  <a:pt x="2791968" y="152387"/>
                </a:lnTo>
                <a:lnTo>
                  <a:pt x="2784348" y="132575"/>
                </a:lnTo>
                <a:lnTo>
                  <a:pt x="2775204" y="115595"/>
                </a:lnTo>
                <a:lnTo>
                  <a:pt x="2775204" y="208775"/>
                </a:lnTo>
                <a:lnTo>
                  <a:pt x="2775204" y="228587"/>
                </a:lnTo>
                <a:lnTo>
                  <a:pt x="2773680" y="237731"/>
                </a:lnTo>
                <a:lnTo>
                  <a:pt x="2770632" y="257543"/>
                </a:lnTo>
                <a:lnTo>
                  <a:pt x="2766060" y="275831"/>
                </a:lnTo>
                <a:lnTo>
                  <a:pt x="2738628" y="324599"/>
                </a:lnTo>
                <a:lnTo>
                  <a:pt x="2699004" y="364223"/>
                </a:lnTo>
                <a:lnTo>
                  <a:pt x="2663952" y="385559"/>
                </a:lnTo>
                <a:lnTo>
                  <a:pt x="2627376" y="399275"/>
                </a:lnTo>
                <a:lnTo>
                  <a:pt x="2584704" y="406895"/>
                </a:lnTo>
                <a:lnTo>
                  <a:pt x="2563368" y="408419"/>
                </a:lnTo>
                <a:lnTo>
                  <a:pt x="2542032" y="406895"/>
                </a:lnTo>
                <a:lnTo>
                  <a:pt x="2500884" y="399275"/>
                </a:lnTo>
                <a:lnTo>
                  <a:pt x="2444496" y="374891"/>
                </a:lnTo>
                <a:lnTo>
                  <a:pt x="2414016" y="352031"/>
                </a:lnTo>
                <a:lnTo>
                  <a:pt x="2388108" y="323075"/>
                </a:lnTo>
                <a:lnTo>
                  <a:pt x="2362200" y="274307"/>
                </a:lnTo>
                <a:lnTo>
                  <a:pt x="2354580" y="236207"/>
                </a:lnTo>
                <a:lnTo>
                  <a:pt x="2353056" y="227063"/>
                </a:lnTo>
                <a:lnTo>
                  <a:pt x="2353056" y="208775"/>
                </a:lnTo>
                <a:lnTo>
                  <a:pt x="2354580" y="198107"/>
                </a:lnTo>
                <a:lnTo>
                  <a:pt x="2369820" y="144767"/>
                </a:lnTo>
                <a:lnTo>
                  <a:pt x="2401824" y="97523"/>
                </a:lnTo>
                <a:lnTo>
                  <a:pt x="2446020" y="60947"/>
                </a:lnTo>
                <a:lnTo>
                  <a:pt x="2482596" y="42659"/>
                </a:lnTo>
                <a:lnTo>
                  <a:pt x="2522220" y="31991"/>
                </a:lnTo>
                <a:lnTo>
                  <a:pt x="2543556" y="28943"/>
                </a:lnTo>
                <a:lnTo>
                  <a:pt x="2586228" y="28943"/>
                </a:lnTo>
                <a:lnTo>
                  <a:pt x="2647188" y="44183"/>
                </a:lnTo>
                <a:lnTo>
                  <a:pt x="2683764" y="60947"/>
                </a:lnTo>
                <a:lnTo>
                  <a:pt x="2714244" y="85331"/>
                </a:lnTo>
                <a:lnTo>
                  <a:pt x="2750820" y="129527"/>
                </a:lnTo>
                <a:lnTo>
                  <a:pt x="2770632" y="181343"/>
                </a:lnTo>
                <a:lnTo>
                  <a:pt x="2775204" y="208775"/>
                </a:lnTo>
                <a:lnTo>
                  <a:pt x="2775204" y="115595"/>
                </a:lnTo>
                <a:lnTo>
                  <a:pt x="2747772" y="77711"/>
                </a:lnTo>
                <a:lnTo>
                  <a:pt x="2715768" y="48755"/>
                </a:lnTo>
                <a:lnTo>
                  <a:pt x="2683319" y="28943"/>
                </a:lnTo>
                <a:lnTo>
                  <a:pt x="2677668" y="25895"/>
                </a:lnTo>
                <a:lnTo>
                  <a:pt x="2634996" y="9131"/>
                </a:lnTo>
                <a:lnTo>
                  <a:pt x="2587752" y="1524"/>
                </a:lnTo>
                <a:lnTo>
                  <a:pt x="2563368" y="0"/>
                </a:lnTo>
                <a:lnTo>
                  <a:pt x="2538984" y="1524"/>
                </a:lnTo>
                <a:lnTo>
                  <a:pt x="2493264" y="9131"/>
                </a:lnTo>
                <a:lnTo>
                  <a:pt x="2450592" y="25895"/>
                </a:lnTo>
                <a:lnTo>
                  <a:pt x="2394204" y="63995"/>
                </a:lnTo>
                <a:lnTo>
                  <a:pt x="2365248" y="95999"/>
                </a:lnTo>
                <a:lnTo>
                  <a:pt x="2334768" y="153911"/>
                </a:lnTo>
                <a:lnTo>
                  <a:pt x="2325624" y="196583"/>
                </a:lnTo>
                <a:lnTo>
                  <a:pt x="2325624" y="207251"/>
                </a:lnTo>
                <a:lnTo>
                  <a:pt x="2324100" y="219443"/>
                </a:lnTo>
                <a:lnTo>
                  <a:pt x="2325624" y="230111"/>
                </a:lnTo>
                <a:lnTo>
                  <a:pt x="2325624" y="242303"/>
                </a:lnTo>
                <a:lnTo>
                  <a:pt x="2330196" y="263639"/>
                </a:lnTo>
                <a:lnTo>
                  <a:pt x="2343912" y="304787"/>
                </a:lnTo>
                <a:lnTo>
                  <a:pt x="2366772" y="341363"/>
                </a:lnTo>
                <a:lnTo>
                  <a:pt x="2395728" y="373367"/>
                </a:lnTo>
                <a:lnTo>
                  <a:pt x="2430780" y="399275"/>
                </a:lnTo>
                <a:lnTo>
                  <a:pt x="2471928" y="420611"/>
                </a:lnTo>
                <a:lnTo>
                  <a:pt x="2516124" y="432803"/>
                </a:lnTo>
                <a:lnTo>
                  <a:pt x="2564892" y="437375"/>
                </a:lnTo>
                <a:lnTo>
                  <a:pt x="2589276" y="435851"/>
                </a:lnTo>
                <a:lnTo>
                  <a:pt x="2612136" y="432803"/>
                </a:lnTo>
                <a:lnTo>
                  <a:pt x="2619044" y="430961"/>
                </a:lnTo>
                <a:lnTo>
                  <a:pt x="2601468" y="441947"/>
                </a:lnTo>
                <a:lnTo>
                  <a:pt x="3348113" y="1613979"/>
                </a:lnTo>
                <a:lnTo>
                  <a:pt x="3323844" y="1629143"/>
                </a:lnTo>
                <a:lnTo>
                  <a:pt x="3406140" y="1677911"/>
                </a:lnTo>
                <a:close/>
              </a:path>
              <a:path w="3671570" h="2123440">
                <a:moveTo>
                  <a:pt x="3671316" y="1909559"/>
                </a:moveTo>
                <a:lnTo>
                  <a:pt x="3669792" y="1898891"/>
                </a:lnTo>
                <a:lnTo>
                  <a:pt x="3669792" y="1886699"/>
                </a:lnTo>
                <a:lnTo>
                  <a:pt x="3665220" y="1865363"/>
                </a:lnTo>
                <a:lnTo>
                  <a:pt x="3659124" y="1845551"/>
                </a:lnTo>
                <a:lnTo>
                  <a:pt x="3651504" y="1825739"/>
                </a:lnTo>
                <a:lnTo>
                  <a:pt x="3642360" y="1810067"/>
                </a:lnTo>
                <a:lnTo>
                  <a:pt x="3642360" y="1900415"/>
                </a:lnTo>
                <a:lnTo>
                  <a:pt x="3642360" y="1920227"/>
                </a:lnTo>
                <a:lnTo>
                  <a:pt x="3633216" y="1964423"/>
                </a:lnTo>
                <a:lnTo>
                  <a:pt x="3605784" y="2013191"/>
                </a:lnTo>
                <a:lnTo>
                  <a:pt x="3566160" y="2051291"/>
                </a:lnTo>
                <a:lnTo>
                  <a:pt x="3532632" y="2071103"/>
                </a:lnTo>
                <a:lnTo>
                  <a:pt x="3494532" y="2086343"/>
                </a:lnTo>
                <a:lnTo>
                  <a:pt x="3432048" y="2093963"/>
                </a:lnTo>
                <a:lnTo>
                  <a:pt x="3409188" y="2092439"/>
                </a:lnTo>
                <a:lnTo>
                  <a:pt x="3368040" y="2084819"/>
                </a:lnTo>
                <a:lnTo>
                  <a:pt x="3331464" y="2071103"/>
                </a:lnTo>
                <a:lnTo>
                  <a:pt x="3297936" y="2051291"/>
                </a:lnTo>
                <a:lnTo>
                  <a:pt x="3268980" y="2025383"/>
                </a:lnTo>
                <a:lnTo>
                  <a:pt x="3258185" y="2013254"/>
                </a:lnTo>
                <a:lnTo>
                  <a:pt x="3270504" y="2007095"/>
                </a:lnTo>
                <a:lnTo>
                  <a:pt x="3245218" y="1994458"/>
                </a:lnTo>
                <a:lnTo>
                  <a:pt x="3230880" y="1962899"/>
                </a:lnTo>
                <a:lnTo>
                  <a:pt x="3226308" y="1946135"/>
                </a:lnTo>
                <a:lnTo>
                  <a:pt x="3221736" y="1918703"/>
                </a:lnTo>
                <a:lnTo>
                  <a:pt x="3221736" y="1900415"/>
                </a:lnTo>
                <a:lnTo>
                  <a:pt x="3232404" y="1854695"/>
                </a:lnTo>
                <a:lnTo>
                  <a:pt x="3258312" y="1807451"/>
                </a:lnTo>
                <a:lnTo>
                  <a:pt x="3297936" y="1767827"/>
                </a:lnTo>
                <a:lnTo>
                  <a:pt x="3331464" y="1748015"/>
                </a:lnTo>
                <a:lnTo>
                  <a:pt x="3369564" y="1734299"/>
                </a:lnTo>
                <a:lnTo>
                  <a:pt x="3410712" y="1726679"/>
                </a:lnTo>
                <a:lnTo>
                  <a:pt x="3432048" y="1725155"/>
                </a:lnTo>
                <a:lnTo>
                  <a:pt x="3454908" y="1726679"/>
                </a:lnTo>
                <a:lnTo>
                  <a:pt x="3496056" y="1734299"/>
                </a:lnTo>
                <a:lnTo>
                  <a:pt x="3534156" y="1748015"/>
                </a:lnTo>
                <a:lnTo>
                  <a:pt x="3581400" y="1780019"/>
                </a:lnTo>
                <a:lnTo>
                  <a:pt x="3617976" y="1822691"/>
                </a:lnTo>
                <a:lnTo>
                  <a:pt x="3637788" y="1874507"/>
                </a:lnTo>
                <a:lnTo>
                  <a:pt x="3642360" y="1900415"/>
                </a:lnTo>
                <a:lnTo>
                  <a:pt x="3642360" y="1810067"/>
                </a:lnTo>
                <a:lnTo>
                  <a:pt x="3614928" y="1773923"/>
                </a:lnTo>
                <a:lnTo>
                  <a:pt x="3582924" y="1744967"/>
                </a:lnTo>
                <a:lnTo>
                  <a:pt x="3550475" y="1725155"/>
                </a:lnTo>
                <a:lnTo>
                  <a:pt x="3544824" y="1722107"/>
                </a:lnTo>
                <a:lnTo>
                  <a:pt x="3523488" y="1712963"/>
                </a:lnTo>
                <a:lnTo>
                  <a:pt x="3502152" y="1706867"/>
                </a:lnTo>
                <a:lnTo>
                  <a:pt x="3479292" y="1700771"/>
                </a:lnTo>
                <a:lnTo>
                  <a:pt x="3456432" y="1697723"/>
                </a:lnTo>
                <a:lnTo>
                  <a:pt x="3407664" y="1697723"/>
                </a:lnTo>
                <a:lnTo>
                  <a:pt x="3360420" y="1706867"/>
                </a:lnTo>
                <a:lnTo>
                  <a:pt x="3317748" y="1722107"/>
                </a:lnTo>
                <a:lnTo>
                  <a:pt x="3281172" y="1744967"/>
                </a:lnTo>
                <a:lnTo>
                  <a:pt x="3247644" y="1773923"/>
                </a:lnTo>
                <a:lnTo>
                  <a:pt x="3221736" y="1808975"/>
                </a:lnTo>
                <a:lnTo>
                  <a:pt x="3203448" y="1847075"/>
                </a:lnTo>
                <a:lnTo>
                  <a:pt x="3194304" y="1888223"/>
                </a:lnTo>
                <a:lnTo>
                  <a:pt x="3194304" y="1932419"/>
                </a:lnTo>
                <a:lnTo>
                  <a:pt x="3198876" y="1953755"/>
                </a:lnTo>
                <a:lnTo>
                  <a:pt x="3204972" y="1973567"/>
                </a:lnTo>
                <a:lnTo>
                  <a:pt x="3205327" y="1974519"/>
                </a:lnTo>
                <a:lnTo>
                  <a:pt x="3185160" y="1964423"/>
                </a:lnTo>
                <a:lnTo>
                  <a:pt x="3185160" y="1991855"/>
                </a:lnTo>
                <a:lnTo>
                  <a:pt x="499872" y="1991855"/>
                </a:lnTo>
                <a:lnTo>
                  <a:pt x="499872" y="2020811"/>
                </a:lnTo>
                <a:lnTo>
                  <a:pt x="3185160" y="2020811"/>
                </a:lnTo>
                <a:lnTo>
                  <a:pt x="3185160" y="2049767"/>
                </a:lnTo>
                <a:lnTo>
                  <a:pt x="3232607" y="2026043"/>
                </a:lnTo>
                <a:lnTo>
                  <a:pt x="3264408" y="2061959"/>
                </a:lnTo>
                <a:lnTo>
                  <a:pt x="3299460" y="2086343"/>
                </a:lnTo>
                <a:lnTo>
                  <a:pt x="3340608" y="2106155"/>
                </a:lnTo>
                <a:lnTo>
                  <a:pt x="3384804" y="2118347"/>
                </a:lnTo>
                <a:lnTo>
                  <a:pt x="3432048" y="2122919"/>
                </a:lnTo>
                <a:lnTo>
                  <a:pt x="3456432" y="2121395"/>
                </a:lnTo>
                <a:lnTo>
                  <a:pt x="3503676" y="2112251"/>
                </a:lnTo>
                <a:lnTo>
                  <a:pt x="3546348" y="2097011"/>
                </a:lnTo>
                <a:lnTo>
                  <a:pt x="3551567" y="2093963"/>
                </a:lnTo>
                <a:lnTo>
                  <a:pt x="3564636" y="2086343"/>
                </a:lnTo>
                <a:lnTo>
                  <a:pt x="3601212" y="2060435"/>
                </a:lnTo>
                <a:lnTo>
                  <a:pt x="3630168" y="2028431"/>
                </a:lnTo>
                <a:lnTo>
                  <a:pt x="3660648" y="1972043"/>
                </a:lnTo>
                <a:lnTo>
                  <a:pt x="3669792" y="1930895"/>
                </a:lnTo>
                <a:lnTo>
                  <a:pt x="3669792" y="1920227"/>
                </a:lnTo>
                <a:lnTo>
                  <a:pt x="3671316" y="19095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79579" y="4280369"/>
            <a:ext cx="1930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73186" y="4237697"/>
            <a:ext cx="1930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50851" y="5907976"/>
            <a:ext cx="1930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11872" y="5124564"/>
            <a:ext cx="1930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28264" y="5938659"/>
            <a:ext cx="1930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7463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2. </a:t>
            </a:r>
            <a:r>
              <a:rPr sz="2800" spc="-30" dirty="0"/>
              <a:t>МЕТОДИ </a:t>
            </a:r>
            <a:r>
              <a:rPr sz="2800" spc="-10" dirty="0"/>
              <a:t>ЗА </a:t>
            </a:r>
            <a:r>
              <a:rPr sz="2800" spc="-40" dirty="0"/>
              <a:t>ПРЕДСТАВЯНЕ </a:t>
            </a:r>
            <a:r>
              <a:rPr sz="2800" spc="-5" dirty="0"/>
              <a:t>В</a:t>
            </a:r>
            <a:r>
              <a:rPr sz="2800" spc="160" dirty="0"/>
              <a:t> </a:t>
            </a:r>
            <a:r>
              <a:rPr sz="2800" spc="-35" dirty="0"/>
              <a:t>ПАМЕТТА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32353" y="997800"/>
            <a:ext cx="46704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CC00"/>
                </a:solidFill>
                <a:latin typeface="Arial"/>
                <a:cs typeface="Arial"/>
              </a:rPr>
              <a:t>2.1.2. </a:t>
            </a:r>
            <a:r>
              <a:rPr sz="2000" b="1" dirty="0">
                <a:solidFill>
                  <a:srgbClr val="FFCC00"/>
                </a:solidFill>
                <a:latin typeface="Arial"/>
                <a:cs typeface="Arial"/>
              </a:rPr>
              <a:t>Чрез </a:t>
            </a:r>
            <a:r>
              <a:rPr sz="2000" b="1" spc="-5" dirty="0">
                <a:solidFill>
                  <a:srgbClr val="FFCC00"/>
                </a:solidFill>
                <a:latin typeface="Arial"/>
                <a:cs typeface="Arial"/>
              </a:rPr>
              <a:t>матрица </a:t>
            </a:r>
            <a:r>
              <a:rPr sz="2000" b="1" dirty="0">
                <a:solidFill>
                  <a:srgbClr val="FFCC00"/>
                </a:solidFill>
                <a:latin typeface="Arial"/>
                <a:cs typeface="Arial"/>
              </a:rPr>
              <a:t>на</a:t>
            </a:r>
            <a:r>
              <a:rPr sz="2000" b="1" spc="-8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CC00"/>
                </a:solidFill>
                <a:latin typeface="Arial"/>
                <a:cs typeface="Arial"/>
              </a:rPr>
              <a:t>инцидентност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731621"/>
              </p:ext>
            </p:extLst>
          </p:nvPr>
        </p:nvGraphicFramePr>
        <p:xfrm>
          <a:off x="3041904" y="1764792"/>
          <a:ext cx="4662803" cy="2495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1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35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ts val="3050"/>
                        </a:lnSpc>
                        <a:spcBef>
                          <a:spcPts val="105"/>
                        </a:spcBef>
                      </a:pPr>
                      <a:r>
                        <a:rPr sz="2600" b="1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7175" algn="r">
                        <a:lnSpc>
                          <a:spcPts val="3050"/>
                        </a:lnSpc>
                        <a:spcBef>
                          <a:spcPts val="105"/>
                        </a:spcBef>
                      </a:pPr>
                      <a:r>
                        <a:rPr sz="2600" b="1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ts val="3050"/>
                        </a:lnSpc>
                        <a:spcBef>
                          <a:spcPts val="105"/>
                        </a:spcBef>
                      </a:pPr>
                      <a:r>
                        <a:rPr sz="2600" b="1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ts val="3050"/>
                        </a:lnSpc>
                        <a:spcBef>
                          <a:spcPts val="105"/>
                        </a:spcBef>
                      </a:pPr>
                      <a:r>
                        <a:rPr sz="2600" b="1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ts val="3050"/>
                        </a:lnSpc>
                        <a:spcBef>
                          <a:spcPts val="105"/>
                        </a:spcBef>
                      </a:pPr>
                      <a:r>
                        <a:rPr sz="2600" b="1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7810" algn="r">
                        <a:lnSpc>
                          <a:spcPts val="3050"/>
                        </a:lnSpc>
                        <a:spcBef>
                          <a:spcPts val="105"/>
                        </a:spcBef>
                      </a:pPr>
                      <a:r>
                        <a:rPr sz="2600" b="1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242">
                <a:tc>
                  <a:txBody>
                    <a:bodyPr/>
                    <a:lstStyle/>
                    <a:p>
                      <a:pPr marL="4445" algn="ctr">
                        <a:lnSpc>
                          <a:spcPts val="3110"/>
                        </a:lnSpc>
                        <a:spcBef>
                          <a:spcPts val="65"/>
                        </a:spcBef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А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3110"/>
                        </a:lnSpc>
                        <a:spcBef>
                          <a:spcPts val="65"/>
                        </a:spcBef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6695" algn="r">
                        <a:lnSpc>
                          <a:spcPts val="3110"/>
                        </a:lnSpc>
                        <a:spcBef>
                          <a:spcPts val="65"/>
                        </a:spcBef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3110"/>
                        </a:lnSpc>
                        <a:spcBef>
                          <a:spcPts val="65"/>
                        </a:spcBef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8285">
                        <a:lnSpc>
                          <a:spcPts val="3110"/>
                        </a:lnSpc>
                        <a:spcBef>
                          <a:spcPts val="65"/>
                        </a:spcBef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3110"/>
                        </a:lnSpc>
                        <a:spcBef>
                          <a:spcPts val="65"/>
                        </a:spcBef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ts val="3110"/>
                        </a:lnSpc>
                        <a:spcBef>
                          <a:spcPts val="65"/>
                        </a:spcBef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189">
                <a:tc>
                  <a:txBody>
                    <a:bodyPr/>
                    <a:lstStyle/>
                    <a:p>
                      <a:pPr marL="4445" algn="ctr">
                        <a:lnSpc>
                          <a:spcPts val="3115"/>
                        </a:lnSpc>
                        <a:spcBef>
                          <a:spcPts val="65"/>
                        </a:spcBef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3115"/>
                        </a:lnSpc>
                        <a:spcBef>
                          <a:spcPts val="65"/>
                        </a:spcBef>
                      </a:pPr>
                      <a:r>
                        <a:rPr lang="en-US" sz="2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6695" algn="r">
                        <a:lnSpc>
                          <a:spcPts val="3115"/>
                        </a:lnSpc>
                        <a:spcBef>
                          <a:spcPts val="65"/>
                        </a:spcBef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3115"/>
                        </a:lnSpc>
                        <a:spcBef>
                          <a:spcPts val="65"/>
                        </a:spcBef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8285">
                        <a:lnSpc>
                          <a:spcPts val="3115"/>
                        </a:lnSpc>
                        <a:spcBef>
                          <a:spcPts val="65"/>
                        </a:spcBef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3115"/>
                        </a:lnSpc>
                        <a:spcBef>
                          <a:spcPts val="65"/>
                        </a:spcBef>
                      </a:pPr>
                      <a:r>
                        <a:rPr lang="en-US" sz="2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ts val="3115"/>
                        </a:lnSpc>
                        <a:spcBef>
                          <a:spcPts val="65"/>
                        </a:spcBef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58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669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82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n-US" sz="2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196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669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828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lang="en-US" sz="2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24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669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lang="en-US" sz="2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lang="en-US" sz="2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-1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828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535680" y="4645151"/>
            <a:ext cx="3937000" cy="2257425"/>
          </a:xfrm>
          <a:custGeom>
            <a:avLst/>
            <a:gdLst/>
            <a:ahLst/>
            <a:cxnLst/>
            <a:rect l="l" t="t" r="r" b="b"/>
            <a:pathLst>
              <a:path w="3937000" h="2257425">
                <a:moveTo>
                  <a:pt x="510540" y="1982724"/>
                </a:moveTo>
                <a:lnTo>
                  <a:pt x="507492" y="1958340"/>
                </a:lnTo>
                <a:lnTo>
                  <a:pt x="505968" y="1947672"/>
                </a:lnTo>
                <a:lnTo>
                  <a:pt x="502920" y="1935480"/>
                </a:lnTo>
                <a:lnTo>
                  <a:pt x="498348" y="1924812"/>
                </a:lnTo>
                <a:lnTo>
                  <a:pt x="490728" y="1903476"/>
                </a:lnTo>
                <a:lnTo>
                  <a:pt x="483108" y="1888236"/>
                </a:lnTo>
                <a:lnTo>
                  <a:pt x="483108" y="1994916"/>
                </a:lnTo>
                <a:lnTo>
                  <a:pt x="481584" y="2005584"/>
                </a:lnTo>
                <a:lnTo>
                  <a:pt x="481584" y="2016252"/>
                </a:lnTo>
                <a:lnTo>
                  <a:pt x="480060" y="2025396"/>
                </a:lnTo>
                <a:lnTo>
                  <a:pt x="477012" y="2036064"/>
                </a:lnTo>
                <a:lnTo>
                  <a:pt x="475488" y="2045208"/>
                </a:lnTo>
                <a:lnTo>
                  <a:pt x="454152" y="2092452"/>
                </a:lnTo>
                <a:lnTo>
                  <a:pt x="429768" y="2124456"/>
                </a:lnTo>
                <a:lnTo>
                  <a:pt x="399288" y="2151888"/>
                </a:lnTo>
                <a:lnTo>
                  <a:pt x="342900" y="2182368"/>
                </a:lnTo>
                <a:lnTo>
                  <a:pt x="300228" y="2194560"/>
                </a:lnTo>
                <a:lnTo>
                  <a:pt x="277368" y="2197608"/>
                </a:lnTo>
                <a:lnTo>
                  <a:pt x="231648" y="2197608"/>
                </a:lnTo>
                <a:lnTo>
                  <a:pt x="185928" y="2188464"/>
                </a:lnTo>
                <a:lnTo>
                  <a:pt x="146304" y="2173224"/>
                </a:lnTo>
                <a:lnTo>
                  <a:pt x="92964" y="2138172"/>
                </a:lnTo>
                <a:lnTo>
                  <a:pt x="65532" y="2107692"/>
                </a:lnTo>
                <a:lnTo>
                  <a:pt x="45720" y="2072640"/>
                </a:lnTo>
                <a:lnTo>
                  <a:pt x="32004" y="2034540"/>
                </a:lnTo>
                <a:lnTo>
                  <a:pt x="27432" y="2004060"/>
                </a:lnTo>
                <a:lnTo>
                  <a:pt x="27432" y="1984248"/>
                </a:lnTo>
                <a:lnTo>
                  <a:pt x="35052" y="1943100"/>
                </a:lnTo>
                <a:lnTo>
                  <a:pt x="54864" y="1897380"/>
                </a:lnTo>
                <a:lnTo>
                  <a:pt x="79248" y="1865376"/>
                </a:lnTo>
                <a:lnTo>
                  <a:pt x="109728" y="1837944"/>
                </a:lnTo>
                <a:lnTo>
                  <a:pt x="146304" y="1815084"/>
                </a:lnTo>
                <a:lnTo>
                  <a:pt x="187452" y="1799844"/>
                </a:lnTo>
                <a:lnTo>
                  <a:pt x="231648" y="1792224"/>
                </a:lnTo>
                <a:lnTo>
                  <a:pt x="243840" y="1790700"/>
                </a:lnTo>
                <a:lnTo>
                  <a:pt x="266700" y="1790700"/>
                </a:lnTo>
                <a:lnTo>
                  <a:pt x="323088" y="1799844"/>
                </a:lnTo>
                <a:lnTo>
                  <a:pt x="364236" y="1816608"/>
                </a:lnTo>
                <a:lnTo>
                  <a:pt x="400812" y="1837944"/>
                </a:lnTo>
                <a:lnTo>
                  <a:pt x="431292" y="1865376"/>
                </a:lnTo>
                <a:lnTo>
                  <a:pt x="455676" y="1898904"/>
                </a:lnTo>
                <a:lnTo>
                  <a:pt x="472440" y="1935480"/>
                </a:lnTo>
                <a:lnTo>
                  <a:pt x="480060" y="1964436"/>
                </a:lnTo>
                <a:lnTo>
                  <a:pt x="481584" y="1973580"/>
                </a:lnTo>
                <a:lnTo>
                  <a:pt x="481584" y="1984248"/>
                </a:lnTo>
                <a:lnTo>
                  <a:pt x="483108" y="1994916"/>
                </a:lnTo>
                <a:lnTo>
                  <a:pt x="483108" y="1888236"/>
                </a:lnTo>
                <a:lnTo>
                  <a:pt x="451104" y="1845564"/>
                </a:lnTo>
                <a:lnTo>
                  <a:pt x="397764" y="1801368"/>
                </a:lnTo>
                <a:lnTo>
                  <a:pt x="379095" y="1790700"/>
                </a:lnTo>
                <a:lnTo>
                  <a:pt x="376428" y="1789176"/>
                </a:lnTo>
                <a:lnTo>
                  <a:pt x="353568" y="1780032"/>
                </a:lnTo>
                <a:lnTo>
                  <a:pt x="330708" y="1772412"/>
                </a:lnTo>
                <a:lnTo>
                  <a:pt x="306324" y="1766316"/>
                </a:lnTo>
                <a:lnTo>
                  <a:pt x="280416" y="1763268"/>
                </a:lnTo>
                <a:lnTo>
                  <a:pt x="268224" y="1763268"/>
                </a:lnTo>
                <a:lnTo>
                  <a:pt x="254736" y="1761782"/>
                </a:lnTo>
                <a:lnTo>
                  <a:pt x="272554" y="1705356"/>
                </a:lnTo>
                <a:lnTo>
                  <a:pt x="277368" y="1690116"/>
                </a:lnTo>
                <a:lnTo>
                  <a:pt x="263601" y="1690497"/>
                </a:lnTo>
                <a:lnTo>
                  <a:pt x="260604" y="539496"/>
                </a:lnTo>
                <a:lnTo>
                  <a:pt x="231648" y="539496"/>
                </a:lnTo>
                <a:lnTo>
                  <a:pt x="234657" y="1691271"/>
                </a:lnTo>
                <a:lnTo>
                  <a:pt x="220980" y="1691640"/>
                </a:lnTo>
                <a:lnTo>
                  <a:pt x="245160" y="1762912"/>
                </a:lnTo>
                <a:lnTo>
                  <a:pt x="242316" y="1763268"/>
                </a:lnTo>
                <a:lnTo>
                  <a:pt x="228600" y="1763268"/>
                </a:lnTo>
                <a:lnTo>
                  <a:pt x="202692" y="1767840"/>
                </a:lnTo>
                <a:lnTo>
                  <a:pt x="155448" y="1780032"/>
                </a:lnTo>
                <a:lnTo>
                  <a:pt x="111252" y="1801368"/>
                </a:lnTo>
                <a:lnTo>
                  <a:pt x="74676" y="1830324"/>
                </a:lnTo>
                <a:lnTo>
                  <a:pt x="42672" y="1865376"/>
                </a:lnTo>
                <a:lnTo>
                  <a:pt x="19812" y="1905000"/>
                </a:lnTo>
                <a:lnTo>
                  <a:pt x="7620" y="1937004"/>
                </a:lnTo>
                <a:lnTo>
                  <a:pt x="4572" y="1947672"/>
                </a:lnTo>
                <a:lnTo>
                  <a:pt x="1524" y="1959864"/>
                </a:lnTo>
                <a:lnTo>
                  <a:pt x="0" y="1970532"/>
                </a:lnTo>
                <a:lnTo>
                  <a:pt x="0" y="2019300"/>
                </a:lnTo>
                <a:lnTo>
                  <a:pt x="3048" y="2029968"/>
                </a:lnTo>
                <a:lnTo>
                  <a:pt x="4572" y="2042160"/>
                </a:lnTo>
                <a:lnTo>
                  <a:pt x="7620" y="2052828"/>
                </a:lnTo>
                <a:lnTo>
                  <a:pt x="10668" y="2065020"/>
                </a:lnTo>
                <a:lnTo>
                  <a:pt x="19812" y="2086356"/>
                </a:lnTo>
                <a:lnTo>
                  <a:pt x="44196" y="2125980"/>
                </a:lnTo>
                <a:lnTo>
                  <a:pt x="74676" y="2159508"/>
                </a:lnTo>
                <a:lnTo>
                  <a:pt x="112776" y="2188464"/>
                </a:lnTo>
                <a:lnTo>
                  <a:pt x="156972" y="2208276"/>
                </a:lnTo>
                <a:lnTo>
                  <a:pt x="204216" y="2221992"/>
                </a:lnTo>
                <a:lnTo>
                  <a:pt x="256032" y="2226564"/>
                </a:lnTo>
                <a:lnTo>
                  <a:pt x="281940" y="2225040"/>
                </a:lnTo>
                <a:lnTo>
                  <a:pt x="330708" y="2215896"/>
                </a:lnTo>
                <a:lnTo>
                  <a:pt x="376428" y="2199132"/>
                </a:lnTo>
                <a:lnTo>
                  <a:pt x="379095" y="2197608"/>
                </a:lnTo>
                <a:lnTo>
                  <a:pt x="397764" y="2186940"/>
                </a:lnTo>
                <a:lnTo>
                  <a:pt x="435864" y="2159508"/>
                </a:lnTo>
                <a:lnTo>
                  <a:pt x="467868" y="2124456"/>
                </a:lnTo>
                <a:lnTo>
                  <a:pt x="490728" y="2084844"/>
                </a:lnTo>
                <a:lnTo>
                  <a:pt x="505968" y="2040636"/>
                </a:lnTo>
                <a:lnTo>
                  <a:pt x="510540" y="2005584"/>
                </a:lnTo>
                <a:lnTo>
                  <a:pt x="510540" y="1982724"/>
                </a:lnTo>
                <a:close/>
              </a:path>
              <a:path w="3937000" h="2257425">
                <a:moveTo>
                  <a:pt x="531876" y="275844"/>
                </a:moveTo>
                <a:lnTo>
                  <a:pt x="519684" y="217932"/>
                </a:lnTo>
                <a:lnTo>
                  <a:pt x="502920" y="182448"/>
                </a:lnTo>
                <a:lnTo>
                  <a:pt x="502920" y="277368"/>
                </a:lnTo>
                <a:lnTo>
                  <a:pt x="502920" y="298704"/>
                </a:lnTo>
                <a:lnTo>
                  <a:pt x="501396" y="307848"/>
                </a:lnTo>
                <a:lnTo>
                  <a:pt x="498348" y="329184"/>
                </a:lnTo>
                <a:lnTo>
                  <a:pt x="492252" y="347472"/>
                </a:lnTo>
                <a:lnTo>
                  <a:pt x="475488" y="384048"/>
                </a:lnTo>
                <a:lnTo>
                  <a:pt x="437388" y="431292"/>
                </a:lnTo>
                <a:lnTo>
                  <a:pt x="403860" y="455676"/>
                </a:lnTo>
                <a:lnTo>
                  <a:pt x="344424" y="481584"/>
                </a:lnTo>
                <a:lnTo>
                  <a:pt x="300228" y="489204"/>
                </a:lnTo>
                <a:lnTo>
                  <a:pt x="275844" y="490728"/>
                </a:lnTo>
                <a:lnTo>
                  <a:pt x="252984" y="489204"/>
                </a:lnTo>
                <a:lnTo>
                  <a:pt x="208788" y="481584"/>
                </a:lnTo>
                <a:lnTo>
                  <a:pt x="167640" y="464820"/>
                </a:lnTo>
                <a:lnTo>
                  <a:pt x="131064" y="443484"/>
                </a:lnTo>
                <a:lnTo>
                  <a:pt x="100584" y="416052"/>
                </a:lnTo>
                <a:lnTo>
                  <a:pt x="67056" y="365760"/>
                </a:lnTo>
                <a:lnTo>
                  <a:pt x="60960" y="345948"/>
                </a:lnTo>
                <a:lnTo>
                  <a:pt x="54864" y="327660"/>
                </a:lnTo>
                <a:lnTo>
                  <a:pt x="53340" y="318516"/>
                </a:lnTo>
                <a:lnTo>
                  <a:pt x="50292" y="297180"/>
                </a:lnTo>
                <a:lnTo>
                  <a:pt x="50292" y="277368"/>
                </a:lnTo>
                <a:lnTo>
                  <a:pt x="60960" y="227076"/>
                </a:lnTo>
                <a:lnTo>
                  <a:pt x="77724" y="190500"/>
                </a:lnTo>
                <a:lnTo>
                  <a:pt x="102108" y="158496"/>
                </a:lnTo>
                <a:lnTo>
                  <a:pt x="132588" y="131064"/>
                </a:lnTo>
                <a:lnTo>
                  <a:pt x="169164" y="109728"/>
                </a:lnTo>
                <a:lnTo>
                  <a:pt x="210312" y="92964"/>
                </a:lnTo>
                <a:lnTo>
                  <a:pt x="254508" y="85344"/>
                </a:lnTo>
                <a:lnTo>
                  <a:pt x="300228" y="85344"/>
                </a:lnTo>
                <a:lnTo>
                  <a:pt x="365760" y="100584"/>
                </a:lnTo>
                <a:lnTo>
                  <a:pt x="422148" y="131064"/>
                </a:lnTo>
                <a:lnTo>
                  <a:pt x="452628" y="160020"/>
                </a:lnTo>
                <a:lnTo>
                  <a:pt x="477012" y="192024"/>
                </a:lnTo>
                <a:lnTo>
                  <a:pt x="493776" y="228600"/>
                </a:lnTo>
                <a:lnTo>
                  <a:pt x="498348" y="248412"/>
                </a:lnTo>
                <a:lnTo>
                  <a:pt x="501396" y="257556"/>
                </a:lnTo>
                <a:lnTo>
                  <a:pt x="501396" y="266700"/>
                </a:lnTo>
                <a:lnTo>
                  <a:pt x="502920" y="277368"/>
                </a:lnTo>
                <a:lnTo>
                  <a:pt x="502920" y="182448"/>
                </a:lnTo>
                <a:lnTo>
                  <a:pt x="472440" y="138684"/>
                </a:lnTo>
                <a:lnTo>
                  <a:pt x="437388" y="108204"/>
                </a:lnTo>
                <a:lnTo>
                  <a:pt x="400583" y="85344"/>
                </a:lnTo>
                <a:lnTo>
                  <a:pt x="397764" y="83820"/>
                </a:lnTo>
                <a:lnTo>
                  <a:pt x="352044" y="65532"/>
                </a:lnTo>
                <a:lnTo>
                  <a:pt x="301752" y="57912"/>
                </a:lnTo>
                <a:lnTo>
                  <a:pt x="275844" y="56388"/>
                </a:lnTo>
                <a:lnTo>
                  <a:pt x="249936" y="57912"/>
                </a:lnTo>
                <a:lnTo>
                  <a:pt x="201168" y="67056"/>
                </a:lnTo>
                <a:lnTo>
                  <a:pt x="155448" y="83820"/>
                </a:lnTo>
                <a:lnTo>
                  <a:pt x="114300" y="108204"/>
                </a:lnTo>
                <a:lnTo>
                  <a:pt x="80772" y="140208"/>
                </a:lnTo>
                <a:lnTo>
                  <a:pt x="53340" y="176784"/>
                </a:lnTo>
                <a:lnTo>
                  <a:pt x="33528" y="219456"/>
                </a:lnTo>
                <a:lnTo>
                  <a:pt x="22860" y="263652"/>
                </a:lnTo>
                <a:lnTo>
                  <a:pt x="22860" y="275844"/>
                </a:lnTo>
                <a:lnTo>
                  <a:pt x="21336" y="288036"/>
                </a:lnTo>
                <a:lnTo>
                  <a:pt x="22860" y="300228"/>
                </a:lnTo>
                <a:lnTo>
                  <a:pt x="22860" y="312420"/>
                </a:lnTo>
                <a:lnTo>
                  <a:pt x="24384" y="323088"/>
                </a:lnTo>
                <a:lnTo>
                  <a:pt x="42672" y="379476"/>
                </a:lnTo>
                <a:lnTo>
                  <a:pt x="65532" y="417576"/>
                </a:lnTo>
                <a:lnTo>
                  <a:pt x="97536" y="452628"/>
                </a:lnTo>
                <a:lnTo>
                  <a:pt x="135636" y="480060"/>
                </a:lnTo>
                <a:lnTo>
                  <a:pt x="178308" y="501396"/>
                </a:lnTo>
                <a:lnTo>
                  <a:pt x="227076" y="515112"/>
                </a:lnTo>
                <a:lnTo>
                  <a:pt x="251460" y="518160"/>
                </a:lnTo>
                <a:lnTo>
                  <a:pt x="303276" y="518160"/>
                </a:lnTo>
                <a:lnTo>
                  <a:pt x="329184" y="513588"/>
                </a:lnTo>
                <a:lnTo>
                  <a:pt x="353568" y="509016"/>
                </a:lnTo>
                <a:lnTo>
                  <a:pt x="376428" y="501396"/>
                </a:lnTo>
                <a:lnTo>
                  <a:pt x="397764" y="490728"/>
                </a:lnTo>
                <a:lnTo>
                  <a:pt x="419100" y="480060"/>
                </a:lnTo>
                <a:lnTo>
                  <a:pt x="457200" y="451104"/>
                </a:lnTo>
                <a:lnTo>
                  <a:pt x="487680" y="417576"/>
                </a:lnTo>
                <a:lnTo>
                  <a:pt x="512064" y="377952"/>
                </a:lnTo>
                <a:lnTo>
                  <a:pt x="527304" y="333756"/>
                </a:lnTo>
                <a:lnTo>
                  <a:pt x="531876" y="298704"/>
                </a:lnTo>
                <a:lnTo>
                  <a:pt x="531876" y="275844"/>
                </a:lnTo>
                <a:close/>
              </a:path>
              <a:path w="3937000" h="2257425">
                <a:moveTo>
                  <a:pt x="1766316" y="1159764"/>
                </a:moveTo>
                <a:lnTo>
                  <a:pt x="1764792" y="1146048"/>
                </a:lnTo>
                <a:lnTo>
                  <a:pt x="1764792" y="1132332"/>
                </a:lnTo>
                <a:lnTo>
                  <a:pt x="1763268" y="1120140"/>
                </a:lnTo>
                <a:lnTo>
                  <a:pt x="1760220" y="1106424"/>
                </a:lnTo>
                <a:lnTo>
                  <a:pt x="1754124" y="1080516"/>
                </a:lnTo>
                <a:lnTo>
                  <a:pt x="1744980" y="1056132"/>
                </a:lnTo>
                <a:lnTo>
                  <a:pt x="1737360" y="1039812"/>
                </a:lnTo>
                <a:lnTo>
                  <a:pt x="1737360" y="1147572"/>
                </a:lnTo>
                <a:lnTo>
                  <a:pt x="1737360" y="1171956"/>
                </a:lnTo>
                <a:lnTo>
                  <a:pt x="1726692" y="1231392"/>
                </a:lnTo>
                <a:lnTo>
                  <a:pt x="1709928" y="1272540"/>
                </a:lnTo>
                <a:lnTo>
                  <a:pt x="1685544" y="1310640"/>
                </a:lnTo>
                <a:lnTo>
                  <a:pt x="1653540" y="1342644"/>
                </a:lnTo>
                <a:lnTo>
                  <a:pt x="1618488" y="1367028"/>
                </a:lnTo>
                <a:lnTo>
                  <a:pt x="1577340" y="1385316"/>
                </a:lnTo>
                <a:lnTo>
                  <a:pt x="1533144" y="1394460"/>
                </a:lnTo>
                <a:lnTo>
                  <a:pt x="1522476" y="1395984"/>
                </a:lnTo>
                <a:lnTo>
                  <a:pt x="1499616" y="1395984"/>
                </a:lnTo>
                <a:lnTo>
                  <a:pt x="1487424" y="1394460"/>
                </a:lnTo>
                <a:lnTo>
                  <a:pt x="1476756" y="1392936"/>
                </a:lnTo>
                <a:lnTo>
                  <a:pt x="1464564" y="1391412"/>
                </a:lnTo>
                <a:lnTo>
                  <a:pt x="1421892" y="1377696"/>
                </a:lnTo>
                <a:lnTo>
                  <a:pt x="1383792" y="1354836"/>
                </a:lnTo>
                <a:lnTo>
                  <a:pt x="1350264" y="1325880"/>
                </a:lnTo>
                <a:lnTo>
                  <a:pt x="1322832" y="1290828"/>
                </a:lnTo>
                <a:lnTo>
                  <a:pt x="1301496" y="1251204"/>
                </a:lnTo>
                <a:lnTo>
                  <a:pt x="1289304" y="1207008"/>
                </a:lnTo>
                <a:lnTo>
                  <a:pt x="1284732" y="1171956"/>
                </a:lnTo>
                <a:lnTo>
                  <a:pt x="1284732" y="1147572"/>
                </a:lnTo>
                <a:lnTo>
                  <a:pt x="1295400" y="1089660"/>
                </a:lnTo>
                <a:lnTo>
                  <a:pt x="1312164" y="1046988"/>
                </a:lnTo>
                <a:lnTo>
                  <a:pt x="1336548" y="1008888"/>
                </a:lnTo>
                <a:lnTo>
                  <a:pt x="1367028" y="976884"/>
                </a:lnTo>
                <a:lnTo>
                  <a:pt x="1403604" y="952500"/>
                </a:lnTo>
                <a:lnTo>
                  <a:pt x="1444752" y="934212"/>
                </a:lnTo>
                <a:lnTo>
                  <a:pt x="1466088" y="929640"/>
                </a:lnTo>
                <a:lnTo>
                  <a:pt x="1476756" y="926592"/>
                </a:lnTo>
                <a:lnTo>
                  <a:pt x="1488948" y="925068"/>
                </a:lnTo>
                <a:lnTo>
                  <a:pt x="1499616" y="925068"/>
                </a:lnTo>
                <a:lnTo>
                  <a:pt x="1511808" y="923544"/>
                </a:lnTo>
                <a:lnTo>
                  <a:pt x="1522476" y="925068"/>
                </a:lnTo>
                <a:lnTo>
                  <a:pt x="1534668" y="925068"/>
                </a:lnTo>
                <a:lnTo>
                  <a:pt x="1545336" y="926592"/>
                </a:lnTo>
                <a:lnTo>
                  <a:pt x="1557528" y="929640"/>
                </a:lnTo>
                <a:lnTo>
                  <a:pt x="1568196" y="931164"/>
                </a:lnTo>
                <a:lnTo>
                  <a:pt x="1578864" y="934212"/>
                </a:lnTo>
                <a:lnTo>
                  <a:pt x="1620012" y="952500"/>
                </a:lnTo>
                <a:lnTo>
                  <a:pt x="1655064" y="978408"/>
                </a:lnTo>
                <a:lnTo>
                  <a:pt x="1685544" y="1010412"/>
                </a:lnTo>
                <a:lnTo>
                  <a:pt x="1709928" y="1048512"/>
                </a:lnTo>
                <a:lnTo>
                  <a:pt x="1726692" y="1091184"/>
                </a:lnTo>
                <a:lnTo>
                  <a:pt x="1734312" y="1124712"/>
                </a:lnTo>
                <a:lnTo>
                  <a:pt x="1735836" y="1135380"/>
                </a:lnTo>
                <a:lnTo>
                  <a:pt x="1737360" y="1147572"/>
                </a:lnTo>
                <a:lnTo>
                  <a:pt x="1737360" y="1039812"/>
                </a:lnTo>
                <a:lnTo>
                  <a:pt x="1691640" y="972312"/>
                </a:lnTo>
                <a:lnTo>
                  <a:pt x="1653540" y="940308"/>
                </a:lnTo>
                <a:lnTo>
                  <a:pt x="1623631" y="923544"/>
                </a:lnTo>
                <a:lnTo>
                  <a:pt x="1609344" y="915924"/>
                </a:lnTo>
                <a:lnTo>
                  <a:pt x="1586484" y="906780"/>
                </a:lnTo>
                <a:lnTo>
                  <a:pt x="1562100" y="900684"/>
                </a:lnTo>
                <a:lnTo>
                  <a:pt x="1549908" y="899160"/>
                </a:lnTo>
                <a:lnTo>
                  <a:pt x="1536192" y="897636"/>
                </a:lnTo>
                <a:lnTo>
                  <a:pt x="1524000" y="896112"/>
                </a:lnTo>
                <a:lnTo>
                  <a:pt x="1498092" y="896112"/>
                </a:lnTo>
                <a:lnTo>
                  <a:pt x="1484376" y="897636"/>
                </a:lnTo>
                <a:lnTo>
                  <a:pt x="1446276" y="903732"/>
                </a:lnTo>
                <a:lnTo>
                  <a:pt x="1388364" y="928116"/>
                </a:lnTo>
                <a:lnTo>
                  <a:pt x="1348740" y="957072"/>
                </a:lnTo>
                <a:lnTo>
                  <a:pt x="1313688" y="992124"/>
                </a:lnTo>
                <a:lnTo>
                  <a:pt x="1286256" y="1034796"/>
                </a:lnTo>
                <a:lnTo>
                  <a:pt x="1267968" y="1082040"/>
                </a:lnTo>
                <a:lnTo>
                  <a:pt x="1258824" y="1120140"/>
                </a:lnTo>
                <a:lnTo>
                  <a:pt x="1255776" y="1147572"/>
                </a:lnTo>
                <a:lnTo>
                  <a:pt x="1255776" y="1173480"/>
                </a:lnTo>
                <a:lnTo>
                  <a:pt x="1261872" y="1214628"/>
                </a:lnTo>
                <a:lnTo>
                  <a:pt x="1275588" y="1263396"/>
                </a:lnTo>
                <a:lnTo>
                  <a:pt x="1299972" y="1307592"/>
                </a:lnTo>
                <a:lnTo>
                  <a:pt x="1316570" y="1330579"/>
                </a:lnTo>
                <a:lnTo>
                  <a:pt x="1235964" y="1351788"/>
                </a:lnTo>
                <a:lnTo>
                  <a:pt x="1243901" y="1364107"/>
                </a:lnTo>
                <a:lnTo>
                  <a:pt x="483108" y="1860804"/>
                </a:lnTo>
                <a:lnTo>
                  <a:pt x="498348" y="1885188"/>
                </a:lnTo>
                <a:lnTo>
                  <a:pt x="1259484" y="1388275"/>
                </a:lnTo>
                <a:lnTo>
                  <a:pt x="1266444" y="1399032"/>
                </a:lnTo>
                <a:lnTo>
                  <a:pt x="1300759" y="1356360"/>
                </a:lnTo>
                <a:lnTo>
                  <a:pt x="1319085" y="1333588"/>
                </a:lnTo>
                <a:lnTo>
                  <a:pt x="1330452" y="1347216"/>
                </a:lnTo>
                <a:lnTo>
                  <a:pt x="1348740" y="1363980"/>
                </a:lnTo>
                <a:lnTo>
                  <a:pt x="1389888" y="1392936"/>
                </a:lnTo>
                <a:lnTo>
                  <a:pt x="1435608" y="1412748"/>
                </a:lnTo>
                <a:lnTo>
                  <a:pt x="1485900" y="1423416"/>
                </a:lnTo>
                <a:lnTo>
                  <a:pt x="1498092" y="1423416"/>
                </a:lnTo>
                <a:lnTo>
                  <a:pt x="1511808" y="1424940"/>
                </a:lnTo>
                <a:lnTo>
                  <a:pt x="1524000" y="1423416"/>
                </a:lnTo>
                <a:lnTo>
                  <a:pt x="1537716" y="1423416"/>
                </a:lnTo>
                <a:lnTo>
                  <a:pt x="1549908" y="1421892"/>
                </a:lnTo>
                <a:lnTo>
                  <a:pt x="1563624" y="1418844"/>
                </a:lnTo>
                <a:lnTo>
                  <a:pt x="1588008" y="1412748"/>
                </a:lnTo>
                <a:lnTo>
                  <a:pt x="1610868" y="1403604"/>
                </a:lnTo>
                <a:lnTo>
                  <a:pt x="1625155" y="1395984"/>
                </a:lnTo>
                <a:lnTo>
                  <a:pt x="1633728" y="1391412"/>
                </a:lnTo>
                <a:lnTo>
                  <a:pt x="1673352" y="1363980"/>
                </a:lnTo>
                <a:lnTo>
                  <a:pt x="1708404" y="1327404"/>
                </a:lnTo>
                <a:lnTo>
                  <a:pt x="1735836" y="1284732"/>
                </a:lnTo>
                <a:lnTo>
                  <a:pt x="1754124" y="1237488"/>
                </a:lnTo>
                <a:lnTo>
                  <a:pt x="1763268" y="1199388"/>
                </a:lnTo>
                <a:lnTo>
                  <a:pt x="1766316" y="1173480"/>
                </a:lnTo>
                <a:lnTo>
                  <a:pt x="1766316" y="1159764"/>
                </a:lnTo>
                <a:close/>
              </a:path>
              <a:path w="3937000" h="2257425">
                <a:moveTo>
                  <a:pt x="2456688" y="265176"/>
                </a:moveTo>
                <a:lnTo>
                  <a:pt x="2411768" y="249936"/>
                </a:lnTo>
                <a:lnTo>
                  <a:pt x="2371344" y="236220"/>
                </a:lnTo>
                <a:lnTo>
                  <a:pt x="2371344" y="249936"/>
                </a:lnTo>
                <a:lnTo>
                  <a:pt x="537972" y="249936"/>
                </a:lnTo>
                <a:lnTo>
                  <a:pt x="537972" y="278892"/>
                </a:lnTo>
                <a:lnTo>
                  <a:pt x="2371344" y="278892"/>
                </a:lnTo>
                <a:lnTo>
                  <a:pt x="2371344" y="292608"/>
                </a:lnTo>
                <a:lnTo>
                  <a:pt x="2414016" y="278892"/>
                </a:lnTo>
                <a:lnTo>
                  <a:pt x="2456688" y="265176"/>
                </a:lnTo>
                <a:close/>
              </a:path>
              <a:path w="3937000" h="2257425">
                <a:moveTo>
                  <a:pt x="2543556" y="416052"/>
                </a:moveTo>
                <a:lnTo>
                  <a:pt x="2455164" y="435864"/>
                </a:lnTo>
                <a:lnTo>
                  <a:pt x="2462631" y="447840"/>
                </a:lnTo>
                <a:lnTo>
                  <a:pt x="1664208" y="926592"/>
                </a:lnTo>
                <a:lnTo>
                  <a:pt x="1679448" y="950976"/>
                </a:lnTo>
                <a:lnTo>
                  <a:pt x="2478557" y="473316"/>
                </a:lnTo>
                <a:lnTo>
                  <a:pt x="2485644" y="484632"/>
                </a:lnTo>
                <a:lnTo>
                  <a:pt x="2522956" y="440436"/>
                </a:lnTo>
                <a:lnTo>
                  <a:pt x="2543556" y="416052"/>
                </a:lnTo>
                <a:close/>
              </a:path>
              <a:path w="3937000" h="2257425">
                <a:moveTo>
                  <a:pt x="3653028" y="1784604"/>
                </a:moveTo>
                <a:lnTo>
                  <a:pt x="3640290" y="1732788"/>
                </a:lnTo>
                <a:lnTo>
                  <a:pt x="3631692" y="1697736"/>
                </a:lnTo>
                <a:lnTo>
                  <a:pt x="3619335" y="1705457"/>
                </a:lnTo>
                <a:lnTo>
                  <a:pt x="2815450" y="455142"/>
                </a:lnTo>
                <a:lnTo>
                  <a:pt x="2825496" y="452628"/>
                </a:lnTo>
                <a:lnTo>
                  <a:pt x="2849880" y="445008"/>
                </a:lnTo>
                <a:lnTo>
                  <a:pt x="2871216" y="435864"/>
                </a:lnTo>
                <a:lnTo>
                  <a:pt x="2873883" y="434340"/>
                </a:lnTo>
                <a:lnTo>
                  <a:pt x="2892552" y="423672"/>
                </a:lnTo>
                <a:lnTo>
                  <a:pt x="2930652" y="394716"/>
                </a:lnTo>
                <a:lnTo>
                  <a:pt x="2962656" y="361188"/>
                </a:lnTo>
                <a:lnTo>
                  <a:pt x="2985516" y="321564"/>
                </a:lnTo>
                <a:lnTo>
                  <a:pt x="3000743" y="278892"/>
                </a:lnTo>
                <a:lnTo>
                  <a:pt x="3003791" y="254508"/>
                </a:lnTo>
                <a:lnTo>
                  <a:pt x="3005315" y="243840"/>
                </a:lnTo>
                <a:lnTo>
                  <a:pt x="3005315" y="219456"/>
                </a:lnTo>
                <a:lnTo>
                  <a:pt x="3003791" y="207264"/>
                </a:lnTo>
                <a:lnTo>
                  <a:pt x="3002267" y="196596"/>
                </a:lnTo>
                <a:lnTo>
                  <a:pt x="3000743" y="184404"/>
                </a:lnTo>
                <a:lnTo>
                  <a:pt x="2997708" y="173736"/>
                </a:lnTo>
                <a:lnTo>
                  <a:pt x="2993136" y="161544"/>
                </a:lnTo>
                <a:lnTo>
                  <a:pt x="2985516" y="140208"/>
                </a:lnTo>
                <a:lnTo>
                  <a:pt x="2976372" y="125349"/>
                </a:lnTo>
                <a:lnTo>
                  <a:pt x="2976372" y="211836"/>
                </a:lnTo>
                <a:lnTo>
                  <a:pt x="2976372" y="252984"/>
                </a:lnTo>
                <a:lnTo>
                  <a:pt x="2974848" y="262128"/>
                </a:lnTo>
                <a:lnTo>
                  <a:pt x="2971800" y="272796"/>
                </a:lnTo>
                <a:lnTo>
                  <a:pt x="2970276" y="281940"/>
                </a:lnTo>
                <a:lnTo>
                  <a:pt x="2948940" y="329184"/>
                </a:lnTo>
                <a:lnTo>
                  <a:pt x="2924556" y="361188"/>
                </a:lnTo>
                <a:lnTo>
                  <a:pt x="2894076" y="388620"/>
                </a:lnTo>
                <a:lnTo>
                  <a:pt x="2857500" y="409956"/>
                </a:lnTo>
                <a:lnTo>
                  <a:pt x="2817876" y="425196"/>
                </a:lnTo>
                <a:lnTo>
                  <a:pt x="2749296" y="434340"/>
                </a:lnTo>
                <a:lnTo>
                  <a:pt x="2726436" y="432816"/>
                </a:lnTo>
                <a:lnTo>
                  <a:pt x="2680716" y="425196"/>
                </a:lnTo>
                <a:lnTo>
                  <a:pt x="2641092" y="409956"/>
                </a:lnTo>
                <a:lnTo>
                  <a:pt x="2587752" y="374904"/>
                </a:lnTo>
                <a:lnTo>
                  <a:pt x="2560320" y="344424"/>
                </a:lnTo>
                <a:lnTo>
                  <a:pt x="2540508" y="309372"/>
                </a:lnTo>
                <a:lnTo>
                  <a:pt x="2526792" y="271272"/>
                </a:lnTo>
                <a:lnTo>
                  <a:pt x="2523744" y="251460"/>
                </a:lnTo>
                <a:lnTo>
                  <a:pt x="2522220" y="242316"/>
                </a:lnTo>
                <a:lnTo>
                  <a:pt x="2522220" y="220980"/>
                </a:lnTo>
                <a:lnTo>
                  <a:pt x="2523744" y="210312"/>
                </a:lnTo>
                <a:lnTo>
                  <a:pt x="2525268" y="201168"/>
                </a:lnTo>
                <a:lnTo>
                  <a:pt x="2526792" y="190500"/>
                </a:lnTo>
                <a:lnTo>
                  <a:pt x="2540508" y="152400"/>
                </a:lnTo>
                <a:lnTo>
                  <a:pt x="2574036" y="102108"/>
                </a:lnTo>
                <a:lnTo>
                  <a:pt x="2604516" y="74676"/>
                </a:lnTo>
                <a:lnTo>
                  <a:pt x="2641092" y="53340"/>
                </a:lnTo>
                <a:lnTo>
                  <a:pt x="2682240" y="38100"/>
                </a:lnTo>
                <a:lnTo>
                  <a:pt x="2726436" y="30480"/>
                </a:lnTo>
                <a:lnTo>
                  <a:pt x="2750820" y="28956"/>
                </a:lnTo>
                <a:lnTo>
                  <a:pt x="2773680" y="30480"/>
                </a:lnTo>
                <a:lnTo>
                  <a:pt x="2817876" y="38100"/>
                </a:lnTo>
                <a:lnTo>
                  <a:pt x="2859024" y="53340"/>
                </a:lnTo>
                <a:lnTo>
                  <a:pt x="2895600" y="76200"/>
                </a:lnTo>
                <a:lnTo>
                  <a:pt x="2926080" y="103632"/>
                </a:lnTo>
                <a:lnTo>
                  <a:pt x="2950464" y="135636"/>
                </a:lnTo>
                <a:lnTo>
                  <a:pt x="2967215" y="172212"/>
                </a:lnTo>
                <a:lnTo>
                  <a:pt x="2976372" y="211836"/>
                </a:lnTo>
                <a:lnTo>
                  <a:pt x="2976372" y="125349"/>
                </a:lnTo>
                <a:lnTo>
                  <a:pt x="2945892" y="83820"/>
                </a:lnTo>
                <a:lnTo>
                  <a:pt x="2910840" y="51816"/>
                </a:lnTo>
                <a:lnTo>
                  <a:pt x="2873692" y="28956"/>
                </a:lnTo>
                <a:lnTo>
                  <a:pt x="2871216" y="27432"/>
                </a:lnTo>
                <a:lnTo>
                  <a:pt x="2825496" y="10668"/>
                </a:lnTo>
                <a:lnTo>
                  <a:pt x="2775204" y="1524"/>
                </a:lnTo>
                <a:lnTo>
                  <a:pt x="2749296" y="0"/>
                </a:lnTo>
                <a:lnTo>
                  <a:pt x="2723388" y="1524"/>
                </a:lnTo>
                <a:lnTo>
                  <a:pt x="2673096" y="10668"/>
                </a:lnTo>
                <a:lnTo>
                  <a:pt x="2627376" y="28956"/>
                </a:lnTo>
                <a:lnTo>
                  <a:pt x="2587752" y="53340"/>
                </a:lnTo>
                <a:lnTo>
                  <a:pt x="2552700" y="83820"/>
                </a:lnTo>
                <a:lnTo>
                  <a:pt x="2525268" y="121920"/>
                </a:lnTo>
                <a:lnTo>
                  <a:pt x="2505456" y="163068"/>
                </a:lnTo>
                <a:lnTo>
                  <a:pt x="2499360" y="185928"/>
                </a:lnTo>
                <a:lnTo>
                  <a:pt x="2496312" y="196596"/>
                </a:lnTo>
                <a:lnTo>
                  <a:pt x="2494788" y="208788"/>
                </a:lnTo>
                <a:lnTo>
                  <a:pt x="2494788" y="220980"/>
                </a:lnTo>
                <a:lnTo>
                  <a:pt x="2493264" y="231648"/>
                </a:lnTo>
                <a:lnTo>
                  <a:pt x="2494788" y="243840"/>
                </a:lnTo>
                <a:lnTo>
                  <a:pt x="2494788" y="256032"/>
                </a:lnTo>
                <a:lnTo>
                  <a:pt x="2496312" y="268224"/>
                </a:lnTo>
                <a:lnTo>
                  <a:pt x="2502408" y="289560"/>
                </a:lnTo>
                <a:lnTo>
                  <a:pt x="2505456" y="301752"/>
                </a:lnTo>
                <a:lnTo>
                  <a:pt x="2514600" y="323088"/>
                </a:lnTo>
                <a:lnTo>
                  <a:pt x="2538984" y="362712"/>
                </a:lnTo>
                <a:lnTo>
                  <a:pt x="2569464" y="396240"/>
                </a:lnTo>
                <a:lnTo>
                  <a:pt x="2607564" y="423672"/>
                </a:lnTo>
                <a:lnTo>
                  <a:pt x="2651760" y="445008"/>
                </a:lnTo>
                <a:lnTo>
                  <a:pt x="2699004" y="458724"/>
                </a:lnTo>
                <a:lnTo>
                  <a:pt x="2750820" y="463296"/>
                </a:lnTo>
                <a:lnTo>
                  <a:pt x="2776728" y="461772"/>
                </a:lnTo>
                <a:lnTo>
                  <a:pt x="2801112" y="458724"/>
                </a:lnTo>
                <a:lnTo>
                  <a:pt x="2811780" y="456057"/>
                </a:lnTo>
                <a:lnTo>
                  <a:pt x="2790444" y="469392"/>
                </a:lnTo>
                <a:lnTo>
                  <a:pt x="3594951" y="1720697"/>
                </a:lnTo>
                <a:lnTo>
                  <a:pt x="3582924" y="1728216"/>
                </a:lnTo>
                <a:lnTo>
                  <a:pt x="3653028" y="1784604"/>
                </a:lnTo>
                <a:close/>
              </a:path>
              <a:path w="3937000" h="2257425">
                <a:moveTo>
                  <a:pt x="3936492" y="2019300"/>
                </a:moveTo>
                <a:lnTo>
                  <a:pt x="3934968" y="2008632"/>
                </a:lnTo>
                <a:lnTo>
                  <a:pt x="3933444" y="1996440"/>
                </a:lnTo>
                <a:lnTo>
                  <a:pt x="3930396" y="1985772"/>
                </a:lnTo>
                <a:lnTo>
                  <a:pt x="3924300" y="1962912"/>
                </a:lnTo>
                <a:lnTo>
                  <a:pt x="3915156" y="1943100"/>
                </a:lnTo>
                <a:lnTo>
                  <a:pt x="3907536" y="1928952"/>
                </a:lnTo>
                <a:lnTo>
                  <a:pt x="3907536" y="2022348"/>
                </a:lnTo>
                <a:lnTo>
                  <a:pt x="3907536" y="2042160"/>
                </a:lnTo>
                <a:lnTo>
                  <a:pt x="3896868" y="2090928"/>
                </a:lnTo>
                <a:lnTo>
                  <a:pt x="3880104" y="2125980"/>
                </a:lnTo>
                <a:lnTo>
                  <a:pt x="3855720" y="2156460"/>
                </a:lnTo>
                <a:lnTo>
                  <a:pt x="3825240" y="2183892"/>
                </a:lnTo>
                <a:lnTo>
                  <a:pt x="3788664" y="2205228"/>
                </a:lnTo>
                <a:lnTo>
                  <a:pt x="3749040" y="2220468"/>
                </a:lnTo>
                <a:lnTo>
                  <a:pt x="3703320" y="2228088"/>
                </a:lnTo>
                <a:lnTo>
                  <a:pt x="3657600" y="2228088"/>
                </a:lnTo>
                <a:lnTo>
                  <a:pt x="3592068" y="2212848"/>
                </a:lnTo>
                <a:lnTo>
                  <a:pt x="3553968" y="2194560"/>
                </a:lnTo>
                <a:lnTo>
                  <a:pt x="3520440" y="2170176"/>
                </a:lnTo>
                <a:lnTo>
                  <a:pt x="3493008" y="2141220"/>
                </a:lnTo>
                <a:lnTo>
                  <a:pt x="3492462" y="2140483"/>
                </a:lnTo>
                <a:lnTo>
                  <a:pt x="3508248" y="2135124"/>
                </a:lnTo>
                <a:lnTo>
                  <a:pt x="3482124" y="2126272"/>
                </a:lnTo>
                <a:lnTo>
                  <a:pt x="3464052" y="2089416"/>
                </a:lnTo>
                <a:lnTo>
                  <a:pt x="3454908" y="2042160"/>
                </a:lnTo>
                <a:lnTo>
                  <a:pt x="3454908" y="2020824"/>
                </a:lnTo>
                <a:lnTo>
                  <a:pt x="3456432" y="2011680"/>
                </a:lnTo>
                <a:lnTo>
                  <a:pt x="3457956" y="2001012"/>
                </a:lnTo>
                <a:lnTo>
                  <a:pt x="3473196" y="1955292"/>
                </a:lnTo>
                <a:lnTo>
                  <a:pt x="3493008" y="1921764"/>
                </a:lnTo>
                <a:lnTo>
                  <a:pt x="3520440" y="1892808"/>
                </a:lnTo>
                <a:lnTo>
                  <a:pt x="3553968" y="1868424"/>
                </a:lnTo>
                <a:lnTo>
                  <a:pt x="3593592" y="1850136"/>
                </a:lnTo>
                <a:lnTo>
                  <a:pt x="3636264" y="1839468"/>
                </a:lnTo>
                <a:lnTo>
                  <a:pt x="3681984" y="1834896"/>
                </a:lnTo>
                <a:lnTo>
                  <a:pt x="3704844" y="1836420"/>
                </a:lnTo>
                <a:lnTo>
                  <a:pt x="3749040" y="1844040"/>
                </a:lnTo>
                <a:lnTo>
                  <a:pt x="3790188" y="1859280"/>
                </a:lnTo>
                <a:lnTo>
                  <a:pt x="3826764" y="1880616"/>
                </a:lnTo>
                <a:lnTo>
                  <a:pt x="3857244" y="1908048"/>
                </a:lnTo>
                <a:lnTo>
                  <a:pt x="3881628" y="1938528"/>
                </a:lnTo>
                <a:lnTo>
                  <a:pt x="3898392" y="1975104"/>
                </a:lnTo>
                <a:lnTo>
                  <a:pt x="3907536" y="2022348"/>
                </a:lnTo>
                <a:lnTo>
                  <a:pt x="3907536" y="1928952"/>
                </a:lnTo>
                <a:lnTo>
                  <a:pt x="3877056" y="1886712"/>
                </a:lnTo>
                <a:lnTo>
                  <a:pt x="3842004" y="1856232"/>
                </a:lnTo>
                <a:lnTo>
                  <a:pt x="3803904" y="1834896"/>
                </a:lnTo>
                <a:lnTo>
                  <a:pt x="3800856" y="1833372"/>
                </a:lnTo>
                <a:lnTo>
                  <a:pt x="3755136" y="1816608"/>
                </a:lnTo>
                <a:lnTo>
                  <a:pt x="3706368" y="1807464"/>
                </a:lnTo>
                <a:lnTo>
                  <a:pt x="3680460" y="1805940"/>
                </a:lnTo>
                <a:lnTo>
                  <a:pt x="3654552" y="1807464"/>
                </a:lnTo>
                <a:lnTo>
                  <a:pt x="3605784" y="1816608"/>
                </a:lnTo>
                <a:lnTo>
                  <a:pt x="3560064" y="1833372"/>
                </a:lnTo>
                <a:lnTo>
                  <a:pt x="3518916" y="1857756"/>
                </a:lnTo>
                <a:lnTo>
                  <a:pt x="3483864" y="1888236"/>
                </a:lnTo>
                <a:lnTo>
                  <a:pt x="3456432" y="1924812"/>
                </a:lnTo>
                <a:lnTo>
                  <a:pt x="3438144" y="1964436"/>
                </a:lnTo>
                <a:lnTo>
                  <a:pt x="3427476" y="2008632"/>
                </a:lnTo>
                <a:lnTo>
                  <a:pt x="3425952" y="2020824"/>
                </a:lnTo>
                <a:lnTo>
                  <a:pt x="3425952" y="2043684"/>
                </a:lnTo>
                <a:lnTo>
                  <a:pt x="3438144" y="2100072"/>
                </a:lnTo>
                <a:lnTo>
                  <a:pt x="3443782" y="2113267"/>
                </a:lnTo>
                <a:lnTo>
                  <a:pt x="3422904" y="2106168"/>
                </a:lnTo>
                <a:lnTo>
                  <a:pt x="3422904" y="2119884"/>
                </a:lnTo>
                <a:lnTo>
                  <a:pt x="534924" y="2119884"/>
                </a:lnTo>
                <a:lnTo>
                  <a:pt x="534924" y="2148840"/>
                </a:lnTo>
                <a:lnTo>
                  <a:pt x="3422904" y="2148840"/>
                </a:lnTo>
                <a:lnTo>
                  <a:pt x="3422904" y="2164080"/>
                </a:lnTo>
                <a:lnTo>
                  <a:pt x="3463912" y="2150173"/>
                </a:lnTo>
                <a:lnTo>
                  <a:pt x="3502152" y="2191512"/>
                </a:lnTo>
                <a:lnTo>
                  <a:pt x="3560064" y="2231136"/>
                </a:lnTo>
                <a:lnTo>
                  <a:pt x="3605784" y="2247900"/>
                </a:lnTo>
                <a:lnTo>
                  <a:pt x="3656076" y="2255520"/>
                </a:lnTo>
                <a:lnTo>
                  <a:pt x="3681984" y="2257044"/>
                </a:lnTo>
                <a:lnTo>
                  <a:pt x="3707892" y="2255520"/>
                </a:lnTo>
                <a:lnTo>
                  <a:pt x="3732276" y="2252472"/>
                </a:lnTo>
                <a:lnTo>
                  <a:pt x="3781044" y="2240280"/>
                </a:lnTo>
                <a:lnTo>
                  <a:pt x="3805428" y="2228088"/>
                </a:lnTo>
                <a:lnTo>
                  <a:pt x="3823716" y="2218944"/>
                </a:lnTo>
                <a:lnTo>
                  <a:pt x="3861816" y="2191512"/>
                </a:lnTo>
                <a:lnTo>
                  <a:pt x="3892296" y="2157984"/>
                </a:lnTo>
                <a:lnTo>
                  <a:pt x="3916680" y="2119884"/>
                </a:lnTo>
                <a:lnTo>
                  <a:pt x="3933444" y="2066544"/>
                </a:lnTo>
                <a:lnTo>
                  <a:pt x="3934968" y="2054352"/>
                </a:lnTo>
                <a:lnTo>
                  <a:pt x="3936492" y="2043684"/>
                </a:lnTo>
                <a:lnTo>
                  <a:pt x="3936492" y="2019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50106" y="4627867"/>
            <a:ext cx="1930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09665" y="4582121"/>
            <a:ext cx="1930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19715" y="6359225"/>
            <a:ext cx="1930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64684" y="5527014"/>
            <a:ext cx="1930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27214" y="6391018"/>
            <a:ext cx="1930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02212" y="4524121"/>
            <a:ext cx="1651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CC00"/>
                </a:solidFill>
                <a:latin typeface="Times New Roman"/>
                <a:cs typeface="Times New Roman"/>
              </a:rPr>
              <a:t>1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06922" y="5337047"/>
            <a:ext cx="1651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CC00"/>
                </a:solidFill>
                <a:latin typeface="Times New Roman"/>
                <a:cs typeface="Times New Roman"/>
              </a:rPr>
              <a:t>5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68292" y="5903518"/>
            <a:ext cx="1651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CC00"/>
                </a:solidFill>
                <a:latin typeface="Times New Roman"/>
                <a:cs typeface="Times New Roman"/>
              </a:rPr>
              <a:t>4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76446" y="5415737"/>
            <a:ext cx="1651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CC00"/>
                </a:solidFill>
                <a:latin typeface="Times New Roman"/>
                <a:cs typeface="Times New Roman"/>
              </a:rPr>
              <a:t>6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05650" y="5415737"/>
            <a:ext cx="1651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CC00"/>
                </a:solidFill>
                <a:latin typeface="Times New Roman"/>
                <a:cs typeface="Times New Roman"/>
              </a:rPr>
              <a:t>2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17413" y="6389623"/>
            <a:ext cx="1651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CC00"/>
                </a:solidFill>
                <a:latin typeface="Times New Roman"/>
                <a:cs typeface="Times New Roman"/>
              </a:rPr>
              <a:t>3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7463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2. </a:t>
            </a:r>
            <a:r>
              <a:rPr sz="2800" spc="-30" dirty="0"/>
              <a:t>МЕТОДИ </a:t>
            </a:r>
            <a:r>
              <a:rPr sz="2800" spc="-10" dirty="0"/>
              <a:t>ЗА </a:t>
            </a:r>
            <a:r>
              <a:rPr sz="2800" spc="-40" dirty="0"/>
              <a:t>ПРЕДСТАВЯНЕ </a:t>
            </a:r>
            <a:r>
              <a:rPr sz="2800" spc="-5" dirty="0"/>
              <a:t>В</a:t>
            </a:r>
            <a:r>
              <a:rPr sz="2800" spc="160" dirty="0"/>
              <a:t> </a:t>
            </a:r>
            <a:r>
              <a:rPr sz="2800" spc="-35" dirty="0"/>
              <a:t>ПАМЕТТА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32353" y="997800"/>
            <a:ext cx="41814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CC00"/>
                </a:solidFill>
                <a:latin typeface="Arial"/>
                <a:cs typeface="Arial"/>
              </a:rPr>
              <a:t>2.1.3. </a:t>
            </a:r>
            <a:r>
              <a:rPr sz="2000" b="1" dirty="0">
                <a:solidFill>
                  <a:srgbClr val="FFCC00"/>
                </a:solidFill>
                <a:latin typeface="Arial"/>
                <a:cs typeface="Arial"/>
              </a:rPr>
              <a:t>Чрез </a:t>
            </a:r>
            <a:r>
              <a:rPr sz="2000" b="1" spc="-10" dirty="0">
                <a:solidFill>
                  <a:srgbClr val="FFCC00"/>
                </a:solidFill>
                <a:latin typeface="Arial"/>
                <a:cs typeface="Arial"/>
              </a:rPr>
              <a:t>вектори </a:t>
            </a:r>
            <a:r>
              <a:rPr sz="2000" b="1" dirty="0">
                <a:solidFill>
                  <a:srgbClr val="FFCC00"/>
                </a:solidFill>
                <a:latin typeface="Arial"/>
                <a:cs typeface="Arial"/>
              </a:rPr>
              <a:t>на</a:t>
            </a:r>
            <a:r>
              <a:rPr sz="2000" b="1" spc="-10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CC00"/>
                </a:solidFill>
                <a:latin typeface="Arial"/>
                <a:cs typeface="Arial"/>
              </a:rPr>
              <a:t>съседство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28572" y="1761617"/>
          <a:ext cx="2441574" cy="2527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885">
                <a:tc>
                  <a:txBody>
                    <a:bodyPr/>
                    <a:lstStyle/>
                    <a:p>
                      <a:pPr marL="3810" algn="ctr">
                        <a:lnSpc>
                          <a:spcPts val="3770"/>
                        </a:lnSpc>
                        <a:spcBef>
                          <a:spcPts val="90"/>
                        </a:spcBef>
                      </a:pPr>
                      <a:r>
                        <a:rPr sz="3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А</a:t>
                      </a:r>
                      <a:endParaRPr sz="3150" dirty="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3770"/>
                        </a:lnSpc>
                        <a:spcBef>
                          <a:spcPts val="90"/>
                        </a:spcBef>
                      </a:pPr>
                      <a:r>
                        <a:rPr sz="3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3150" dirty="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3770"/>
                        </a:lnSpc>
                        <a:spcBef>
                          <a:spcPts val="90"/>
                        </a:spcBef>
                      </a:pPr>
                      <a:r>
                        <a:rPr sz="3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3150" dirty="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874">
                <a:tc>
                  <a:txBody>
                    <a:bodyPr/>
                    <a:lstStyle/>
                    <a:p>
                      <a:pPr marL="3810" algn="ctr">
                        <a:lnSpc>
                          <a:spcPts val="3775"/>
                        </a:lnSpc>
                        <a:spcBef>
                          <a:spcPts val="110"/>
                        </a:spcBef>
                      </a:pPr>
                      <a:r>
                        <a:rPr sz="3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3150" dirty="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3775"/>
                        </a:lnSpc>
                        <a:spcBef>
                          <a:spcPts val="110"/>
                        </a:spcBef>
                      </a:pPr>
                      <a:r>
                        <a:rPr sz="3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3150" dirty="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3775"/>
                        </a:lnSpc>
                        <a:spcBef>
                          <a:spcPts val="110"/>
                        </a:spcBef>
                      </a:pPr>
                      <a:r>
                        <a:rPr sz="3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315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067">
                <a:tc>
                  <a:txBody>
                    <a:bodyPr/>
                    <a:lstStyle/>
                    <a:p>
                      <a:pPr marL="1905" algn="ctr">
                        <a:lnSpc>
                          <a:spcPts val="3765"/>
                        </a:lnSpc>
                        <a:spcBef>
                          <a:spcPts val="114"/>
                        </a:spcBef>
                      </a:pPr>
                      <a:r>
                        <a:rPr sz="3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315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3765"/>
                        </a:lnSpc>
                        <a:spcBef>
                          <a:spcPts val="114"/>
                        </a:spcBef>
                      </a:pPr>
                      <a:r>
                        <a:rPr sz="3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315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3765"/>
                        </a:lnSpc>
                        <a:spcBef>
                          <a:spcPts val="114"/>
                        </a:spcBef>
                      </a:pPr>
                      <a:r>
                        <a:rPr sz="3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315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105">
                <a:tc>
                  <a:txBody>
                    <a:bodyPr/>
                    <a:lstStyle/>
                    <a:p>
                      <a:pPr marL="1905" algn="ctr">
                        <a:lnSpc>
                          <a:spcPts val="3765"/>
                        </a:lnSpc>
                        <a:spcBef>
                          <a:spcPts val="120"/>
                        </a:spcBef>
                      </a:pPr>
                      <a:r>
                        <a:rPr sz="3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3150" dirty="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765"/>
                        </a:lnSpc>
                        <a:spcBef>
                          <a:spcPts val="120"/>
                        </a:spcBef>
                      </a:pPr>
                      <a:r>
                        <a:rPr sz="3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3150" dirty="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3765"/>
                        </a:lnSpc>
                        <a:spcBef>
                          <a:spcPts val="120"/>
                        </a:spcBef>
                      </a:pPr>
                      <a:r>
                        <a:rPr sz="3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3150" dirty="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067">
                <a:tc>
                  <a:txBody>
                    <a:bodyPr/>
                    <a:lstStyle/>
                    <a:p>
                      <a:pPr marL="3810" algn="ctr">
                        <a:lnSpc>
                          <a:spcPts val="3770"/>
                        </a:lnSpc>
                        <a:spcBef>
                          <a:spcPts val="114"/>
                        </a:spcBef>
                      </a:pPr>
                      <a:r>
                        <a:rPr sz="3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315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3770"/>
                        </a:lnSpc>
                        <a:spcBef>
                          <a:spcPts val="114"/>
                        </a:spcBef>
                      </a:pPr>
                      <a:r>
                        <a:rPr sz="3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3150" dirty="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3770"/>
                        </a:lnSpc>
                        <a:spcBef>
                          <a:spcPts val="114"/>
                        </a:spcBef>
                      </a:pPr>
                      <a:r>
                        <a:rPr sz="3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3150" dirty="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547360" y="2110739"/>
            <a:ext cx="3736975" cy="2121535"/>
          </a:xfrm>
          <a:custGeom>
            <a:avLst/>
            <a:gdLst/>
            <a:ahLst/>
            <a:cxnLst/>
            <a:rect l="l" t="t" r="r" b="b"/>
            <a:pathLst>
              <a:path w="3736975" h="2121535">
                <a:moveTo>
                  <a:pt x="486156" y="1851660"/>
                </a:moveTo>
                <a:lnTo>
                  <a:pt x="475488" y="1807464"/>
                </a:lnTo>
                <a:lnTo>
                  <a:pt x="458724" y="1770672"/>
                </a:lnTo>
                <a:lnTo>
                  <a:pt x="458724" y="1865376"/>
                </a:lnTo>
                <a:lnTo>
                  <a:pt x="458724" y="1885188"/>
                </a:lnTo>
                <a:lnTo>
                  <a:pt x="441960" y="1949196"/>
                </a:lnTo>
                <a:lnTo>
                  <a:pt x="409956" y="1994916"/>
                </a:lnTo>
                <a:lnTo>
                  <a:pt x="379476" y="2020824"/>
                </a:lnTo>
                <a:lnTo>
                  <a:pt x="345948" y="2042160"/>
                </a:lnTo>
                <a:lnTo>
                  <a:pt x="306324" y="2055876"/>
                </a:lnTo>
                <a:lnTo>
                  <a:pt x="265176" y="2063496"/>
                </a:lnTo>
                <a:lnTo>
                  <a:pt x="242316" y="2065020"/>
                </a:lnTo>
                <a:lnTo>
                  <a:pt x="220980" y="2063496"/>
                </a:lnTo>
                <a:lnTo>
                  <a:pt x="178308" y="2055876"/>
                </a:lnTo>
                <a:lnTo>
                  <a:pt x="121920" y="2031492"/>
                </a:lnTo>
                <a:lnTo>
                  <a:pt x="89916" y="2008632"/>
                </a:lnTo>
                <a:lnTo>
                  <a:pt x="64008" y="1979676"/>
                </a:lnTo>
                <a:lnTo>
                  <a:pt x="32004" y="1911096"/>
                </a:lnTo>
                <a:lnTo>
                  <a:pt x="28956" y="1892808"/>
                </a:lnTo>
                <a:lnTo>
                  <a:pt x="28956" y="1854708"/>
                </a:lnTo>
                <a:lnTo>
                  <a:pt x="30480" y="1845564"/>
                </a:lnTo>
                <a:lnTo>
                  <a:pt x="33528" y="1836420"/>
                </a:lnTo>
                <a:lnTo>
                  <a:pt x="38100" y="1816608"/>
                </a:lnTo>
                <a:lnTo>
                  <a:pt x="65532" y="1767840"/>
                </a:lnTo>
                <a:lnTo>
                  <a:pt x="91440" y="1740408"/>
                </a:lnTo>
                <a:lnTo>
                  <a:pt x="106680" y="1726692"/>
                </a:lnTo>
                <a:lnTo>
                  <a:pt x="140208" y="1706880"/>
                </a:lnTo>
                <a:lnTo>
                  <a:pt x="179832" y="1691640"/>
                </a:lnTo>
                <a:lnTo>
                  <a:pt x="222504" y="1684020"/>
                </a:lnTo>
                <a:lnTo>
                  <a:pt x="243840" y="1684020"/>
                </a:lnTo>
                <a:lnTo>
                  <a:pt x="288036" y="1688592"/>
                </a:lnTo>
                <a:lnTo>
                  <a:pt x="327660" y="1699260"/>
                </a:lnTo>
                <a:lnTo>
                  <a:pt x="381000" y="1728216"/>
                </a:lnTo>
                <a:lnTo>
                  <a:pt x="409956" y="1754124"/>
                </a:lnTo>
                <a:lnTo>
                  <a:pt x="432816" y="1784604"/>
                </a:lnTo>
                <a:lnTo>
                  <a:pt x="454152" y="1836420"/>
                </a:lnTo>
                <a:lnTo>
                  <a:pt x="458724" y="1865376"/>
                </a:lnTo>
                <a:lnTo>
                  <a:pt x="458724" y="1770672"/>
                </a:lnTo>
                <a:lnTo>
                  <a:pt x="429768" y="1734312"/>
                </a:lnTo>
                <a:lnTo>
                  <a:pt x="397764" y="1703832"/>
                </a:lnTo>
                <a:lnTo>
                  <a:pt x="363791" y="1684020"/>
                </a:lnTo>
                <a:lnTo>
                  <a:pt x="358140" y="1680972"/>
                </a:lnTo>
                <a:lnTo>
                  <a:pt x="315468" y="1664208"/>
                </a:lnTo>
                <a:lnTo>
                  <a:pt x="266700" y="1656588"/>
                </a:lnTo>
                <a:lnTo>
                  <a:pt x="244525" y="1655203"/>
                </a:lnTo>
                <a:lnTo>
                  <a:pt x="272796" y="1598676"/>
                </a:lnTo>
                <a:lnTo>
                  <a:pt x="280416" y="1583436"/>
                </a:lnTo>
                <a:lnTo>
                  <a:pt x="251409" y="1583436"/>
                </a:lnTo>
                <a:lnTo>
                  <a:pt x="248412" y="507492"/>
                </a:lnTo>
                <a:lnTo>
                  <a:pt x="219456" y="507492"/>
                </a:lnTo>
                <a:lnTo>
                  <a:pt x="223951" y="1583436"/>
                </a:lnTo>
                <a:lnTo>
                  <a:pt x="195072" y="1583436"/>
                </a:lnTo>
                <a:lnTo>
                  <a:pt x="231228" y="1655762"/>
                </a:lnTo>
                <a:lnTo>
                  <a:pt x="217932" y="1656588"/>
                </a:lnTo>
                <a:lnTo>
                  <a:pt x="193548" y="1659636"/>
                </a:lnTo>
                <a:lnTo>
                  <a:pt x="147828" y="1671828"/>
                </a:lnTo>
                <a:lnTo>
                  <a:pt x="106680" y="1693164"/>
                </a:lnTo>
                <a:lnTo>
                  <a:pt x="71628" y="1719072"/>
                </a:lnTo>
                <a:lnTo>
                  <a:pt x="41148" y="1751076"/>
                </a:lnTo>
                <a:lnTo>
                  <a:pt x="18288" y="1789176"/>
                </a:lnTo>
                <a:lnTo>
                  <a:pt x="4572" y="1830324"/>
                </a:lnTo>
                <a:lnTo>
                  <a:pt x="0" y="1863852"/>
                </a:lnTo>
                <a:lnTo>
                  <a:pt x="0" y="1886712"/>
                </a:lnTo>
                <a:lnTo>
                  <a:pt x="10668" y="1940052"/>
                </a:lnTo>
                <a:lnTo>
                  <a:pt x="30480" y="1979676"/>
                </a:lnTo>
                <a:lnTo>
                  <a:pt x="56388" y="2014728"/>
                </a:lnTo>
                <a:lnTo>
                  <a:pt x="108204" y="2057400"/>
                </a:lnTo>
                <a:lnTo>
                  <a:pt x="149352" y="2077212"/>
                </a:lnTo>
                <a:lnTo>
                  <a:pt x="195072" y="2089404"/>
                </a:lnTo>
                <a:lnTo>
                  <a:pt x="243840" y="2093976"/>
                </a:lnTo>
                <a:lnTo>
                  <a:pt x="268224" y="2092452"/>
                </a:lnTo>
                <a:lnTo>
                  <a:pt x="315468" y="2083308"/>
                </a:lnTo>
                <a:lnTo>
                  <a:pt x="359664" y="2066544"/>
                </a:lnTo>
                <a:lnTo>
                  <a:pt x="362483" y="2065020"/>
                </a:lnTo>
                <a:lnTo>
                  <a:pt x="379476" y="2055876"/>
                </a:lnTo>
                <a:lnTo>
                  <a:pt x="416052" y="2029968"/>
                </a:lnTo>
                <a:lnTo>
                  <a:pt x="445008" y="1996440"/>
                </a:lnTo>
                <a:lnTo>
                  <a:pt x="467868" y="1959864"/>
                </a:lnTo>
                <a:lnTo>
                  <a:pt x="481584" y="1918716"/>
                </a:lnTo>
                <a:lnTo>
                  <a:pt x="486156" y="1895856"/>
                </a:lnTo>
                <a:lnTo>
                  <a:pt x="486156" y="1851660"/>
                </a:lnTo>
                <a:close/>
              </a:path>
              <a:path w="3736975" h="2121535">
                <a:moveTo>
                  <a:pt x="505968" y="259080"/>
                </a:moveTo>
                <a:lnTo>
                  <a:pt x="504444" y="246888"/>
                </a:lnTo>
                <a:lnTo>
                  <a:pt x="501396" y="225552"/>
                </a:lnTo>
                <a:lnTo>
                  <a:pt x="495300" y="204216"/>
                </a:lnTo>
                <a:lnTo>
                  <a:pt x="478536" y="167894"/>
                </a:lnTo>
                <a:lnTo>
                  <a:pt x="478536" y="271272"/>
                </a:lnTo>
                <a:lnTo>
                  <a:pt x="477012" y="280416"/>
                </a:lnTo>
                <a:lnTo>
                  <a:pt x="477012" y="289560"/>
                </a:lnTo>
                <a:lnTo>
                  <a:pt x="473964" y="309372"/>
                </a:lnTo>
                <a:lnTo>
                  <a:pt x="467868" y="326136"/>
                </a:lnTo>
                <a:lnTo>
                  <a:pt x="461772" y="344424"/>
                </a:lnTo>
                <a:lnTo>
                  <a:pt x="429768" y="390144"/>
                </a:lnTo>
                <a:lnTo>
                  <a:pt x="400812" y="416052"/>
                </a:lnTo>
                <a:lnTo>
                  <a:pt x="365760" y="437388"/>
                </a:lnTo>
                <a:lnTo>
                  <a:pt x="327660" y="451104"/>
                </a:lnTo>
                <a:lnTo>
                  <a:pt x="284988" y="458724"/>
                </a:lnTo>
                <a:lnTo>
                  <a:pt x="263652" y="460248"/>
                </a:lnTo>
                <a:lnTo>
                  <a:pt x="240792" y="458724"/>
                </a:lnTo>
                <a:lnTo>
                  <a:pt x="199644" y="451104"/>
                </a:lnTo>
                <a:lnTo>
                  <a:pt x="143256" y="426720"/>
                </a:lnTo>
                <a:lnTo>
                  <a:pt x="111252" y="403860"/>
                </a:lnTo>
                <a:lnTo>
                  <a:pt x="85344" y="374904"/>
                </a:lnTo>
                <a:lnTo>
                  <a:pt x="59436" y="326136"/>
                </a:lnTo>
                <a:lnTo>
                  <a:pt x="50292" y="288036"/>
                </a:lnTo>
                <a:lnTo>
                  <a:pt x="50292" y="249936"/>
                </a:lnTo>
                <a:lnTo>
                  <a:pt x="67056" y="196596"/>
                </a:lnTo>
                <a:lnTo>
                  <a:pt x="99060" y="149352"/>
                </a:lnTo>
                <a:lnTo>
                  <a:pt x="128016" y="123444"/>
                </a:lnTo>
                <a:lnTo>
                  <a:pt x="161544" y="103632"/>
                </a:lnTo>
                <a:lnTo>
                  <a:pt x="201168" y="88392"/>
                </a:lnTo>
                <a:lnTo>
                  <a:pt x="242316" y="80772"/>
                </a:lnTo>
                <a:lnTo>
                  <a:pt x="286512" y="80772"/>
                </a:lnTo>
                <a:lnTo>
                  <a:pt x="329184" y="89916"/>
                </a:lnTo>
                <a:lnTo>
                  <a:pt x="367284" y="103632"/>
                </a:lnTo>
                <a:lnTo>
                  <a:pt x="400812" y="124968"/>
                </a:lnTo>
                <a:lnTo>
                  <a:pt x="429768" y="150876"/>
                </a:lnTo>
                <a:lnTo>
                  <a:pt x="452628" y="181356"/>
                </a:lnTo>
                <a:lnTo>
                  <a:pt x="473964" y="233172"/>
                </a:lnTo>
                <a:lnTo>
                  <a:pt x="477012" y="251460"/>
                </a:lnTo>
                <a:lnTo>
                  <a:pt x="477012" y="260604"/>
                </a:lnTo>
                <a:lnTo>
                  <a:pt x="478536" y="271272"/>
                </a:lnTo>
                <a:lnTo>
                  <a:pt x="478536" y="167894"/>
                </a:lnTo>
                <a:lnTo>
                  <a:pt x="477012" y="164592"/>
                </a:lnTo>
                <a:lnTo>
                  <a:pt x="449580" y="129540"/>
                </a:lnTo>
                <a:lnTo>
                  <a:pt x="417576" y="100584"/>
                </a:lnTo>
                <a:lnTo>
                  <a:pt x="383603" y="80772"/>
                </a:lnTo>
                <a:lnTo>
                  <a:pt x="377952" y="77724"/>
                </a:lnTo>
                <a:lnTo>
                  <a:pt x="335280" y="60960"/>
                </a:lnTo>
                <a:lnTo>
                  <a:pt x="288036" y="53340"/>
                </a:lnTo>
                <a:lnTo>
                  <a:pt x="263652" y="51816"/>
                </a:lnTo>
                <a:lnTo>
                  <a:pt x="239268" y="53340"/>
                </a:lnTo>
                <a:lnTo>
                  <a:pt x="192024" y="60960"/>
                </a:lnTo>
                <a:lnTo>
                  <a:pt x="147828" y="77724"/>
                </a:lnTo>
                <a:lnTo>
                  <a:pt x="109728" y="102108"/>
                </a:lnTo>
                <a:lnTo>
                  <a:pt x="76200" y="131064"/>
                </a:lnTo>
                <a:lnTo>
                  <a:pt x="50292" y="166116"/>
                </a:lnTo>
                <a:lnTo>
                  <a:pt x="32004" y="205740"/>
                </a:lnTo>
                <a:lnTo>
                  <a:pt x="21336" y="259080"/>
                </a:lnTo>
                <a:lnTo>
                  <a:pt x="21336" y="281940"/>
                </a:lnTo>
                <a:lnTo>
                  <a:pt x="32004" y="336804"/>
                </a:lnTo>
                <a:lnTo>
                  <a:pt x="51816" y="374904"/>
                </a:lnTo>
                <a:lnTo>
                  <a:pt x="77724" y="409956"/>
                </a:lnTo>
                <a:lnTo>
                  <a:pt x="129540" y="452628"/>
                </a:lnTo>
                <a:lnTo>
                  <a:pt x="170688" y="472440"/>
                </a:lnTo>
                <a:lnTo>
                  <a:pt x="216408" y="484632"/>
                </a:lnTo>
                <a:lnTo>
                  <a:pt x="265176" y="489204"/>
                </a:lnTo>
                <a:lnTo>
                  <a:pt x="289560" y="487680"/>
                </a:lnTo>
                <a:lnTo>
                  <a:pt x="336804" y="478536"/>
                </a:lnTo>
                <a:lnTo>
                  <a:pt x="379476" y="461772"/>
                </a:lnTo>
                <a:lnTo>
                  <a:pt x="382295" y="460248"/>
                </a:lnTo>
                <a:lnTo>
                  <a:pt x="399288" y="451104"/>
                </a:lnTo>
                <a:lnTo>
                  <a:pt x="435864" y="425196"/>
                </a:lnTo>
                <a:lnTo>
                  <a:pt x="464820" y="391668"/>
                </a:lnTo>
                <a:lnTo>
                  <a:pt x="487680" y="355092"/>
                </a:lnTo>
                <a:lnTo>
                  <a:pt x="501396" y="313944"/>
                </a:lnTo>
                <a:lnTo>
                  <a:pt x="505968" y="292608"/>
                </a:lnTo>
                <a:lnTo>
                  <a:pt x="505968" y="259080"/>
                </a:lnTo>
                <a:close/>
              </a:path>
              <a:path w="3736975" h="2121535">
                <a:moveTo>
                  <a:pt x="1677924" y="1077468"/>
                </a:moveTo>
                <a:lnTo>
                  <a:pt x="1671828" y="1039368"/>
                </a:lnTo>
                <a:lnTo>
                  <a:pt x="1658112" y="992124"/>
                </a:lnTo>
                <a:lnTo>
                  <a:pt x="1648968" y="973836"/>
                </a:lnTo>
                <a:lnTo>
                  <a:pt x="1648968" y="1078992"/>
                </a:lnTo>
                <a:lnTo>
                  <a:pt x="1648968" y="1101852"/>
                </a:lnTo>
                <a:lnTo>
                  <a:pt x="1647444" y="1112520"/>
                </a:lnTo>
                <a:lnTo>
                  <a:pt x="1644396" y="1135380"/>
                </a:lnTo>
                <a:lnTo>
                  <a:pt x="1639824" y="1156716"/>
                </a:lnTo>
                <a:lnTo>
                  <a:pt x="1623060" y="1196340"/>
                </a:lnTo>
                <a:lnTo>
                  <a:pt x="1600200" y="1231392"/>
                </a:lnTo>
                <a:lnTo>
                  <a:pt x="1554480" y="1274064"/>
                </a:lnTo>
                <a:lnTo>
                  <a:pt x="1517904" y="1293876"/>
                </a:lnTo>
                <a:lnTo>
                  <a:pt x="1476756" y="1306068"/>
                </a:lnTo>
                <a:lnTo>
                  <a:pt x="1467612" y="1309116"/>
                </a:lnTo>
                <a:lnTo>
                  <a:pt x="1456944" y="1309116"/>
                </a:lnTo>
                <a:lnTo>
                  <a:pt x="1444752" y="1310640"/>
                </a:lnTo>
                <a:lnTo>
                  <a:pt x="1423416" y="1310640"/>
                </a:lnTo>
                <a:lnTo>
                  <a:pt x="1370076" y="1299972"/>
                </a:lnTo>
                <a:lnTo>
                  <a:pt x="1331976" y="1283208"/>
                </a:lnTo>
                <a:lnTo>
                  <a:pt x="1298448" y="1260348"/>
                </a:lnTo>
                <a:lnTo>
                  <a:pt x="1269492" y="1229868"/>
                </a:lnTo>
                <a:lnTo>
                  <a:pt x="1246632" y="1194816"/>
                </a:lnTo>
                <a:lnTo>
                  <a:pt x="1229868" y="1155192"/>
                </a:lnTo>
                <a:lnTo>
                  <a:pt x="1220724" y="1101852"/>
                </a:lnTo>
                <a:lnTo>
                  <a:pt x="1220724" y="1078992"/>
                </a:lnTo>
                <a:lnTo>
                  <a:pt x="1237488" y="1002792"/>
                </a:lnTo>
                <a:lnTo>
                  <a:pt x="1257300" y="966216"/>
                </a:lnTo>
                <a:lnTo>
                  <a:pt x="1284732" y="932688"/>
                </a:lnTo>
                <a:lnTo>
                  <a:pt x="1316736" y="906780"/>
                </a:lnTo>
                <a:lnTo>
                  <a:pt x="1351788" y="886968"/>
                </a:lnTo>
                <a:lnTo>
                  <a:pt x="1392936" y="873252"/>
                </a:lnTo>
                <a:lnTo>
                  <a:pt x="1412748" y="870204"/>
                </a:lnTo>
                <a:lnTo>
                  <a:pt x="1424940" y="870204"/>
                </a:lnTo>
                <a:lnTo>
                  <a:pt x="1435608" y="868680"/>
                </a:lnTo>
                <a:lnTo>
                  <a:pt x="1446276" y="870204"/>
                </a:lnTo>
                <a:lnTo>
                  <a:pt x="1456944" y="870204"/>
                </a:lnTo>
                <a:lnTo>
                  <a:pt x="1478280" y="873252"/>
                </a:lnTo>
                <a:lnTo>
                  <a:pt x="1519428" y="886968"/>
                </a:lnTo>
                <a:lnTo>
                  <a:pt x="1554480" y="906780"/>
                </a:lnTo>
                <a:lnTo>
                  <a:pt x="1586484" y="934212"/>
                </a:lnTo>
                <a:lnTo>
                  <a:pt x="1612392" y="967740"/>
                </a:lnTo>
                <a:lnTo>
                  <a:pt x="1632204" y="1004316"/>
                </a:lnTo>
                <a:lnTo>
                  <a:pt x="1644396" y="1045464"/>
                </a:lnTo>
                <a:lnTo>
                  <a:pt x="1647444" y="1068324"/>
                </a:lnTo>
                <a:lnTo>
                  <a:pt x="1648968" y="1078992"/>
                </a:lnTo>
                <a:lnTo>
                  <a:pt x="1648968" y="973836"/>
                </a:lnTo>
                <a:lnTo>
                  <a:pt x="1647444" y="970788"/>
                </a:lnTo>
                <a:lnTo>
                  <a:pt x="1621536" y="931164"/>
                </a:lnTo>
                <a:lnTo>
                  <a:pt x="1589532" y="897636"/>
                </a:lnTo>
                <a:lnTo>
                  <a:pt x="1549908" y="870204"/>
                </a:lnTo>
                <a:lnTo>
                  <a:pt x="1546860" y="868680"/>
                </a:lnTo>
                <a:lnTo>
                  <a:pt x="1528572" y="859536"/>
                </a:lnTo>
                <a:lnTo>
                  <a:pt x="1482852" y="845820"/>
                </a:lnTo>
                <a:lnTo>
                  <a:pt x="1446276" y="841248"/>
                </a:lnTo>
                <a:lnTo>
                  <a:pt x="1421892" y="841248"/>
                </a:lnTo>
                <a:lnTo>
                  <a:pt x="1362456" y="851916"/>
                </a:lnTo>
                <a:lnTo>
                  <a:pt x="1318260" y="871728"/>
                </a:lnTo>
                <a:lnTo>
                  <a:pt x="1280160" y="897636"/>
                </a:lnTo>
                <a:lnTo>
                  <a:pt x="1246632" y="932688"/>
                </a:lnTo>
                <a:lnTo>
                  <a:pt x="1220724" y="972312"/>
                </a:lnTo>
                <a:lnTo>
                  <a:pt x="1202436" y="1016508"/>
                </a:lnTo>
                <a:lnTo>
                  <a:pt x="1193292" y="1065276"/>
                </a:lnTo>
                <a:lnTo>
                  <a:pt x="1193292" y="1077468"/>
                </a:lnTo>
                <a:lnTo>
                  <a:pt x="1191768" y="1091184"/>
                </a:lnTo>
                <a:lnTo>
                  <a:pt x="1193292" y="1103376"/>
                </a:lnTo>
                <a:lnTo>
                  <a:pt x="1193292" y="1115568"/>
                </a:lnTo>
                <a:lnTo>
                  <a:pt x="1197864" y="1141476"/>
                </a:lnTo>
                <a:lnTo>
                  <a:pt x="1211580" y="1187196"/>
                </a:lnTo>
                <a:lnTo>
                  <a:pt x="1234440" y="1229868"/>
                </a:lnTo>
                <a:lnTo>
                  <a:pt x="1247825" y="1249210"/>
                </a:lnTo>
                <a:lnTo>
                  <a:pt x="1161288" y="1258824"/>
                </a:lnTo>
                <a:lnTo>
                  <a:pt x="1176997" y="1283169"/>
                </a:lnTo>
                <a:lnTo>
                  <a:pt x="458724" y="1748028"/>
                </a:lnTo>
                <a:lnTo>
                  <a:pt x="475488" y="1772412"/>
                </a:lnTo>
                <a:lnTo>
                  <a:pt x="1192606" y="1307338"/>
                </a:lnTo>
                <a:lnTo>
                  <a:pt x="1208532" y="1331976"/>
                </a:lnTo>
                <a:lnTo>
                  <a:pt x="1241336" y="1275588"/>
                </a:lnTo>
                <a:lnTo>
                  <a:pt x="1253185" y="1255229"/>
                </a:lnTo>
                <a:lnTo>
                  <a:pt x="1263396" y="1266444"/>
                </a:lnTo>
                <a:lnTo>
                  <a:pt x="1281684" y="1283208"/>
                </a:lnTo>
                <a:lnTo>
                  <a:pt x="1319784" y="1309116"/>
                </a:lnTo>
                <a:lnTo>
                  <a:pt x="1363980" y="1328928"/>
                </a:lnTo>
                <a:lnTo>
                  <a:pt x="1399032" y="1336548"/>
                </a:lnTo>
                <a:lnTo>
                  <a:pt x="1409700" y="1338072"/>
                </a:lnTo>
                <a:lnTo>
                  <a:pt x="1423416" y="1339596"/>
                </a:lnTo>
                <a:lnTo>
                  <a:pt x="1447800" y="1339596"/>
                </a:lnTo>
                <a:lnTo>
                  <a:pt x="1507236" y="1327404"/>
                </a:lnTo>
                <a:lnTo>
                  <a:pt x="1548384" y="1310640"/>
                </a:lnTo>
                <a:lnTo>
                  <a:pt x="1551432" y="1309116"/>
                </a:lnTo>
                <a:lnTo>
                  <a:pt x="1589532" y="1281684"/>
                </a:lnTo>
                <a:lnTo>
                  <a:pt x="1623060" y="1248156"/>
                </a:lnTo>
                <a:lnTo>
                  <a:pt x="1648968" y="1208532"/>
                </a:lnTo>
                <a:lnTo>
                  <a:pt x="1667256" y="1162812"/>
                </a:lnTo>
                <a:lnTo>
                  <a:pt x="1676400" y="1115568"/>
                </a:lnTo>
                <a:lnTo>
                  <a:pt x="1677924" y="1101852"/>
                </a:lnTo>
                <a:lnTo>
                  <a:pt x="1677924" y="1077468"/>
                </a:lnTo>
                <a:close/>
              </a:path>
              <a:path w="3736975" h="2121535">
                <a:moveTo>
                  <a:pt x="2333244" y="248412"/>
                </a:moveTo>
                <a:lnTo>
                  <a:pt x="2305316" y="234696"/>
                </a:lnTo>
                <a:lnTo>
                  <a:pt x="2246376" y="205740"/>
                </a:lnTo>
                <a:lnTo>
                  <a:pt x="2246376" y="234696"/>
                </a:lnTo>
                <a:lnTo>
                  <a:pt x="512064" y="234696"/>
                </a:lnTo>
                <a:lnTo>
                  <a:pt x="512064" y="263652"/>
                </a:lnTo>
                <a:lnTo>
                  <a:pt x="2246376" y="263652"/>
                </a:lnTo>
                <a:lnTo>
                  <a:pt x="2246376" y="291084"/>
                </a:lnTo>
                <a:lnTo>
                  <a:pt x="2302218" y="263652"/>
                </a:lnTo>
                <a:lnTo>
                  <a:pt x="2333244" y="248412"/>
                </a:lnTo>
                <a:close/>
              </a:path>
              <a:path w="3736975" h="2121535">
                <a:moveTo>
                  <a:pt x="2415540" y="391668"/>
                </a:moveTo>
                <a:lnTo>
                  <a:pt x="2319528" y="397764"/>
                </a:lnTo>
                <a:lnTo>
                  <a:pt x="2334653" y="423341"/>
                </a:lnTo>
                <a:lnTo>
                  <a:pt x="1580388" y="870204"/>
                </a:lnTo>
                <a:lnTo>
                  <a:pt x="1595628" y="894588"/>
                </a:lnTo>
                <a:lnTo>
                  <a:pt x="2348903" y="447421"/>
                </a:lnTo>
                <a:lnTo>
                  <a:pt x="2363724" y="472440"/>
                </a:lnTo>
                <a:lnTo>
                  <a:pt x="2399893" y="416052"/>
                </a:lnTo>
                <a:lnTo>
                  <a:pt x="2415540" y="391668"/>
                </a:lnTo>
                <a:close/>
              </a:path>
              <a:path w="3736975" h="2121535">
                <a:moveTo>
                  <a:pt x="3468624" y="1677924"/>
                </a:moveTo>
                <a:lnTo>
                  <a:pt x="3462693" y="1624584"/>
                </a:lnTo>
                <a:lnTo>
                  <a:pt x="3457956" y="1581912"/>
                </a:lnTo>
                <a:lnTo>
                  <a:pt x="3433584" y="1597647"/>
                </a:lnTo>
                <a:lnTo>
                  <a:pt x="2674137" y="428345"/>
                </a:lnTo>
                <a:lnTo>
                  <a:pt x="2682240" y="426720"/>
                </a:lnTo>
                <a:lnTo>
                  <a:pt x="2705100" y="419100"/>
                </a:lnTo>
                <a:lnTo>
                  <a:pt x="2726436" y="409956"/>
                </a:lnTo>
                <a:lnTo>
                  <a:pt x="2732087" y="406908"/>
                </a:lnTo>
                <a:lnTo>
                  <a:pt x="2746248" y="399288"/>
                </a:lnTo>
                <a:lnTo>
                  <a:pt x="2782824" y="371856"/>
                </a:lnTo>
                <a:lnTo>
                  <a:pt x="2811780" y="339852"/>
                </a:lnTo>
                <a:lnTo>
                  <a:pt x="2834640" y="303276"/>
                </a:lnTo>
                <a:lnTo>
                  <a:pt x="2848356" y="262128"/>
                </a:lnTo>
                <a:lnTo>
                  <a:pt x="2851404" y="251460"/>
                </a:lnTo>
                <a:lnTo>
                  <a:pt x="2852928" y="239268"/>
                </a:lnTo>
                <a:lnTo>
                  <a:pt x="2852928" y="228600"/>
                </a:lnTo>
                <a:lnTo>
                  <a:pt x="2854452" y="217932"/>
                </a:lnTo>
                <a:lnTo>
                  <a:pt x="2852928" y="205740"/>
                </a:lnTo>
                <a:lnTo>
                  <a:pt x="2852928" y="195072"/>
                </a:lnTo>
                <a:lnTo>
                  <a:pt x="2851404" y="184404"/>
                </a:lnTo>
                <a:lnTo>
                  <a:pt x="2848356" y="172212"/>
                </a:lnTo>
                <a:lnTo>
                  <a:pt x="2842260" y="152400"/>
                </a:lnTo>
                <a:lnTo>
                  <a:pt x="2834640" y="131064"/>
                </a:lnTo>
                <a:lnTo>
                  <a:pt x="2825496" y="115392"/>
                </a:lnTo>
                <a:lnTo>
                  <a:pt x="2825496" y="208788"/>
                </a:lnTo>
                <a:lnTo>
                  <a:pt x="2825496" y="228600"/>
                </a:lnTo>
                <a:lnTo>
                  <a:pt x="2816352" y="274320"/>
                </a:lnTo>
                <a:lnTo>
                  <a:pt x="2788920" y="323088"/>
                </a:lnTo>
                <a:lnTo>
                  <a:pt x="2763012" y="352044"/>
                </a:lnTo>
                <a:lnTo>
                  <a:pt x="2731008" y="374904"/>
                </a:lnTo>
                <a:lnTo>
                  <a:pt x="2694432" y="393192"/>
                </a:lnTo>
                <a:lnTo>
                  <a:pt x="2653284" y="403860"/>
                </a:lnTo>
                <a:lnTo>
                  <a:pt x="2631948" y="406908"/>
                </a:lnTo>
                <a:lnTo>
                  <a:pt x="2587752" y="406908"/>
                </a:lnTo>
                <a:lnTo>
                  <a:pt x="2545080" y="399288"/>
                </a:lnTo>
                <a:lnTo>
                  <a:pt x="2506980" y="384048"/>
                </a:lnTo>
                <a:lnTo>
                  <a:pt x="2471928" y="362712"/>
                </a:lnTo>
                <a:lnTo>
                  <a:pt x="2442972" y="336804"/>
                </a:lnTo>
                <a:lnTo>
                  <a:pt x="2420112" y="306324"/>
                </a:lnTo>
                <a:lnTo>
                  <a:pt x="2400300" y="254508"/>
                </a:lnTo>
                <a:lnTo>
                  <a:pt x="2397252" y="245364"/>
                </a:lnTo>
                <a:lnTo>
                  <a:pt x="2395728" y="236220"/>
                </a:lnTo>
                <a:lnTo>
                  <a:pt x="2395728" y="207264"/>
                </a:lnTo>
                <a:lnTo>
                  <a:pt x="2397252" y="198120"/>
                </a:lnTo>
                <a:lnTo>
                  <a:pt x="2397252" y="188976"/>
                </a:lnTo>
                <a:lnTo>
                  <a:pt x="2400300" y="179832"/>
                </a:lnTo>
                <a:lnTo>
                  <a:pt x="2404872" y="161544"/>
                </a:lnTo>
                <a:lnTo>
                  <a:pt x="2412492" y="143256"/>
                </a:lnTo>
                <a:lnTo>
                  <a:pt x="2444496" y="97536"/>
                </a:lnTo>
                <a:lnTo>
                  <a:pt x="2473452" y="71628"/>
                </a:lnTo>
                <a:lnTo>
                  <a:pt x="2508504" y="50292"/>
                </a:lnTo>
                <a:lnTo>
                  <a:pt x="2546604" y="36576"/>
                </a:lnTo>
                <a:lnTo>
                  <a:pt x="2589276" y="28956"/>
                </a:lnTo>
                <a:lnTo>
                  <a:pt x="2610612" y="27432"/>
                </a:lnTo>
                <a:lnTo>
                  <a:pt x="2633472" y="28956"/>
                </a:lnTo>
                <a:lnTo>
                  <a:pt x="2676144" y="36576"/>
                </a:lnTo>
                <a:lnTo>
                  <a:pt x="2714244" y="51816"/>
                </a:lnTo>
                <a:lnTo>
                  <a:pt x="2747772" y="71628"/>
                </a:lnTo>
                <a:lnTo>
                  <a:pt x="2776728" y="97536"/>
                </a:lnTo>
                <a:lnTo>
                  <a:pt x="2799588" y="128016"/>
                </a:lnTo>
                <a:lnTo>
                  <a:pt x="2816352" y="163068"/>
                </a:lnTo>
                <a:lnTo>
                  <a:pt x="2823972" y="199644"/>
                </a:lnTo>
                <a:lnTo>
                  <a:pt x="2825496" y="208788"/>
                </a:lnTo>
                <a:lnTo>
                  <a:pt x="2825496" y="115392"/>
                </a:lnTo>
                <a:lnTo>
                  <a:pt x="2823972" y="112776"/>
                </a:lnTo>
                <a:lnTo>
                  <a:pt x="2796540" y="77724"/>
                </a:lnTo>
                <a:lnTo>
                  <a:pt x="2764536" y="48768"/>
                </a:lnTo>
                <a:lnTo>
                  <a:pt x="2727731" y="27432"/>
                </a:lnTo>
                <a:lnTo>
                  <a:pt x="2724912" y="25908"/>
                </a:lnTo>
                <a:lnTo>
                  <a:pt x="2703576" y="16764"/>
                </a:lnTo>
                <a:lnTo>
                  <a:pt x="2682240" y="9144"/>
                </a:lnTo>
                <a:lnTo>
                  <a:pt x="2657856" y="3048"/>
                </a:lnTo>
                <a:lnTo>
                  <a:pt x="2634996" y="0"/>
                </a:lnTo>
                <a:lnTo>
                  <a:pt x="2584704" y="0"/>
                </a:lnTo>
                <a:lnTo>
                  <a:pt x="2537460" y="9144"/>
                </a:lnTo>
                <a:lnTo>
                  <a:pt x="2494788" y="25908"/>
                </a:lnTo>
                <a:lnTo>
                  <a:pt x="2455164" y="48768"/>
                </a:lnTo>
                <a:lnTo>
                  <a:pt x="2423160" y="79248"/>
                </a:lnTo>
                <a:lnTo>
                  <a:pt x="2395728" y="114300"/>
                </a:lnTo>
                <a:lnTo>
                  <a:pt x="2377440" y="152400"/>
                </a:lnTo>
                <a:lnTo>
                  <a:pt x="2368296" y="195072"/>
                </a:lnTo>
                <a:lnTo>
                  <a:pt x="2366772" y="207264"/>
                </a:lnTo>
                <a:lnTo>
                  <a:pt x="2366772" y="230124"/>
                </a:lnTo>
                <a:lnTo>
                  <a:pt x="2378964" y="283464"/>
                </a:lnTo>
                <a:lnTo>
                  <a:pt x="2397252" y="323088"/>
                </a:lnTo>
                <a:lnTo>
                  <a:pt x="2423160" y="358140"/>
                </a:lnTo>
                <a:lnTo>
                  <a:pt x="2456688" y="387096"/>
                </a:lnTo>
                <a:lnTo>
                  <a:pt x="2494788" y="409956"/>
                </a:lnTo>
                <a:lnTo>
                  <a:pt x="2538984" y="426720"/>
                </a:lnTo>
                <a:lnTo>
                  <a:pt x="2586228" y="434340"/>
                </a:lnTo>
                <a:lnTo>
                  <a:pt x="2610612" y="435864"/>
                </a:lnTo>
                <a:lnTo>
                  <a:pt x="2636520" y="434340"/>
                </a:lnTo>
                <a:lnTo>
                  <a:pt x="2659380" y="431292"/>
                </a:lnTo>
                <a:lnTo>
                  <a:pt x="2668790" y="429412"/>
                </a:lnTo>
                <a:lnTo>
                  <a:pt x="2648712" y="441960"/>
                </a:lnTo>
                <a:lnTo>
                  <a:pt x="3409442" y="1613255"/>
                </a:lnTo>
                <a:lnTo>
                  <a:pt x="3384804" y="1629156"/>
                </a:lnTo>
                <a:lnTo>
                  <a:pt x="3468624" y="1677924"/>
                </a:lnTo>
                <a:close/>
              </a:path>
              <a:path w="3736975" h="2121535">
                <a:moveTo>
                  <a:pt x="3736848" y="1897380"/>
                </a:moveTo>
                <a:lnTo>
                  <a:pt x="3724656" y="1844040"/>
                </a:lnTo>
                <a:lnTo>
                  <a:pt x="3707892" y="1808772"/>
                </a:lnTo>
                <a:lnTo>
                  <a:pt x="3707892" y="1900428"/>
                </a:lnTo>
                <a:lnTo>
                  <a:pt x="3707892" y="1918716"/>
                </a:lnTo>
                <a:lnTo>
                  <a:pt x="3698748" y="1964436"/>
                </a:lnTo>
                <a:lnTo>
                  <a:pt x="3671316" y="2011680"/>
                </a:lnTo>
                <a:lnTo>
                  <a:pt x="3630168" y="2051304"/>
                </a:lnTo>
                <a:lnTo>
                  <a:pt x="3596640" y="2071116"/>
                </a:lnTo>
                <a:lnTo>
                  <a:pt x="3557016" y="2084832"/>
                </a:lnTo>
                <a:lnTo>
                  <a:pt x="3515868" y="2092452"/>
                </a:lnTo>
                <a:lnTo>
                  <a:pt x="3493008" y="2093976"/>
                </a:lnTo>
                <a:lnTo>
                  <a:pt x="3471672" y="2092452"/>
                </a:lnTo>
                <a:lnTo>
                  <a:pt x="3429000" y="2084832"/>
                </a:lnTo>
                <a:lnTo>
                  <a:pt x="3390900" y="2071116"/>
                </a:lnTo>
                <a:lnTo>
                  <a:pt x="3357372" y="2049780"/>
                </a:lnTo>
                <a:lnTo>
                  <a:pt x="3317519" y="2011794"/>
                </a:lnTo>
                <a:lnTo>
                  <a:pt x="3329940" y="2005584"/>
                </a:lnTo>
                <a:lnTo>
                  <a:pt x="3304248" y="1992744"/>
                </a:lnTo>
                <a:lnTo>
                  <a:pt x="3296412" y="1979676"/>
                </a:lnTo>
                <a:lnTo>
                  <a:pt x="3288792" y="1962912"/>
                </a:lnTo>
                <a:lnTo>
                  <a:pt x="3284220" y="1944624"/>
                </a:lnTo>
                <a:lnTo>
                  <a:pt x="3281172" y="1926336"/>
                </a:lnTo>
                <a:lnTo>
                  <a:pt x="3279648" y="1918716"/>
                </a:lnTo>
                <a:lnTo>
                  <a:pt x="3279648" y="1898904"/>
                </a:lnTo>
                <a:lnTo>
                  <a:pt x="3284220" y="1871472"/>
                </a:lnTo>
                <a:lnTo>
                  <a:pt x="3305556" y="1821180"/>
                </a:lnTo>
                <a:lnTo>
                  <a:pt x="3342132" y="1778508"/>
                </a:lnTo>
                <a:lnTo>
                  <a:pt x="3374136" y="1757172"/>
                </a:lnTo>
                <a:lnTo>
                  <a:pt x="3410712" y="1738884"/>
                </a:lnTo>
                <a:lnTo>
                  <a:pt x="3451860" y="1728216"/>
                </a:lnTo>
                <a:lnTo>
                  <a:pt x="3473196" y="1725168"/>
                </a:lnTo>
                <a:lnTo>
                  <a:pt x="3494532" y="1725168"/>
                </a:lnTo>
                <a:lnTo>
                  <a:pt x="3538728" y="1728216"/>
                </a:lnTo>
                <a:lnTo>
                  <a:pt x="3578352" y="1740408"/>
                </a:lnTo>
                <a:lnTo>
                  <a:pt x="3614928" y="1757172"/>
                </a:lnTo>
                <a:lnTo>
                  <a:pt x="3646932" y="1780032"/>
                </a:lnTo>
                <a:lnTo>
                  <a:pt x="3683508" y="1822704"/>
                </a:lnTo>
                <a:lnTo>
                  <a:pt x="3703320" y="1872996"/>
                </a:lnTo>
                <a:lnTo>
                  <a:pt x="3707892" y="1900428"/>
                </a:lnTo>
                <a:lnTo>
                  <a:pt x="3707892" y="1808772"/>
                </a:lnTo>
                <a:lnTo>
                  <a:pt x="3680460" y="1772412"/>
                </a:lnTo>
                <a:lnTo>
                  <a:pt x="3646932" y="1743456"/>
                </a:lnTo>
                <a:lnTo>
                  <a:pt x="3614483" y="1725168"/>
                </a:lnTo>
                <a:lnTo>
                  <a:pt x="3608832" y="1722120"/>
                </a:lnTo>
                <a:lnTo>
                  <a:pt x="3564636" y="1705356"/>
                </a:lnTo>
                <a:lnTo>
                  <a:pt x="3517392" y="1697736"/>
                </a:lnTo>
                <a:lnTo>
                  <a:pt x="3493008" y="1696212"/>
                </a:lnTo>
                <a:lnTo>
                  <a:pt x="3468624" y="1697736"/>
                </a:lnTo>
                <a:lnTo>
                  <a:pt x="3421380" y="1705356"/>
                </a:lnTo>
                <a:lnTo>
                  <a:pt x="3378708" y="1722120"/>
                </a:lnTo>
                <a:lnTo>
                  <a:pt x="3340608" y="1744980"/>
                </a:lnTo>
                <a:lnTo>
                  <a:pt x="3307080" y="1773936"/>
                </a:lnTo>
                <a:lnTo>
                  <a:pt x="3281172" y="1807464"/>
                </a:lnTo>
                <a:lnTo>
                  <a:pt x="3262884" y="1845564"/>
                </a:lnTo>
                <a:lnTo>
                  <a:pt x="3252216" y="1888236"/>
                </a:lnTo>
                <a:lnTo>
                  <a:pt x="3252216" y="1898904"/>
                </a:lnTo>
                <a:lnTo>
                  <a:pt x="3250692" y="1909572"/>
                </a:lnTo>
                <a:lnTo>
                  <a:pt x="3252216" y="1920240"/>
                </a:lnTo>
                <a:lnTo>
                  <a:pt x="3252216" y="1932432"/>
                </a:lnTo>
                <a:lnTo>
                  <a:pt x="3256788" y="1953768"/>
                </a:lnTo>
                <a:lnTo>
                  <a:pt x="3262325" y="1971789"/>
                </a:lnTo>
                <a:lnTo>
                  <a:pt x="3244596" y="1962912"/>
                </a:lnTo>
                <a:lnTo>
                  <a:pt x="3244596" y="1991868"/>
                </a:lnTo>
                <a:lnTo>
                  <a:pt x="509016" y="1991868"/>
                </a:lnTo>
                <a:lnTo>
                  <a:pt x="509016" y="2020824"/>
                </a:lnTo>
                <a:lnTo>
                  <a:pt x="3244596" y="2020824"/>
                </a:lnTo>
                <a:lnTo>
                  <a:pt x="3244596" y="2048256"/>
                </a:lnTo>
                <a:lnTo>
                  <a:pt x="3290316" y="2025396"/>
                </a:lnTo>
                <a:lnTo>
                  <a:pt x="3293364" y="2029968"/>
                </a:lnTo>
                <a:lnTo>
                  <a:pt x="3323844" y="2060448"/>
                </a:lnTo>
                <a:lnTo>
                  <a:pt x="3360420" y="2086356"/>
                </a:lnTo>
                <a:lnTo>
                  <a:pt x="3401568" y="2106168"/>
                </a:lnTo>
                <a:lnTo>
                  <a:pt x="3445764" y="2118360"/>
                </a:lnTo>
                <a:lnTo>
                  <a:pt x="3470148" y="2121408"/>
                </a:lnTo>
                <a:lnTo>
                  <a:pt x="3518916" y="2121408"/>
                </a:lnTo>
                <a:lnTo>
                  <a:pt x="3566160" y="2112264"/>
                </a:lnTo>
                <a:lnTo>
                  <a:pt x="3610356" y="2097024"/>
                </a:lnTo>
                <a:lnTo>
                  <a:pt x="3616007" y="2093976"/>
                </a:lnTo>
                <a:lnTo>
                  <a:pt x="3630168" y="2086356"/>
                </a:lnTo>
                <a:lnTo>
                  <a:pt x="3665220" y="2060448"/>
                </a:lnTo>
                <a:lnTo>
                  <a:pt x="3695700" y="2028444"/>
                </a:lnTo>
                <a:lnTo>
                  <a:pt x="3717036" y="1991868"/>
                </a:lnTo>
                <a:lnTo>
                  <a:pt x="3732276" y="1952244"/>
                </a:lnTo>
                <a:lnTo>
                  <a:pt x="3736848" y="1920240"/>
                </a:lnTo>
                <a:lnTo>
                  <a:pt x="3736848" y="18973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64822" y="2094966"/>
            <a:ext cx="1930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99437" y="2052294"/>
            <a:ext cx="1930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35828" y="3721189"/>
            <a:ext cx="1930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16928" y="2939173"/>
            <a:ext cx="1930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69857" y="3751580"/>
            <a:ext cx="1930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7463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2. </a:t>
            </a:r>
            <a:r>
              <a:rPr sz="2800" spc="-30" dirty="0"/>
              <a:t>МЕТОДИ </a:t>
            </a:r>
            <a:r>
              <a:rPr sz="2800" spc="-10" dirty="0"/>
              <a:t>ЗА </a:t>
            </a:r>
            <a:r>
              <a:rPr sz="2800" spc="-40" dirty="0"/>
              <a:t>ПРЕДСТАВЯНЕ </a:t>
            </a:r>
            <a:r>
              <a:rPr sz="2800" spc="-5" dirty="0"/>
              <a:t>В</a:t>
            </a:r>
            <a:r>
              <a:rPr sz="2800" spc="160" dirty="0"/>
              <a:t> </a:t>
            </a:r>
            <a:r>
              <a:rPr sz="2800" spc="-35" dirty="0"/>
              <a:t>ПАМЕТТА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32353" y="924908"/>
            <a:ext cx="7930515" cy="400050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00" b="1" spc="-5" dirty="0">
                <a:solidFill>
                  <a:srgbClr val="FFCC00"/>
                </a:solidFill>
                <a:latin typeface="Arial"/>
                <a:cs typeface="Arial"/>
              </a:rPr>
              <a:t>2.2. Динамично </a:t>
            </a:r>
            <a:r>
              <a:rPr sz="2400" b="1" spc="-15" dirty="0">
                <a:solidFill>
                  <a:srgbClr val="FFCC00"/>
                </a:solidFill>
                <a:latin typeface="Arial"/>
                <a:cs typeface="Arial"/>
              </a:rPr>
              <a:t>представяне</a:t>
            </a:r>
            <a:endParaRPr sz="2400" dirty="0">
              <a:latin typeface="Arial"/>
              <a:cs typeface="Arial"/>
            </a:endParaRPr>
          </a:p>
          <a:p>
            <a:pPr marL="12700" marR="1075055">
              <a:lnSpc>
                <a:spcPct val="120000"/>
              </a:lnSpc>
              <a:spcBef>
                <a:spcPts val="5"/>
              </a:spcBef>
              <a:tabLst>
                <a:tab pos="2755900" algn="l"/>
              </a:tabLst>
            </a:pP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Графът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много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често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представя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динамично.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Примерната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декларация 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структурата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граф 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следната: 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struct</a:t>
            </a:r>
            <a:r>
              <a:rPr sz="2000" spc="-3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nd	//структура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за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описание на</a:t>
            </a:r>
            <a:r>
              <a:rPr sz="2000" spc="-9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връх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4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{int key;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nd*p1;</a:t>
            </a:r>
            <a:r>
              <a:rPr sz="2000" spc="-9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arc*p2;}</a:t>
            </a:r>
            <a:endParaRPr sz="2000" dirty="0">
              <a:latin typeface="Arial"/>
              <a:cs typeface="Arial"/>
            </a:endParaRPr>
          </a:p>
          <a:p>
            <a:pPr marL="2755900">
              <a:lnSpc>
                <a:spcPts val="24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//p1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- </a:t>
            </a:r>
            <a:r>
              <a:rPr sz="2000" spc="-20" dirty="0">
                <a:solidFill>
                  <a:srgbClr val="FFFF00"/>
                </a:solidFill>
                <a:latin typeface="Arial"/>
                <a:cs typeface="Arial"/>
              </a:rPr>
              <a:t>указател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към 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следващия</a:t>
            </a:r>
            <a:r>
              <a:rPr sz="2000" spc="-5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връх</a:t>
            </a:r>
            <a:endParaRPr sz="2000" dirty="0">
              <a:latin typeface="Arial"/>
              <a:cs typeface="Arial"/>
            </a:endParaRPr>
          </a:p>
          <a:p>
            <a:pPr marL="2755900">
              <a:lnSpc>
                <a:spcPct val="1000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//p2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- </a:t>
            </a:r>
            <a:r>
              <a:rPr sz="2000" spc="-20" dirty="0">
                <a:solidFill>
                  <a:srgbClr val="FFFF00"/>
                </a:solidFill>
                <a:latin typeface="Arial"/>
                <a:cs typeface="Arial"/>
              </a:rPr>
              <a:t>указател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към </a:t>
            </a:r>
            <a:r>
              <a:rPr sz="2000" spc="5" dirty="0">
                <a:solidFill>
                  <a:srgbClr val="FFFF00"/>
                </a:solidFill>
                <a:latin typeface="Arial"/>
                <a:cs typeface="Arial"/>
              </a:rPr>
              <a:t>списъка </a:t>
            </a:r>
            <a:r>
              <a:rPr sz="2000" spc="-25" dirty="0">
                <a:solidFill>
                  <a:srgbClr val="FFFF00"/>
                </a:solidFill>
                <a:latin typeface="Arial"/>
                <a:cs typeface="Arial"/>
              </a:rPr>
              <a:t>от 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наследници</a:t>
            </a:r>
            <a:r>
              <a:rPr sz="2000" spc="-7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-</a:t>
            </a:r>
            <a:endParaRPr sz="2000" dirty="0">
              <a:latin typeface="Arial"/>
              <a:cs typeface="Arial"/>
            </a:endParaRPr>
          </a:p>
          <a:p>
            <a:pPr marL="12700" marR="1180465" indent="914400">
              <a:lnSpc>
                <a:spcPct val="100000"/>
              </a:lnSpc>
              <a:tabLst>
                <a:tab pos="2755900" algn="l"/>
              </a:tabLst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//всички </a:t>
            </a:r>
            <a:r>
              <a:rPr sz="2000" spc="-20" dirty="0">
                <a:solidFill>
                  <a:srgbClr val="FFFF00"/>
                </a:solidFill>
                <a:latin typeface="Arial"/>
                <a:cs typeface="Arial"/>
              </a:rPr>
              <a:t>възли,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до които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има </a:t>
            </a:r>
            <a:r>
              <a:rPr sz="2000" spc="-30" dirty="0">
                <a:solidFill>
                  <a:srgbClr val="FFFF00"/>
                </a:solidFill>
                <a:latin typeface="Arial"/>
                <a:cs typeface="Arial"/>
              </a:rPr>
              <a:t>дъга </a:t>
            </a:r>
            <a:r>
              <a:rPr sz="2000" spc="-25" dirty="0">
                <a:solidFill>
                  <a:srgbClr val="FFFF00"/>
                </a:solidFill>
                <a:latin typeface="Arial"/>
                <a:cs typeface="Arial"/>
              </a:rPr>
              <a:t>от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даден </a:t>
            </a:r>
            <a:r>
              <a:rPr sz="2000" spc="-35" dirty="0">
                <a:solidFill>
                  <a:srgbClr val="FFFF00"/>
                </a:solidFill>
                <a:latin typeface="Arial"/>
                <a:cs typeface="Arial"/>
              </a:rPr>
              <a:t>възел 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struct</a:t>
            </a:r>
            <a:r>
              <a:rPr sz="2000" spc="-3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arc	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//структура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за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описване на</a:t>
            </a:r>
            <a:r>
              <a:rPr sz="2000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FFFF00"/>
                </a:solidFill>
                <a:latin typeface="Arial"/>
                <a:cs typeface="Arial"/>
              </a:rPr>
              <a:t>дъга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{arc*p3;</a:t>
            </a:r>
            <a:r>
              <a:rPr sz="2000" spc="-5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nd*p4;}</a:t>
            </a:r>
            <a:endParaRPr sz="2000" dirty="0">
              <a:latin typeface="Arial"/>
              <a:cs typeface="Arial"/>
            </a:endParaRPr>
          </a:p>
          <a:p>
            <a:pPr marL="927100">
              <a:lnSpc>
                <a:spcPts val="24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//p3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- 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указател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към 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следващата </a:t>
            </a:r>
            <a:r>
              <a:rPr sz="2000" spc="-30" dirty="0">
                <a:solidFill>
                  <a:srgbClr val="FFFF00"/>
                </a:solidFill>
                <a:latin typeface="Arial"/>
                <a:cs typeface="Arial"/>
              </a:rPr>
              <a:t>дъга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за даден</a:t>
            </a:r>
            <a:r>
              <a:rPr sz="2000" spc="-6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FFFF00"/>
                </a:solidFill>
                <a:latin typeface="Arial"/>
                <a:cs typeface="Arial"/>
              </a:rPr>
              <a:t>възел</a:t>
            </a:r>
            <a:endParaRPr sz="20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//p4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- 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указател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към </a:t>
            </a:r>
            <a:r>
              <a:rPr sz="2000" spc="-30" dirty="0">
                <a:solidFill>
                  <a:srgbClr val="FFFF00"/>
                </a:solidFill>
                <a:latin typeface="Arial"/>
                <a:cs typeface="Arial"/>
              </a:rPr>
              <a:t>възел,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крайния за</a:t>
            </a:r>
            <a:r>
              <a:rPr sz="2000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FFFF00"/>
                </a:solidFill>
                <a:latin typeface="Arial"/>
                <a:cs typeface="Arial"/>
              </a:rPr>
              <a:t>дъгата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5992" y="1929202"/>
            <a:ext cx="8781415" cy="5311140"/>
            <a:chOff x="969263" y="1897379"/>
            <a:chExt cx="8781415" cy="5311140"/>
          </a:xfrm>
        </p:grpSpPr>
        <p:sp>
          <p:nvSpPr>
            <p:cNvPr id="3" name="object 3"/>
            <p:cNvSpPr/>
            <p:nvPr/>
          </p:nvSpPr>
          <p:spPr>
            <a:xfrm>
              <a:off x="3541776" y="2656331"/>
              <a:ext cx="3042285" cy="4434840"/>
            </a:xfrm>
            <a:custGeom>
              <a:avLst/>
              <a:gdLst/>
              <a:ahLst/>
              <a:cxnLst/>
              <a:rect l="l" t="t" r="r" b="b"/>
              <a:pathLst>
                <a:path w="3042284" h="4434840">
                  <a:moveTo>
                    <a:pt x="345948" y="0"/>
                  </a:moveTo>
                  <a:lnTo>
                    <a:pt x="0" y="0"/>
                  </a:lnTo>
                  <a:lnTo>
                    <a:pt x="0" y="28956"/>
                  </a:lnTo>
                  <a:lnTo>
                    <a:pt x="345948" y="28956"/>
                  </a:lnTo>
                  <a:lnTo>
                    <a:pt x="345948" y="0"/>
                  </a:lnTo>
                  <a:close/>
                </a:path>
                <a:path w="3042284" h="4434840">
                  <a:moveTo>
                    <a:pt x="1517904" y="3887724"/>
                  </a:moveTo>
                  <a:lnTo>
                    <a:pt x="1488948" y="3887724"/>
                  </a:lnTo>
                  <a:lnTo>
                    <a:pt x="1488948" y="3916680"/>
                  </a:lnTo>
                  <a:lnTo>
                    <a:pt x="1488948" y="4223004"/>
                  </a:lnTo>
                  <a:lnTo>
                    <a:pt x="1345692" y="4223004"/>
                  </a:lnTo>
                  <a:lnTo>
                    <a:pt x="1345692" y="4085844"/>
                  </a:lnTo>
                  <a:lnTo>
                    <a:pt x="1318260" y="4085844"/>
                  </a:lnTo>
                  <a:lnTo>
                    <a:pt x="1318260" y="4223004"/>
                  </a:lnTo>
                  <a:lnTo>
                    <a:pt x="1318260" y="4236720"/>
                  </a:lnTo>
                  <a:lnTo>
                    <a:pt x="851916" y="4236732"/>
                  </a:lnTo>
                  <a:lnTo>
                    <a:pt x="1143000" y="4236720"/>
                  </a:lnTo>
                  <a:lnTo>
                    <a:pt x="1171956" y="4236720"/>
                  </a:lnTo>
                  <a:lnTo>
                    <a:pt x="1318260" y="4236720"/>
                  </a:lnTo>
                  <a:lnTo>
                    <a:pt x="1318260" y="4223004"/>
                  </a:lnTo>
                  <a:lnTo>
                    <a:pt x="1171956" y="4223004"/>
                  </a:lnTo>
                  <a:lnTo>
                    <a:pt x="1171956" y="3916680"/>
                  </a:lnTo>
                  <a:lnTo>
                    <a:pt x="1488948" y="3916680"/>
                  </a:lnTo>
                  <a:lnTo>
                    <a:pt x="1488948" y="3887724"/>
                  </a:lnTo>
                  <a:lnTo>
                    <a:pt x="1143000" y="3887724"/>
                  </a:lnTo>
                  <a:lnTo>
                    <a:pt x="1143000" y="3916680"/>
                  </a:lnTo>
                  <a:lnTo>
                    <a:pt x="1143000" y="4223004"/>
                  </a:lnTo>
                  <a:lnTo>
                    <a:pt x="851916" y="4223004"/>
                  </a:lnTo>
                  <a:lnTo>
                    <a:pt x="851916" y="4076700"/>
                  </a:lnTo>
                  <a:lnTo>
                    <a:pt x="824484" y="4076700"/>
                  </a:lnTo>
                  <a:lnTo>
                    <a:pt x="824484" y="4223004"/>
                  </a:lnTo>
                  <a:lnTo>
                    <a:pt x="824484" y="4236720"/>
                  </a:lnTo>
                  <a:lnTo>
                    <a:pt x="202692" y="4236720"/>
                  </a:lnTo>
                  <a:lnTo>
                    <a:pt x="536448" y="4236720"/>
                  </a:lnTo>
                  <a:lnTo>
                    <a:pt x="565404" y="4236720"/>
                  </a:lnTo>
                  <a:lnTo>
                    <a:pt x="824484" y="4236720"/>
                  </a:lnTo>
                  <a:lnTo>
                    <a:pt x="824484" y="4223004"/>
                  </a:lnTo>
                  <a:lnTo>
                    <a:pt x="565404" y="4223004"/>
                  </a:lnTo>
                  <a:lnTo>
                    <a:pt x="565404" y="3916680"/>
                  </a:lnTo>
                  <a:lnTo>
                    <a:pt x="1143000" y="3916680"/>
                  </a:lnTo>
                  <a:lnTo>
                    <a:pt x="1143000" y="3887724"/>
                  </a:lnTo>
                  <a:lnTo>
                    <a:pt x="536448" y="3887724"/>
                  </a:lnTo>
                  <a:lnTo>
                    <a:pt x="536448" y="3916680"/>
                  </a:lnTo>
                  <a:lnTo>
                    <a:pt x="536448" y="4223004"/>
                  </a:lnTo>
                  <a:lnTo>
                    <a:pt x="202692" y="4223004"/>
                  </a:lnTo>
                  <a:lnTo>
                    <a:pt x="202692" y="3916680"/>
                  </a:lnTo>
                  <a:lnTo>
                    <a:pt x="536448" y="3916680"/>
                  </a:lnTo>
                  <a:lnTo>
                    <a:pt x="536448" y="3887724"/>
                  </a:lnTo>
                  <a:lnTo>
                    <a:pt x="173736" y="3887724"/>
                  </a:lnTo>
                  <a:lnTo>
                    <a:pt x="173736" y="4251960"/>
                  </a:lnTo>
                  <a:lnTo>
                    <a:pt x="824484" y="4251960"/>
                  </a:lnTo>
                  <a:lnTo>
                    <a:pt x="824484" y="4326636"/>
                  </a:lnTo>
                  <a:lnTo>
                    <a:pt x="795528" y="4326636"/>
                  </a:lnTo>
                  <a:lnTo>
                    <a:pt x="831342" y="4398264"/>
                  </a:lnTo>
                  <a:lnTo>
                    <a:pt x="780288" y="4398264"/>
                  </a:lnTo>
                  <a:lnTo>
                    <a:pt x="780288" y="4427220"/>
                  </a:lnTo>
                  <a:lnTo>
                    <a:pt x="918972" y="4427220"/>
                  </a:lnTo>
                  <a:lnTo>
                    <a:pt x="918972" y="4398264"/>
                  </a:lnTo>
                  <a:lnTo>
                    <a:pt x="845058" y="4398264"/>
                  </a:lnTo>
                  <a:lnTo>
                    <a:pt x="874014" y="4340352"/>
                  </a:lnTo>
                  <a:lnTo>
                    <a:pt x="880872" y="4326636"/>
                  </a:lnTo>
                  <a:lnTo>
                    <a:pt x="851916" y="4326636"/>
                  </a:lnTo>
                  <a:lnTo>
                    <a:pt x="851916" y="4251960"/>
                  </a:lnTo>
                  <a:lnTo>
                    <a:pt x="1318260" y="4251960"/>
                  </a:lnTo>
                  <a:lnTo>
                    <a:pt x="1318260" y="4335780"/>
                  </a:lnTo>
                  <a:lnTo>
                    <a:pt x="1289304" y="4335780"/>
                  </a:lnTo>
                  <a:lnTo>
                    <a:pt x="1325118" y="4407408"/>
                  </a:lnTo>
                  <a:lnTo>
                    <a:pt x="1274064" y="4407408"/>
                  </a:lnTo>
                  <a:lnTo>
                    <a:pt x="1274064" y="4434840"/>
                  </a:lnTo>
                  <a:lnTo>
                    <a:pt x="1412748" y="4434840"/>
                  </a:lnTo>
                  <a:lnTo>
                    <a:pt x="1412748" y="4407408"/>
                  </a:lnTo>
                  <a:lnTo>
                    <a:pt x="1338834" y="4407408"/>
                  </a:lnTo>
                  <a:lnTo>
                    <a:pt x="1367790" y="4349496"/>
                  </a:lnTo>
                  <a:lnTo>
                    <a:pt x="1374648" y="4335780"/>
                  </a:lnTo>
                  <a:lnTo>
                    <a:pt x="1345692" y="4335780"/>
                  </a:lnTo>
                  <a:lnTo>
                    <a:pt x="1345692" y="4251960"/>
                  </a:lnTo>
                  <a:lnTo>
                    <a:pt x="1517904" y="4251960"/>
                  </a:lnTo>
                  <a:lnTo>
                    <a:pt x="1517904" y="4236732"/>
                  </a:lnTo>
                  <a:lnTo>
                    <a:pt x="1345692" y="4236732"/>
                  </a:lnTo>
                  <a:lnTo>
                    <a:pt x="1488948" y="4236720"/>
                  </a:lnTo>
                  <a:lnTo>
                    <a:pt x="1517904" y="4236732"/>
                  </a:lnTo>
                  <a:lnTo>
                    <a:pt x="1517904" y="4223004"/>
                  </a:lnTo>
                  <a:lnTo>
                    <a:pt x="1517904" y="3916680"/>
                  </a:lnTo>
                  <a:lnTo>
                    <a:pt x="1517904" y="3901440"/>
                  </a:lnTo>
                  <a:lnTo>
                    <a:pt x="1517904" y="3887724"/>
                  </a:lnTo>
                  <a:close/>
                </a:path>
                <a:path w="3042284" h="4434840">
                  <a:moveTo>
                    <a:pt x="3025140" y="2343912"/>
                  </a:moveTo>
                  <a:lnTo>
                    <a:pt x="2996171" y="2343912"/>
                  </a:lnTo>
                  <a:lnTo>
                    <a:pt x="2996171" y="2371344"/>
                  </a:lnTo>
                  <a:lnTo>
                    <a:pt x="2996171" y="2679192"/>
                  </a:lnTo>
                  <a:lnTo>
                    <a:pt x="2656332" y="2679192"/>
                  </a:lnTo>
                  <a:lnTo>
                    <a:pt x="2656332" y="2371344"/>
                  </a:lnTo>
                  <a:lnTo>
                    <a:pt x="2996171" y="2371344"/>
                  </a:lnTo>
                  <a:lnTo>
                    <a:pt x="2996171" y="2343912"/>
                  </a:lnTo>
                  <a:lnTo>
                    <a:pt x="2627376" y="2343912"/>
                  </a:lnTo>
                  <a:lnTo>
                    <a:pt x="2627376" y="2371344"/>
                  </a:lnTo>
                  <a:lnTo>
                    <a:pt x="2627376" y="2679192"/>
                  </a:lnTo>
                  <a:lnTo>
                    <a:pt x="2264664" y="2679192"/>
                  </a:lnTo>
                  <a:lnTo>
                    <a:pt x="2264664" y="2542794"/>
                  </a:lnTo>
                  <a:lnTo>
                    <a:pt x="2284476" y="2532888"/>
                  </a:lnTo>
                  <a:lnTo>
                    <a:pt x="2264664" y="2522994"/>
                  </a:lnTo>
                  <a:lnTo>
                    <a:pt x="2264664" y="2371344"/>
                  </a:lnTo>
                  <a:lnTo>
                    <a:pt x="2627376" y="2371344"/>
                  </a:lnTo>
                  <a:lnTo>
                    <a:pt x="2627376" y="2343912"/>
                  </a:lnTo>
                  <a:lnTo>
                    <a:pt x="2235708" y="2343912"/>
                  </a:lnTo>
                  <a:lnTo>
                    <a:pt x="2235708" y="2508516"/>
                  </a:lnTo>
                  <a:lnTo>
                    <a:pt x="2199132" y="2490216"/>
                  </a:lnTo>
                  <a:lnTo>
                    <a:pt x="2199132" y="2517648"/>
                  </a:lnTo>
                  <a:lnTo>
                    <a:pt x="1502664" y="2517648"/>
                  </a:lnTo>
                  <a:lnTo>
                    <a:pt x="1502664" y="2382012"/>
                  </a:lnTo>
                  <a:lnTo>
                    <a:pt x="1502664" y="2368296"/>
                  </a:lnTo>
                  <a:lnTo>
                    <a:pt x="1502664" y="2354580"/>
                  </a:lnTo>
                  <a:lnTo>
                    <a:pt x="1473708" y="2354580"/>
                  </a:lnTo>
                  <a:lnTo>
                    <a:pt x="1473708" y="2382012"/>
                  </a:lnTo>
                  <a:lnTo>
                    <a:pt x="1473708" y="2517648"/>
                  </a:lnTo>
                  <a:lnTo>
                    <a:pt x="1350264" y="2517648"/>
                  </a:lnTo>
                  <a:lnTo>
                    <a:pt x="1350264" y="2546604"/>
                  </a:lnTo>
                  <a:lnTo>
                    <a:pt x="1473708" y="2546604"/>
                  </a:lnTo>
                  <a:lnTo>
                    <a:pt x="1473708" y="2689860"/>
                  </a:lnTo>
                  <a:lnTo>
                    <a:pt x="1156716" y="2689860"/>
                  </a:lnTo>
                  <a:lnTo>
                    <a:pt x="1156716" y="2382012"/>
                  </a:lnTo>
                  <a:lnTo>
                    <a:pt x="1473708" y="2382012"/>
                  </a:lnTo>
                  <a:lnTo>
                    <a:pt x="1473708" y="2354580"/>
                  </a:lnTo>
                  <a:lnTo>
                    <a:pt x="1127760" y="2354580"/>
                  </a:lnTo>
                  <a:lnTo>
                    <a:pt x="1127760" y="2382012"/>
                  </a:lnTo>
                  <a:lnTo>
                    <a:pt x="1127760" y="2689860"/>
                  </a:lnTo>
                  <a:lnTo>
                    <a:pt x="851916" y="2689860"/>
                  </a:lnTo>
                  <a:lnTo>
                    <a:pt x="851916" y="2633472"/>
                  </a:lnTo>
                  <a:lnTo>
                    <a:pt x="824484" y="2633472"/>
                  </a:lnTo>
                  <a:lnTo>
                    <a:pt x="824484" y="2689860"/>
                  </a:lnTo>
                  <a:lnTo>
                    <a:pt x="550164" y="2689860"/>
                  </a:lnTo>
                  <a:lnTo>
                    <a:pt x="550164" y="2382012"/>
                  </a:lnTo>
                  <a:lnTo>
                    <a:pt x="1127760" y="2382012"/>
                  </a:lnTo>
                  <a:lnTo>
                    <a:pt x="1127760" y="2354580"/>
                  </a:lnTo>
                  <a:lnTo>
                    <a:pt x="521208" y="2354580"/>
                  </a:lnTo>
                  <a:lnTo>
                    <a:pt x="521208" y="2382012"/>
                  </a:lnTo>
                  <a:lnTo>
                    <a:pt x="521208" y="2689860"/>
                  </a:lnTo>
                  <a:lnTo>
                    <a:pt x="187452" y="2689860"/>
                  </a:lnTo>
                  <a:lnTo>
                    <a:pt x="187452" y="2382012"/>
                  </a:lnTo>
                  <a:lnTo>
                    <a:pt x="521208" y="2382012"/>
                  </a:lnTo>
                  <a:lnTo>
                    <a:pt x="521208" y="2354580"/>
                  </a:lnTo>
                  <a:lnTo>
                    <a:pt x="160020" y="2354580"/>
                  </a:lnTo>
                  <a:lnTo>
                    <a:pt x="160020" y="2718816"/>
                  </a:lnTo>
                  <a:lnTo>
                    <a:pt x="824484" y="2718816"/>
                  </a:lnTo>
                  <a:lnTo>
                    <a:pt x="824484" y="3051048"/>
                  </a:lnTo>
                  <a:lnTo>
                    <a:pt x="795528" y="3051048"/>
                  </a:lnTo>
                  <a:lnTo>
                    <a:pt x="826008" y="3112008"/>
                  </a:lnTo>
                  <a:lnTo>
                    <a:pt x="528828" y="3112008"/>
                  </a:lnTo>
                  <a:lnTo>
                    <a:pt x="528828" y="3140964"/>
                  </a:lnTo>
                  <a:lnTo>
                    <a:pt x="528828" y="3447288"/>
                  </a:lnTo>
                  <a:lnTo>
                    <a:pt x="195072" y="3447288"/>
                  </a:lnTo>
                  <a:lnTo>
                    <a:pt x="195072" y="3140964"/>
                  </a:lnTo>
                  <a:lnTo>
                    <a:pt x="528828" y="3140964"/>
                  </a:lnTo>
                  <a:lnTo>
                    <a:pt x="528828" y="3112008"/>
                  </a:lnTo>
                  <a:lnTo>
                    <a:pt x="166116" y="3112008"/>
                  </a:lnTo>
                  <a:lnTo>
                    <a:pt x="166116" y="3476244"/>
                  </a:lnTo>
                  <a:lnTo>
                    <a:pt x="826008" y="3476244"/>
                  </a:lnTo>
                  <a:lnTo>
                    <a:pt x="826008" y="3797808"/>
                  </a:lnTo>
                  <a:lnTo>
                    <a:pt x="797052" y="3797808"/>
                  </a:lnTo>
                  <a:lnTo>
                    <a:pt x="839724" y="3884676"/>
                  </a:lnTo>
                  <a:lnTo>
                    <a:pt x="874903" y="3813048"/>
                  </a:lnTo>
                  <a:lnTo>
                    <a:pt x="882396" y="3797808"/>
                  </a:lnTo>
                  <a:lnTo>
                    <a:pt x="854964" y="3797808"/>
                  </a:lnTo>
                  <a:lnTo>
                    <a:pt x="854964" y="3476244"/>
                  </a:lnTo>
                  <a:lnTo>
                    <a:pt x="1510284" y="3476244"/>
                  </a:lnTo>
                  <a:lnTo>
                    <a:pt x="1510284" y="3462528"/>
                  </a:lnTo>
                  <a:lnTo>
                    <a:pt x="1510284" y="3447288"/>
                  </a:lnTo>
                  <a:lnTo>
                    <a:pt x="1510284" y="3319272"/>
                  </a:lnTo>
                  <a:lnTo>
                    <a:pt x="2164080" y="3319272"/>
                  </a:lnTo>
                  <a:lnTo>
                    <a:pt x="2164080" y="3346704"/>
                  </a:lnTo>
                  <a:lnTo>
                    <a:pt x="2218931" y="3319272"/>
                  </a:lnTo>
                  <a:lnTo>
                    <a:pt x="2235708" y="3310890"/>
                  </a:lnTo>
                  <a:lnTo>
                    <a:pt x="2235708" y="3486912"/>
                  </a:lnTo>
                  <a:lnTo>
                    <a:pt x="3025140" y="3486912"/>
                  </a:lnTo>
                  <a:lnTo>
                    <a:pt x="3025140" y="3471672"/>
                  </a:lnTo>
                  <a:lnTo>
                    <a:pt x="3025140" y="3457956"/>
                  </a:lnTo>
                  <a:lnTo>
                    <a:pt x="3025140" y="3151632"/>
                  </a:lnTo>
                  <a:lnTo>
                    <a:pt x="3025140" y="3136392"/>
                  </a:lnTo>
                  <a:lnTo>
                    <a:pt x="3025140" y="3122676"/>
                  </a:lnTo>
                  <a:lnTo>
                    <a:pt x="2996171" y="3122676"/>
                  </a:lnTo>
                  <a:lnTo>
                    <a:pt x="2996171" y="3151632"/>
                  </a:lnTo>
                  <a:lnTo>
                    <a:pt x="2996171" y="3457956"/>
                  </a:lnTo>
                  <a:lnTo>
                    <a:pt x="2656332" y="3457956"/>
                  </a:lnTo>
                  <a:lnTo>
                    <a:pt x="2656332" y="3151632"/>
                  </a:lnTo>
                  <a:lnTo>
                    <a:pt x="2996171" y="3151632"/>
                  </a:lnTo>
                  <a:lnTo>
                    <a:pt x="2996171" y="3122676"/>
                  </a:lnTo>
                  <a:lnTo>
                    <a:pt x="2627376" y="3122676"/>
                  </a:lnTo>
                  <a:lnTo>
                    <a:pt x="2627376" y="3151632"/>
                  </a:lnTo>
                  <a:lnTo>
                    <a:pt x="2627376" y="3457956"/>
                  </a:lnTo>
                  <a:lnTo>
                    <a:pt x="2264664" y="3457956"/>
                  </a:lnTo>
                  <a:lnTo>
                    <a:pt x="2264664" y="3151632"/>
                  </a:lnTo>
                  <a:lnTo>
                    <a:pt x="2627376" y="3151632"/>
                  </a:lnTo>
                  <a:lnTo>
                    <a:pt x="2627376" y="3122676"/>
                  </a:lnTo>
                  <a:lnTo>
                    <a:pt x="2235708" y="3122676"/>
                  </a:lnTo>
                  <a:lnTo>
                    <a:pt x="2235708" y="3297174"/>
                  </a:lnTo>
                  <a:lnTo>
                    <a:pt x="2221992" y="3290316"/>
                  </a:lnTo>
                  <a:lnTo>
                    <a:pt x="2164080" y="3261360"/>
                  </a:lnTo>
                  <a:lnTo>
                    <a:pt x="2164080" y="3290316"/>
                  </a:lnTo>
                  <a:lnTo>
                    <a:pt x="1510284" y="3290316"/>
                  </a:lnTo>
                  <a:lnTo>
                    <a:pt x="1510284" y="3140964"/>
                  </a:lnTo>
                  <a:lnTo>
                    <a:pt x="1510284" y="3125724"/>
                  </a:lnTo>
                  <a:lnTo>
                    <a:pt x="1510284" y="3112008"/>
                  </a:lnTo>
                  <a:lnTo>
                    <a:pt x="1481328" y="3112008"/>
                  </a:lnTo>
                  <a:lnTo>
                    <a:pt x="1481328" y="3140964"/>
                  </a:lnTo>
                  <a:lnTo>
                    <a:pt x="1481328" y="3290316"/>
                  </a:lnTo>
                  <a:lnTo>
                    <a:pt x="1315212" y="3290316"/>
                  </a:lnTo>
                  <a:lnTo>
                    <a:pt x="1315212" y="3319272"/>
                  </a:lnTo>
                  <a:lnTo>
                    <a:pt x="1481328" y="3319272"/>
                  </a:lnTo>
                  <a:lnTo>
                    <a:pt x="1481328" y="3447288"/>
                  </a:lnTo>
                  <a:lnTo>
                    <a:pt x="1164336" y="3447288"/>
                  </a:lnTo>
                  <a:lnTo>
                    <a:pt x="1164336" y="3140964"/>
                  </a:lnTo>
                  <a:lnTo>
                    <a:pt x="1481328" y="3140964"/>
                  </a:lnTo>
                  <a:lnTo>
                    <a:pt x="1481328" y="3112008"/>
                  </a:lnTo>
                  <a:lnTo>
                    <a:pt x="1135380" y="3112008"/>
                  </a:lnTo>
                  <a:lnTo>
                    <a:pt x="1135380" y="3140964"/>
                  </a:lnTo>
                  <a:lnTo>
                    <a:pt x="1135380" y="3447288"/>
                  </a:lnTo>
                  <a:lnTo>
                    <a:pt x="854964" y="3447288"/>
                  </a:lnTo>
                  <a:lnTo>
                    <a:pt x="854964" y="3380232"/>
                  </a:lnTo>
                  <a:lnTo>
                    <a:pt x="826008" y="3380232"/>
                  </a:lnTo>
                  <a:lnTo>
                    <a:pt x="826008" y="3447288"/>
                  </a:lnTo>
                  <a:lnTo>
                    <a:pt x="557784" y="3447288"/>
                  </a:lnTo>
                  <a:lnTo>
                    <a:pt x="557784" y="3140964"/>
                  </a:lnTo>
                  <a:lnTo>
                    <a:pt x="1135380" y="3140964"/>
                  </a:lnTo>
                  <a:lnTo>
                    <a:pt x="1135380" y="3112008"/>
                  </a:lnTo>
                  <a:lnTo>
                    <a:pt x="850392" y="3112008"/>
                  </a:lnTo>
                  <a:lnTo>
                    <a:pt x="874014" y="3064764"/>
                  </a:lnTo>
                  <a:lnTo>
                    <a:pt x="880872" y="3051048"/>
                  </a:lnTo>
                  <a:lnTo>
                    <a:pt x="851916" y="3051048"/>
                  </a:lnTo>
                  <a:lnTo>
                    <a:pt x="851916" y="2718816"/>
                  </a:lnTo>
                  <a:lnTo>
                    <a:pt x="1502664" y="2718816"/>
                  </a:lnTo>
                  <a:lnTo>
                    <a:pt x="1502664" y="2703576"/>
                  </a:lnTo>
                  <a:lnTo>
                    <a:pt x="1502664" y="2689860"/>
                  </a:lnTo>
                  <a:lnTo>
                    <a:pt x="1502664" y="2546604"/>
                  </a:lnTo>
                  <a:lnTo>
                    <a:pt x="2199132" y="2546604"/>
                  </a:lnTo>
                  <a:lnTo>
                    <a:pt x="2199132" y="2575560"/>
                  </a:lnTo>
                  <a:lnTo>
                    <a:pt x="2235708" y="2557272"/>
                  </a:lnTo>
                  <a:lnTo>
                    <a:pt x="2235708" y="2708148"/>
                  </a:lnTo>
                  <a:lnTo>
                    <a:pt x="3025140" y="2708148"/>
                  </a:lnTo>
                  <a:lnTo>
                    <a:pt x="3025140" y="2692908"/>
                  </a:lnTo>
                  <a:lnTo>
                    <a:pt x="3025140" y="2679192"/>
                  </a:lnTo>
                  <a:lnTo>
                    <a:pt x="3025140" y="2371344"/>
                  </a:lnTo>
                  <a:lnTo>
                    <a:pt x="3025140" y="2357628"/>
                  </a:lnTo>
                  <a:lnTo>
                    <a:pt x="3025140" y="2343912"/>
                  </a:lnTo>
                  <a:close/>
                </a:path>
                <a:path w="3042284" h="4434840">
                  <a:moveTo>
                    <a:pt x="3025140" y="906780"/>
                  </a:moveTo>
                  <a:lnTo>
                    <a:pt x="2996171" y="906780"/>
                  </a:lnTo>
                  <a:lnTo>
                    <a:pt x="2996171" y="935736"/>
                  </a:lnTo>
                  <a:lnTo>
                    <a:pt x="2996171" y="1242060"/>
                  </a:lnTo>
                  <a:lnTo>
                    <a:pt x="2656332" y="1242060"/>
                  </a:lnTo>
                  <a:lnTo>
                    <a:pt x="2656332" y="935736"/>
                  </a:lnTo>
                  <a:lnTo>
                    <a:pt x="2996171" y="935736"/>
                  </a:lnTo>
                  <a:lnTo>
                    <a:pt x="2996171" y="906780"/>
                  </a:lnTo>
                  <a:lnTo>
                    <a:pt x="2627376" y="906780"/>
                  </a:lnTo>
                  <a:lnTo>
                    <a:pt x="2627376" y="935736"/>
                  </a:lnTo>
                  <a:lnTo>
                    <a:pt x="2627376" y="1242060"/>
                  </a:lnTo>
                  <a:lnTo>
                    <a:pt x="2264664" y="1242060"/>
                  </a:lnTo>
                  <a:lnTo>
                    <a:pt x="2264664" y="1090422"/>
                  </a:lnTo>
                  <a:lnTo>
                    <a:pt x="2266188" y="1089660"/>
                  </a:lnTo>
                  <a:lnTo>
                    <a:pt x="2264664" y="1088872"/>
                  </a:lnTo>
                  <a:lnTo>
                    <a:pt x="2264664" y="935736"/>
                  </a:lnTo>
                  <a:lnTo>
                    <a:pt x="2627376" y="935736"/>
                  </a:lnTo>
                  <a:lnTo>
                    <a:pt x="2627376" y="906780"/>
                  </a:lnTo>
                  <a:lnTo>
                    <a:pt x="2235708" y="906780"/>
                  </a:lnTo>
                  <a:lnTo>
                    <a:pt x="2235708" y="1073886"/>
                  </a:lnTo>
                  <a:lnTo>
                    <a:pt x="2180844" y="1045464"/>
                  </a:lnTo>
                  <a:lnTo>
                    <a:pt x="2180844" y="1074420"/>
                  </a:lnTo>
                  <a:lnTo>
                    <a:pt x="1502664" y="1074420"/>
                  </a:lnTo>
                  <a:lnTo>
                    <a:pt x="1502664" y="935736"/>
                  </a:lnTo>
                  <a:lnTo>
                    <a:pt x="1502664" y="920496"/>
                  </a:lnTo>
                  <a:lnTo>
                    <a:pt x="1502664" y="906780"/>
                  </a:lnTo>
                  <a:lnTo>
                    <a:pt x="1473708" y="906780"/>
                  </a:lnTo>
                  <a:lnTo>
                    <a:pt x="1473708" y="935736"/>
                  </a:lnTo>
                  <a:lnTo>
                    <a:pt x="1473708" y="1074420"/>
                  </a:lnTo>
                  <a:lnTo>
                    <a:pt x="1331976" y="1074420"/>
                  </a:lnTo>
                  <a:lnTo>
                    <a:pt x="1331976" y="1103376"/>
                  </a:lnTo>
                  <a:lnTo>
                    <a:pt x="1473708" y="1103376"/>
                  </a:lnTo>
                  <a:lnTo>
                    <a:pt x="1473708" y="1242060"/>
                  </a:lnTo>
                  <a:lnTo>
                    <a:pt x="1156716" y="1242060"/>
                  </a:lnTo>
                  <a:lnTo>
                    <a:pt x="1156716" y="935736"/>
                  </a:lnTo>
                  <a:lnTo>
                    <a:pt x="1473708" y="935736"/>
                  </a:lnTo>
                  <a:lnTo>
                    <a:pt x="1473708" y="906780"/>
                  </a:lnTo>
                  <a:lnTo>
                    <a:pt x="1127760" y="906780"/>
                  </a:lnTo>
                  <a:lnTo>
                    <a:pt x="1127760" y="935736"/>
                  </a:lnTo>
                  <a:lnTo>
                    <a:pt x="1127760" y="1242060"/>
                  </a:lnTo>
                  <a:lnTo>
                    <a:pt x="845820" y="1242060"/>
                  </a:lnTo>
                  <a:lnTo>
                    <a:pt x="845820" y="1123188"/>
                  </a:lnTo>
                  <a:lnTo>
                    <a:pt x="816864" y="1123188"/>
                  </a:lnTo>
                  <a:lnTo>
                    <a:pt x="816864" y="1242060"/>
                  </a:lnTo>
                  <a:lnTo>
                    <a:pt x="550164" y="1242060"/>
                  </a:lnTo>
                  <a:lnTo>
                    <a:pt x="550164" y="935736"/>
                  </a:lnTo>
                  <a:lnTo>
                    <a:pt x="1127760" y="935736"/>
                  </a:lnTo>
                  <a:lnTo>
                    <a:pt x="1127760" y="906780"/>
                  </a:lnTo>
                  <a:lnTo>
                    <a:pt x="837425" y="906780"/>
                  </a:lnTo>
                  <a:lnTo>
                    <a:pt x="865619" y="850392"/>
                  </a:lnTo>
                  <a:lnTo>
                    <a:pt x="873252" y="835152"/>
                  </a:lnTo>
                  <a:lnTo>
                    <a:pt x="845820" y="835152"/>
                  </a:lnTo>
                  <a:lnTo>
                    <a:pt x="845820" y="600456"/>
                  </a:lnTo>
                  <a:lnTo>
                    <a:pt x="1502664" y="600456"/>
                  </a:lnTo>
                  <a:lnTo>
                    <a:pt x="1502664" y="585216"/>
                  </a:lnTo>
                  <a:lnTo>
                    <a:pt x="1502664" y="571500"/>
                  </a:lnTo>
                  <a:lnTo>
                    <a:pt x="1502664" y="425196"/>
                  </a:lnTo>
                  <a:lnTo>
                    <a:pt x="2164080" y="425196"/>
                  </a:lnTo>
                  <a:lnTo>
                    <a:pt x="2164080" y="454152"/>
                  </a:lnTo>
                  <a:lnTo>
                    <a:pt x="2219985" y="425196"/>
                  </a:lnTo>
                  <a:lnTo>
                    <a:pt x="2249424" y="409956"/>
                  </a:lnTo>
                  <a:lnTo>
                    <a:pt x="2221992" y="396240"/>
                  </a:lnTo>
                  <a:lnTo>
                    <a:pt x="2164080" y="367284"/>
                  </a:lnTo>
                  <a:lnTo>
                    <a:pt x="2164080" y="396240"/>
                  </a:lnTo>
                  <a:lnTo>
                    <a:pt x="1502664" y="396240"/>
                  </a:lnTo>
                  <a:lnTo>
                    <a:pt x="1502664" y="263652"/>
                  </a:lnTo>
                  <a:lnTo>
                    <a:pt x="1502664" y="249936"/>
                  </a:lnTo>
                  <a:lnTo>
                    <a:pt x="1502664" y="236220"/>
                  </a:lnTo>
                  <a:lnTo>
                    <a:pt x="1473708" y="236220"/>
                  </a:lnTo>
                  <a:lnTo>
                    <a:pt x="1473708" y="263652"/>
                  </a:lnTo>
                  <a:lnTo>
                    <a:pt x="1473708" y="396240"/>
                  </a:lnTo>
                  <a:lnTo>
                    <a:pt x="1315212" y="396240"/>
                  </a:lnTo>
                  <a:lnTo>
                    <a:pt x="1315212" y="425196"/>
                  </a:lnTo>
                  <a:lnTo>
                    <a:pt x="1473708" y="425196"/>
                  </a:lnTo>
                  <a:lnTo>
                    <a:pt x="1473708" y="571500"/>
                  </a:lnTo>
                  <a:lnTo>
                    <a:pt x="1156716" y="571500"/>
                  </a:lnTo>
                  <a:lnTo>
                    <a:pt x="1156716" y="263652"/>
                  </a:lnTo>
                  <a:lnTo>
                    <a:pt x="1473708" y="263652"/>
                  </a:lnTo>
                  <a:lnTo>
                    <a:pt x="1473708" y="236220"/>
                  </a:lnTo>
                  <a:lnTo>
                    <a:pt x="1127760" y="236220"/>
                  </a:lnTo>
                  <a:lnTo>
                    <a:pt x="1127760" y="263652"/>
                  </a:lnTo>
                  <a:lnTo>
                    <a:pt x="1127760" y="571500"/>
                  </a:lnTo>
                  <a:lnTo>
                    <a:pt x="845820" y="571500"/>
                  </a:lnTo>
                  <a:lnTo>
                    <a:pt x="845820" y="417576"/>
                  </a:lnTo>
                  <a:lnTo>
                    <a:pt x="816864" y="417576"/>
                  </a:lnTo>
                  <a:lnTo>
                    <a:pt x="816864" y="571500"/>
                  </a:lnTo>
                  <a:lnTo>
                    <a:pt x="550164" y="571500"/>
                  </a:lnTo>
                  <a:lnTo>
                    <a:pt x="550164" y="263652"/>
                  </a:lnTo>
                  <a:lnTo>
                    <a:pt x="1127760" y="263652"/>
                  </a:lnTo>
                  <a:lnTo>
                    <a:pt x="1127760" y="236220"/>
                  </a:lnTo>
                  <a:lnTo>
                    <a:pt x="521208" y="236220"/>
                  </a:lnTo>
                  <a:lnTo>
                    <a:pt x="521208" y="263652"/>
                  </a:lnTo>
                  <a:lnTo>
                    <a:pt x="521208" y="571500"/>
                  </a:lnTo>
                  <a:lnTo>
                    <a:pt x="187452" y="571500"/>
                  </a:lnTo>
                  <a:lnTo>
                    <a:pt x="187452" y="263652"/>
                  </a:lnTo>
                  <a:lnTo>
                    <a:pt x="521208" y="263652"/>
                  </a:lnTo>
                  <a:lnTo>
                    <a:pt x="521208" y="236220"/>
                  </a:lnTo>
                  <a:lnTo>
                    <a:pt x="160020" y="236220"/>
                  </a:lnTo>
                  <a:lnTo>
                    <a:pt x="160020" y="600456"/>
                  </a:lnTo>
                  <a:lnTo>
                    <a:pt x="816864" y="600456"/>
                  </a:lnTo>
                  <a:lnTo>
                    <a:pt x="816864" y="835152"/>
                  </a:lnTo>
                  <a:lnTo>
                    <a:pt x="787908" y="835152"/>
                  </a:lnTo>
                  <a:lnTo>
                    <a:pt x="823722" y="906780"/>
                  </a:lnTo>
                  <a:lnTo>
                    <a:pt x="521208" y="906780"/>
                  </a:lnTo>
                  <a:lnTo>
                    <a:pt x="521208" y="935736"/>
                  </a:lnTo>
                  <a:lnTo>
                    <a:pt x="521208" y="1242060"/>
                  </a:lnTo>
                  <a:lnTo>
                    <a:pt x="187452" y="1242060"/>
                  </a:lnTo>
                  <a:lnTo>
                    <a:pt x="187452" y="935736"/>
                  </a:lnTo>
                  <a:lnTo>
                    <a:pt x="521208" y="935736"/>
                  </a:lnTo>
                  <a:lnTo>
                    <a:pt x="521208" y="906780"/>
                  </a:lnTo>
                  <a:lnTo>
                    <a:pt x="160020" y="906780"/>
                  </a:lnTo>
                  <a:lnTo>
                    <a:pt x="160020" y="1271016"/>
                  </a:lnTo>
                  <a:lnTo>
                    <a:pt x="816864" y="1271016"/>
                  </a:lnTo>
                  <a:lnTo>
                    <a:pt x="816864" y="1540764"/>
                  </a:lnTo>
                  <a:lnTo>
                    <a:pt x="787908" y="1540764"/>
                  </a:lnTo>
                  <a:lnTo>
                    <a:pt x="823722" y="1612392"/>
                  </a:lnTo>
                  <a:lnTo>
                    <a:pt x="521208" y="1612392"/>
                  </a:lnTo>
                  <a:lnTo>
                    <a:pt x="521208" y="1639836"/>
                  </a:lnTo>
                  <a:lnTo>
                    <a:pt x="521208" y="1947672"/>
                  </a:lnTo>
                  <a:lnTo>
                    <a:pt x="187452" y="1947672"/>
                  </a:lnTo>
                  <a:lnTo>
                    <a:pt x="187452" y="1639836"/>
                  </a:lnTo>
                  <a:lnTo>
                    <a:pt x="521208" y="1639836"/>
                  </a:lnTo>
                  <a:lnTo>
                    <a:pt x="521208" y="1612392"/>
                  </a:lnTo>
                  <a:lnTo>
                    <a:pt x="160020" y="1612392"/>
                  </a:lnTo>
                  <a:lnTo>
                    <a:pt x="160020" y="1976628"/>
                  </a:lnTo>
                  <a:lnTo>
                    <a:pt x="816864" y="1976628"/>
                  </a:lnTo>
                  <a:lnTo>
                    <a:pt x="816864" y="2263140"/>
                  </a:lnTo>
                  <a:lnTo>
                    <a:pt x="787908" y="2263140"/>
                  </a:lnTo>
                  <a:lnTo>
                    <a:pt x="830580" y="2348484"/>
                  </a:lnTo>
                  <a:lnTo>
                    <a:pt x="866381" y="2276856"/>
                  </a:lnTo>
                  <a:lnTo>
                    <a:pt x="873252" y="2263140"/>
                  </a:lnTo>
                  <a:lnTo>
                    <a:pt x="845820" y="2263140"/>
                  </a:lnTo>
                  <a:lnTo>
                    <a:pt x="845820" y="1976628"/>
                  </a:lnTo>
                  <a:lnTo>
                    <a:pt x="1502664" y="1976628"/>
                  </a:lnTo>
                  <a:lnTo>
                    <a:pt x="1502664" y="1961388"/>
                  </a:lnTo>
                  <a:lnTo>
                    <a:pt x="1502664" y="1947672"/>
                  </a:lnTo>
                  <a:lnTo>
                    <a:pt x="1502664" y="1808988"/>
                  </a:lnTo>
                  <a:lnTo>
                    <a:pt x="2180844" y="1808988"/>
                  </a:lnTo>
                  <a:lnTo>
                    <a:pt x="2180844" y="1836420"/>
                  </a:lnTo>
                  <a:lnTo>
                    <a:pt x="2235695" y="1808988"/>
                  </a:lnTo>
                  <a:lnTo>
                    <a:pt x="2235708" y="1976628"/>
                  </a:lnTo>
                  <a:lnTo>
                    <a:pt x="3025140" y="1976628"/>
                  </a:lnTo>
                  <a:lnTo>
                    <a:pt x="3025140" y="1961388"/>
                  </a:lnTo>
                  <a:lnTo>
                    <a:pt x="3025140" y="1947672"/>
                  </a:lnTo>
                  <a:lnTo>
                    <a:pt x="3025140" y="1639836"/>
                  </a:lnTo>
                  <a:lnTo>
                    <a:pt x="3025140" y="1626108"/>
                  </a:lnTo>
                  <a:lnTo>
                    <a:pt x="3025140" y="1612392"/>
                  </a:lnTo>
                  <a:lnTo>
                    <a:pt x="2996171" y="1612392"/>
                  </a:lnTo>
                  <a:lnTo>
                    <a:pt x="2996171" y="1639836"/>
                  </a:lnTo>
                  <a:lnTo>
                    <a:pt x="2996171" y="1947672"/>
                  </a:lnTo>
                  <a:lnTo>
                    <a:pt x="2656332" y="1947672"/>
                  </a:lnTo>
                  <a:lnTo>
                    <a:pt x="2656332" y="1639836"/>
                  </a:lnTo>
                  <a:lnTo>
                    <a:pt x="2996171" y="1639836"/>
                  </a:lnTo>
                  <a:lnTo>
                    <a:pt x="2996171" y="1612392"/>
                  </a:lnTo>
                  <a:lnTo>
                    <a:pt x="2627376" y="1612392"/>
                  </a:lnTo>
                  <a:lnTo>
                    <a:pt x="2627376" y="1639836"/>
                  </a:lnTo>
                  <a:lnTo>
                    <a:pt x="2627376" y="1947672"/>
                  </a:lnTo>
                  <a:lnTo>
                    <a:pt x="2264664" y="1947672"/>
                  </a:lnTo>
                  <a:lnTo>
                    <a:pt x="2264664" y="1794510"/>
                  </a:lnTo>
                  <a:lnTo>
                    <a:pt x="2266188" y="1793748"/>
                  </a:lnTo>
                  <a:lnTo>
                    <a:pt x="2264664" y="1792986"/>
                  </a:lnTo>
                  <a:lnTo>
                    <a:pt x="2264664" y="1639836"/>
                  </a:lnTo>
                  <a:lnTo>
                    <a:pt x="2627376" y="1639836"/>
                  </a:lnTo>
                  <a:lnTo>
                    <a:pt x="2627376" y="1612392"/>
                  </a:lnTo>
                  <a:lnTo>
                    <a:pt x="2235708" y="1612392"/>
                  </a:lnTo>
                  <a:lnTo>
                    <a:pt x="2235708" y="1778508"/>
                  </a:lnTo>
                  <a:lnTo>
                    <a:pt x="2180844" y="1751076"/>
                  </a:lnTo>
                  <a:lnTo>
                    <a:pt x="2180844" y="1780032"/>
                  </a:lnTo>
                  <a:lnTo>
                    <a:pt x="1502664" y="1780032"/>
                  </a:lnTo>
                  <a:lnTo>
                    <a:pt x="1502664" y="1639836"/>
                  </a:lnTo>
                  <a:lnTo>
                    <a:pt x="1502664" y="1626108"/>
                  </a:lnTo>
                  <a:lnTo>
                    <a:pt x="1502664" y="1612392"/>
                  </a:lnTo>
                  <a:lnTo>
                    <a:pt x="1473708" y="1612392"/>
                  </a:lnTo>
                  <a:lnTo>
                    <a:pt x="1473708" y="1639836"/>
                  </a:lnTo>
                  <a:lnTo>
                    <a:pt x="1473708" y="1780032"/>
                  </a:lnTo>
                  <a:lnTo>
                    <a:pt x="1331976" y="1780032"/>
                  </a:lnTo>
                  <a:lnTo>
                    <a:pt x="1331976" y="1808988"/>
                  </a:lnTo>
                  <a:lnTo>
                    <a:pt x="1473708" y="1808988"/>
                  </a:lnTo>
                  <a:lnTo>
                    <a:pt x="1473708" y="1947672"/>
                  </a:lnTo>
                  <a:lnTo>
                    <a:pt x="1156716" y="1947672"/>
                  </a:lnTo>
                  <a:lnTo>
                    <a:pt x="1156716" y="1639836"/>
                  </a:lnTo>
                  <a:lnTo>
                    <a:pt x="1473708" y="1639836"/>
                  </a:lnTo>
                  <a:lnTo>
                    <a:pt x="1473708" y="1612392"/>
                  </a:lnTo>
                  <a:lnTo>
                    <a:pt x="1127760" y="1612392"/>
                  </a:lnTo>
                  <a:lnTo>
                    <a:pt x="1127760" y="1639836"/>
                  </a:lnTo>
                  <a:lnTo>
                    <a:pt x="1127760" y="1947672"/>
                  </a:lnTo>
                  <a:lnTo>
                    <a:pt x="845820" y="1947672"/>
                  </a:lnTo>
                  <a:lnTo>
                    <a:pt x="845820" y="1845564"/>
                  </a:lnTo>
                  <a:lnTo>
                    <a:pt x="816864" y="1845564"/>
                  </a:lnTo>
                  <a:lnTo>
                    <a:pt x="816864" y="1947672"/>
                  </a:lnTo>
                  <a:lnTo>
                    <a:pt x="550164" y="1947672"/>
                  </a:lnTo>
                  <a:lnTo>
                    <a:pt x="550164" y="1639836"/>
                  </a:lnTo>
                  <a:lnTo>
                    <a:pt x="1127760" y="1639836"/>
                  </a:lnTo>
                  <a:lnTo>
                    <a:pt x="1127760" y="1612392"/>
                  </a:lnTo>
                  <a:lnTo>
                    <a:pt x="837425" y="1612392"/>
                  </a:lnTo>
                  <a:lnTo>
                    <a:pt x="866381" y="1554480"/>
                  </a:lnTo>
                  <a:lnTo>
                    <a:pt x="873252" y="1540764"/>
                  </a:lnTo>
                  <a:lnTo>
                    <a:pt x="845820" y="1540764"/>
                  </a:lnTo>
                  <a:lnTo>
                    <a:pt x="845820" y="1271016"/>
                  </a:lnTo>
                  <a:lnTo>
                    <a:pt x="1502664" y="1271016"/>
                  </a:lnTo>
                  <a:lnTo>
                    <a:pt x="1502664" y="1257300"/>
                  </a:lnTo>
                  <a:lnTo>
                    <a:pt x="1502664" y="1242060"/>
                  </a:lnTo>
                  <a:lnTo>
                    <a:pt x="1502664" y="1103376"/>
                  </a:lnTo>
                  <a:lnTo>
                    <a:pt x="2180844" y="1103376"/>
                  </a:lnTo>
                  <a:lnTo>
                    <a:pt x="2180844" y="1132332"/>
                  </a:lnTo>
                  <a:lnTo>
                    <a:pt x="2235708" y="1104900"/>
                  </a:lnTo>
                  <a:lnTo>
                    <a:pt x="2235708" y="1271016"/>
                  </a:lnTo>
                  <a:lnTo>
                    <a:pt x="3025140" y="1271016"/>
                  </a:lnTo>
                  <a:lnTo>
                    <a:pt x="3025140" y="1257300"/>
                  </a:lnTo>
                  <a:lnTo>
                    <a:pt x="3025140" y="1242060"/>
                  </a:lnTo>
                  <a:lnTo>
                    <a:pt x="3025140" y="935736"/>
                  </a:lnTo>
                  <a:lnTo>
                    <a:pt x="3025140" y="920496"/>
                  </a:lnTo>
                  <a:lnTo>
                    <a:pt x="3025140" y="906780"/>
                  </a:lnTo>
                  <a:close/>
                </a:path>
                <a:path w="3042284" h="4434840">
                  <a:moveTo>
                    <a:pt x="3041904" y="236220"/>
                  </a:moveTo>
                  <a:lnTo>
                    <a:pt x="3012948" y="236220"/>
                  </a:lnTo>
                  <a:lnTo>
                    <a:pt x="3012948" y="263652"/>
                  </a:lnTo>
                  <a:lnTo>
                    <a:pt x="3012948" y="571500"/>
                  </a:lnTo>
                  <a:lnTo>
                    <a:pt x="2671572" y="571500"/>
                  </a:lnTo>
                  <a:lnTo>
                    <a:pt x="2671572" y="263652"/>
                  </a:lnTo>
                  <a:lnTo>
                    <a:pt x="3012948" y="263652"/>
                  </a:lnTo>
                  <a:lnTo>
                    <a:pt x="3012948" y="236220"/>
                  </a:lnTo>
                  <a:lnTo>
                    <a:pt x="2644140" y="236220"/>
                  </a:lnTo>
                  <a:lnTo>
                    <a:pt x="2644140" y="263652"/>
                  </a:lnTo>
                  <a:lnTo>
                    <a:pt x="2644140" y="571500"/>
                  </a:lnTo>
                  <a:lnTo>
                    <a:pt x="2279904" y="571500"/>
                  </a:lnTo>
                  <a:lnTo>
                    <a:pt x="2279904" y="263652"/>
                  </a:lnTo>
                  <a:lnTo>
                    <a:pt x="2644140" y="263652"/>
                  </a:lnTo>
                  <a:lnTo>
                    <a:pt x="2644140" y="236220"/>
                  </a:lnTo>
                  <a:lnTo>
                    <a:pt x="2252472" y="236220"/>
                  </a:lnTo>
                  <a:lnTo>
                    <a:pt x="2252472" y="600456"/>
                  </a:lnTo>
                  <a:lnTo>
                    <a:pt x="3041904" y="600456"/>
                  </a:lnTo>
                  <a:lnTo>
                    <a:pt x="3041904" y="585216"/>
                  </a:lnTo>
                  <a:lnTo>
                    <a:pt x="3041904" y="571500"/>
                  </a:lnTo>
                  <a:lnTo>
                    <a:pt x="3041904" y="263652"/>
                  </a:lnTo>
                  <a:lnTo>
                    <a:pt x="3041904" y="249936"/>
                  </a:lnTo>
                  <a:lnTo>
                    <a:pt x="3041904" y="2362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45052" y="2671571"/>
              <a:ext cx="86868" cy="2346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94832" y="2756915"/>
              <a:ext cx="1744980" cy="2423160"/>
            </a:xfrm>
            <a:custGeom>
              <a:avLst/>
              <a:gdLst/>
              <a:ahLst/>
              <a:cxnLst/>
              <a:rect l="l" t="t" r="r" b="b"/>
              <a:pathLst>
                <a:path w="1744979" h="2423160">
                  <a:moveTo>
                    <a:pt x="147828" y="2115312"/>
                  </a:moveTo>
                  <a:lnTo>
                    <a:pt x="0" y="2115312"/>
                  </a:lnTo>
                  <a:lnTo>
                    <a:pt x="0" y="2144268"/>
                  </a:lnTo>
                  <a:lnTo>
                    <a:pt x="76327" y="2144268"/>
                  </a:lnTo>
                  <a:lnTo>
                    <a:pt x="41148" y="2215896"/>
                  </a:lnTo>
                  <a:lnTo>
                    <a:pt x="70104" y="2215896"/>
                  </a:lnTo>
                  <a:lnTo>
                    <a:pt x="70104" y="2423160"/>
                  </a:lnTo>
                  <a:lnTo>
                    <a:pt x="99060" y="2423160"/>
                  </a:lnTo>
                  <a:lnTo>
                    <a:pt x="99060" y="2215896"/>
                  </a:lnTo>
                  <a:lnTo>
                    <a:pt x="126492" y="2215896"/>
                  </a:lnTo>
                  <a:lnTo>
                    <a:pt x="118999" y="2200656"/>
                  </a:lnTo>
                  <a:lnTo>
                    <a:pt x="91300" y="2144268"/>
                  </a:lnTo>
                  <a:lnTo>
                    <a:pt x="147828" y="2144268"/>
                  </a:lnTo>
                  <a:lnTo>
                    <a:pt x="147828" y="2115312"/>
                  </a:lnTo>
                  <a:close/>
                </a:path>
                <a:path w="1744979" h="2423160">
                  <a:moveTo>
                    <a:pt x="161544" y="797052"/>
                  </a:moveTo>
                  <a:lnTo>
                    <a:pt x="153924" y="781812"/>
                  </a:lnTo>
                  <a:lnTo>
                    <a:pt x="125730" y="725424"/>
                  </a:lnTo>
                  <a:lnTo>
                    <a:pt x="155448" y="725424"/>
                  </a:lnTo>
                  <a:lnTo>
                    <a:pt x="155448" y="696468"/>
                  </a:lnTo>
                  <a:lnTo>
                    <a:pt x="70104" y="696468"/>
                  </a:lnTo>
                  <a:lnTo>
                    <a:pt x="70104" y="725424"/>
                  </a:lnTo>
                  <a:lnTo>
                    <a:pt x="111760" y="725424"/>
                  </a:lnTo>
                  <a:lnTo>
                    <a:pt x="74676" y="797052"/>
                  </a:lnTo>
                  <a:lnTo>
                    <a:pt x="103632" y="797052"/>
                  </a:lnTo>
                  <a:lnTo>
                    <a:pt x="103632" y="979932"/>
                  </a:lnTo>
                  <a:lnTo>
                    <a:pt x="132588" y="979932"/>
                  </a:lnTo>
                  <a:lnTo>
                    <a:pt x="132588" y="797052"/>
                  </a:lnTo>
                  <a:lnTo>
                    <a:pt x="161544" y="797052"/>
                  </a:lnTo>
                  <a:close/>
                </a:path>
                <a:path w="1744979" h="2423160">
                  <a:moveTo>
                    <a:pt x="164592" y="0"/>
                  </a:moveTo>
                  <a:lnTo>
                    <a:pt x="35052" y="0"/>
                  </a:lnTo>
                  <a:lnTo>
                    <a:pt x="35052" y="28956"/>
                  </a:lnTo>
                  <a:lnTo>
                    <a:pt x="101346" y="28956"/>
                  </a:lnTo>
                  <a:lnTo>
                    <a:pt x="65532" y="100584"/>
                  </a:lnTo>
                  <a:lnTo>
                    <a:pt x="94488" y="100584"/>
                  </a:lnTo>
                  <a:lnTo>
                    <a:pt x="94488" y="316992"/>
                  </a:lnTo>
                  <a:lnTo>
                    <a:pt x="121920" y="316992"/>
                  </a:lnTo>
                  <a:lnTo>
                    <a:pt x="121920" y="100584"/>
                  </a:lnTo>
                  <a:lnTo>
                    <a:pt x="150876" y="100584"/>
                  </a:lnTo>
                  <a:lnTo>
                    <a:pt x="144018" y="86868"/>
                  </a:lnTo>
                  <a:lnTo>
                    <a:pt x="115062" y="28956"/>
                  </a:lnTo>
                  <a:lnTo>
                    <a:pt x="164592" y="28956"/>
                  </a:lnTo>
                  <a:lnTo>
                    <a:pt x="164592" y="0"/>
                  </a:lnTo>
                  <a:close/>
                </a:path>
                <a:path w="1744979" h="2423160">
                  <a:moveTo>
                    <a:pt x="1143000" y="1981200"/>
                  </a:moveTo>
                  <a:lnTo>
                    <a:pt x="118872" y="1981200"/>
                  </a:lnTo>
                  <a:lnTo>
                    <a:pt x="118872" y="1693164"/>
                  </a:lnTo>
                  <a:lnTo>
                    <a:pt x="89916" y="1693164"/>
                  </a:lnTo>
                  <a:lnTo>
                    <a:pt x="89916" y="1994916"/>
                  </a:lnTo>
                  <a:lnTo>
                    <a:pt x="103632" y="1994916"/>
                  </a:lnTo>
                  <a:lnTo>
                    <a:pt x="103632" y="2010156"/>
                  </a:lnTo>
                  <a:lnTo>
                    <a:pt x="1143000" y="2010156"/>
                  </a:lnTo>
                  <a:lnTo>
                    <a:pt x="1143000" y="1981200"/>
                  </a:lnTo>
                  <a:close/>
                </a:path>
                <a:path w="1744979" h="2423160">
                  <a:moveTo>
                    <a:pt x="1744980" y="1511808"/>
                  </a:moveTo>
                  <a:lnTo>
                    <a:pt x="1716024" y="1511808"/>
                  </a:lnTo>
                  <a:lnTo>
                    <a:pt x="1716024" y="1539252"/>
                  </a:lnTo>
                  <a:lnTo>
                    <a:pt x="1716024" y="1847088"/>
                  </a:lnTo>
                  <a:lnTo>
                    <a:pt x="1374648" y="1847088"/>
                  </a:lnTo>
                  <a:lnTo>
                    <a:pt x="1374648" y="1539252"/>
                  </a:lnTo>
                  <a:lnTo>
                    <a:pt x="1716024" y="1539252"/>
                  </a:lnTo>
                  <a:lnTo>
                    <a:pt x="1716024" y="1511808"/>
                  </a:lnTo>
                  <a:lnTo>
                    <a:pt x="1347216" y="1511808"/>
                  </a:lnTo>
                  <a:lnTo>
                    <a:pt x="1347216" y="1539252"/>
                  </a:lnTo>
                  <a:lnTo>
                    <a:pt x="1347216" y="1847088"/>
                  </a:lnTo>
                  <a:lnTo>
                    <a:pt x="984504" y="1847088"/>
                  </a:lnTo>
                  <a:lnTo>
                    <a:pt x="984504" y="1539252"/>
                  </a:lnTo>
                  <a:lnTo>
                    <a:pt x="1347216" y="1539252"/>
                  </a:lnTo>
                  <a:lnTo>
                    <a:pt x="1347216" y="1511808"/>
                  </a:lnTo>
                  <a:lnTo>
                    <a:pt x="955548" y="1511808"/>
                  </a:lnTo>
                  <a:lnTo>
                    <a:pt x="955548" y="1876044"/>
                  </a:lnTo>
                  <a:lnTo>
                    <a:pt x="1744980" y="1876044"/>
                  </a:lnTo>
                  <a:lnTo>
                    <a:pt x="1744980" y="1860804"/>
                  </a:lnTo>
                  <a:lnTo>
                    <a:pt x="1744980" y="1847088"/>
                  </a:lnTo>
                  <a:lnTo>
                    <a:pt x="1744980" y="1539252"/>
                  </a:lnTo>
                  <a:lnTo>
                    <a:pt x="1744980" y="1525524"/>
                  </a:lnTo>
                  <a:lnTo>
                    <a:pt x="1744980" y="15118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95160" y="4617719"/>
              <a:ext cx="85344" cy="1341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84748" y="5779007"/>
              <a:ext cx="1655445" cy="508000"/>
            </a:xfrm>
            <a:custGeom>
              <a:avLst/>
              <a:gdLst/>
              <a:ahLst/>
              <a:cxnLst/>
              <a:rect l="l" t="t" r="r" b="b"/>
              <a:pathLst>
                <a:path w="1655445" h="508000">
                  <a:moveTo>
                    <a:pt x="1053084" y="478536"/>
                  </a:moveTo>
                  <a:lnTo>
                    <a:pt x="28956" y="478536"/>
                  </a:lnTo>
                  <a:lnTo>
                    <a:pt x="28956" y="190500"/>
                  </a:lnTo>
                  <a:lnTo>
                    <a:pt x="0" y="190500"/>
                  </a:lnTo>
                  <a:lnTo>
                    <a:pt x="0" y="492252"/>
                  </a:lnTo>
                  <a:lnTo>
                    <a:pt x="13716" y="492252"/>
                  </a:lnTo>
                  <a:lnTo>
                    <a:pt x="13716" y="507492"/>
                  </a:lnTo>
                  <a:lnTo>
                    <a:pt x="1053084" y="507492"/>
                  </a:lnTo>
                  <a:lnTo>
                    <a:pt x="1053084" y="478536"/>
                  </a:lnTo>
                  <a:close/>
                </a:path>
                <a:path w="1655445" h="508000">
                  <a:moveTo>
                    <a:pt x="1655064" y="0"/>
                  </a:moveTo>
                  <a:lnTo>
                    <a:pt x="1626108" y="0"/>
                  </a:lnTo>
                  <a:lnTo>
                    <a:pt x="1626108" y="28956"/>
                  </a:lnTo>
                  <a:lnTo>
                    <a:pt x="1626108" y="335280"/>
                  </a:lnTo>
                  <a:lnTo>
                    <a:pt x="1284732" y="335280"/>
                  </a:lnTo>
                  <a:lnTo>
                    <a:pt x="1284732" y="28956"/>
                  </a:lnTo>
                  <a:lnTo>
                    <a:pt x="1626108" y="28956"/>
                  </a:lnTo>
                  <a:lnTo>
                    <a:pt x="1626108" y="0"/>
                  </a:lnTo>
                  <a:lnTo>
                    <a:pt x="1257300" y="0"/>
                  </a:lnTo>
                  <a:lnTo>
                    <a:pt x="1257300" y="28956"/>
                  </a:lnTo>
                  <a:lnTo>
                    <a:pt x="1257300" y="335280"/>
                  </a:lnTo>
                  <a:lnTo>
                    <a:pt x="894588" y="335280"/>
                  </a:lnTo>
                  <a:lnTo>
                    <a:pt x="894588" y="28956"/>
                  </a:lnTo>
                  <a:lnTo>
                    <a:pt x="1257300" y="28956"/>
                  </a:lnTo>
                  <a:lnTo>
                    <a:pt x="1257300" y="0"/>
                  </a:lnTo>
                  <a:lnTo>
                    <a:pt x="865632" y="0"/>
                  </a:lnTo>
                  <a:lnTo>
                    <a:pt x="865632" y="364236"/>
                  </a:lnTo>
                  <a:lnTo>
                    <a:pt x="1655064" y="364236"/>
                  </a:lnTo>
                  <a:lnTo>
                    <a:pt x="1655064" y="348996"/>
                  </a:lnTo>
                  <a:lnTo>
                    <a:pt x="1655064" y="335280"/>
                  </a:lnTo>
                  <a:lnTo>
                    <a:pt x="1655064" y="28956"/>
                  </a:lnTo>
                  <a:lnTo>
                    <a:pt x="1655064" y="13716"/>
                  </a:lnTo>
                  <a:lnTo>
                    <a:pt x="1655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95160" y="6137147"/>
              <a:ext cx="85344" cy="1341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92696" y="5669279"/>
              <a:ext cx="1620520" cy="615950"/>
            </a:xfrm>
            <a:custGeom>
              <a:avLst/>
              <a:gdLst/>
              <a:ahLst/>
              <a:cxnLst/>
              <a:rect l="l" t="t" r="r" b="b"/>
              <a:pathLst>
                <a:path w="1620520" h="615950">
                  <a:moveTo>
                    <a:pt x="1051560" y="586740"/>
                  </a:moveTo>
                  <a:lnTo>
                    <a:pt x="27432" y="586740"/>
                  </a:lnTo>
                  <a:lnTo>
                    <a:pt x="27432" y="298704"/>
                  </a:lnTo>
                  <a:lnTo>
                    <a:pt x="0" y="298704"/>
                  </a:lnTo>
                  <a:lnTo>
                    <a:pt x="0" y="600456"/>
                  </a:lnTo>
                  <a:lnTo>
                    <a:pt x="13716" y="600456"/>
                  </a:lnTo>
                  <a:lnTo>
                    <a:pt x="13716" y="615696"/>
                  </a:lnTo>
                  <a:lnTo>
                    <a:pt x="1051560" y="615696"/>
                  </a:lnTo>
                  <a:lnTo>
                    <a:pt x="1051560" y="586740"/>
                  </a:lnTo>
                  <a:close/>
                </a:path>
                <a:path w="1620520" h="615950">
                  <a:moveTo>
                    <a:pt x="1620012" y="109728"/>
                  </a:moveTo>
                  <a:lnTo>
                    <a:pt x="1591056" y="109728"/>
                  </a:lnTo>
                  <a:lnTo>
                    <a:pt x="1591056" y="138684"/>
                  </a:lnTo>
                  <a:lnTo>
                    <a:pt x="1591056" y="445008"/>
                  </a:lnTo>
                  <a:lnTo>
                    <a:pt x="1249680" y="445008"/>
                  </a:lnTo>
                  <a:lnTo>
                    <a:pt x="1249680" y="138684"/>
                  </a:lnTo>
                  <a:lnTo>
                    <a:pt x="1591056" y="138684"/>
                  </a:lnTo>
                  <a:lnTo>
                    <a:pt x="1591056" y="109728"/>
                  </a:lnTo>
                  <a:lnTo>
                    <a:pt x="1222248" y="109728"/>
                  </a:lnTo>
                  <a:lnTo>
                    <a:pt x="1222248" y="138684"/>
                  </a:lnTo>
                  <a:lnTo>
                    <a:pt x="1222248" y="445008"/>
                  </a:lnTo>
                  <a:lnTo>
                    <a:pt x="858012" y="445008"/>
                  </a:lnTo>
                  <a:lnTo>
                    <a:pt x="858012" y="138684"/>
                  </a:lnTo>
                  <a:lnTo>
                    <a:pt x="1007364" y="138684"/>
                  </a:lnTo>
                  <a:lnTo>
                    <a:pt x="1007364" y="283464"/>
                  </a:lnTo>
                  <a:lnTo>
                    <a:pt x="1036320" y="283464"/>
                  </a:lnTo>
                  <a:lnTo>
                    <a:pt x="1036320" y="138684"/>
                  </a:lnTo>
                  <a:lnTo>
                    <a:pt x="1222248" y="138684"/>
                  </a:lnTo>
                  <a:lnTo>
                    <a:pt x="1222248" y="109728"/>
                  </a:lnTo>
                  <a:lnTo>
                    <a:pt x="1036320" y="109728"/>
                  </a:lnTo>
                  <a:lnTo>
                    <a:pt x="1036320" y="100584"/>
                  </a:lnTo>
                  <a:lnTo>
                    <a:pt x="1063752" y="100584"/>
                  </a:lnTo>
                  <a:lnTo>
                    <a:pt x="1056259" y="85344"/>
                  </a:lnTo>
                  <a:lnTo>
                    <a:pt x="1028560" y="28956"/>
                  </a:lnTo>
                  <a:lnTo>
                    <a:pt x="1066800" y="28956"/>
                  </a:lnTo>
                  <a:lnTo>
                    <a:pt x="1066800" y="0"/>
                  </a:lnTo>
                  <a:lnTo>
                    <a:pt x="963168" y="0"/>
                  </a:lnTo>
                  <a:lnTo>
                    <a:pt x="963168" y="28956"/>
                  </a:lnTo>
                  <a:lnTo>
                    <a:pt x="1013587" y="28956"/>
                  </a:lnTo>
                  <a:lnTo>
                    <a:pt x="978408" y="100584"/>
                  </a:lnTo>
                  <a:lnTo>
                    <a:pt x="1007364" y="100584"/>
                  </a:lnTo>
                  <a:lnTo>
                    <a:pt x="1007364" y="109728"/>
                  </a:lnTo>
                  <a:lnTo>
                    <a:pt x="830580" y="109728"/>
                  </a:lnTo>
                  <a:lnTo>
                    <a:pt x="830580" y="473964"/>
                  </a:lnTo>
                  <a:lnTo>
                    <a:pt x="1620012" y="473964"/>
                  </a:lnTo>
                  <a:lnTo>
                    <a:pt x="1620012" y="458724"/>
                  </a:lnTo>
                  <a:lnTo>
                    <a:pt x="1620012" y="445008"/>
                  </a:lnTo>
                  <a:lnTo>
                    <a:pt x="1620012" y="138684"/>
                  </a:lnTo>
                  <a:lnTo>
                    <a:pt x="1620012" y="123444"/>
                  </a:lnTo>
                  <a:lnTo>
                    <a:pt x="1620012" y="1097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101583" y="6135623"/>
              <a:ext cx="85344" cy="1341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26224" y="4134611"/>
              <a:ext cx="1725295" cy="532130"/>
            </a:xfrm>
            <a:custGeom>
              <a:avLst/>
              <a:gdLst/>
              <a:ahLst/>
              <a:cxnLst/>
              <a:rect l="l" t="t" r="r" b="b"/>
              <a:pathLst>
                <a:path w="1725295" h="532129">
                  <a:moveTo>
                    <a:pt x="1053084" y="0"/>
                  </a:moveTo>
                  <a:lnTo>
                    <a:pt x="15240" y="0"/>
                  </a:lnTo>
                  <a:lnTo>
                    <a:pt x="15240" y="13716"/>
                  </a:lnTo>
                  <a:lnTo>
                    <a:pt x="0" y="13716"/>
                  </a:lnTo>
                  <a:lnTo>
                    <a:pt x="0" y="315468"/>
                  </a:lnTo>
                  <a:lnTo>
                    <a:pt x="28956" y="315468"/>
                  </a:lnTo>
                  <a:lnTo>
                    <a:pt x="28956" y="27432"/>
                  </a:lnTo>
                  <a:lnTo>
                    <a:pt x="1053084" y="27432"/>
                  </a:lnTo>
                  <a:lnTo>
                    <a:pt x="1053084" y="0"/>
                  </a:lnTo>
                  <a:close/>
                </a:path>
                <a:path w="1725295" h="532129">
                  <a:moveTo>
                    <a:pt x="1725168" y="167640"/>
                  </a:moveTo>
                  <a:lnTo>
                    <a:pt x="1696212" y="167640"/>
                  </a:lnTo>
                  <a:lnTo>
                    <a:pt x="1696212" y="195072"/>
                  </a:lnTo>
                  <a:lnTo>
                    <a:pt x="1696212" y="502920"/>
                  </a:lnTo>
                  <a:lnTo>
                    <a:pt x="1354836" y="502920"/>
                  </a:lnTo>
                  <a:lnTo>
                    <a:pt x="1354836" y="195072"/>
                  </a:lnTo>
                  <a:lnTo>
                    <a:pt x="1696212" y="195072"/>
                  </a:lnTo>
                  <a:lnTo>
                    <a:pt x="1696212" y="167640"/>
                  </a:lnTo>
                  <a:lnTo>
                    <a:pt x="1325880" y="167640"/>
                  </a:lnTo>
                  <a:lnTo>
                    <a:pt x="1325880" y="195072"/>
                  </a:lnTo>
                  <a:lnTo>
                    <a:pt x="1325880" y="502920"/>
                  </a:lnTo>
                  <a:lnTo>
                    <a:pt x="963168" y="502920"/>
                  </a:lnTo>
                  <a:lnTo>
                    <a:pt x="963168" y="195072"/>
                  </a:lnTo>
                  <a:lnTo>
                    <a:pt x="1325880" y="195072"/>
                  </a:lnTo>
                  <a:lnTo>
                    <a:pt x="1325880" y="167640"/>
                  </a:lnTo>
                  <a:lnTo>
                    <a:pt x="934212" y="167640"/>
                  </a:lnTo>
                  <a:lnTo>
                    <a:pt x="934212" y="531876"/>
                  </a:lnTo>
                  <a:lnTo>
                    <a:pt x="1725168" y="531876"/>
                  </a:lnTo>
                  <a:lnTo>
                    <a:pt x="1725168" y="516636"/>
                  </a:lnTo>
                  <a:lnTo>
                    <a:pt x="1725168" y="502920"/>
                  </a:lnTo>
                  <a:lnTo>
                    <a:pt x="1725168" y="195072"/>
                  </a:lnTo>
                  <a:lnTo>
                    <a:pt x="1725168" y="181356"/>
                  </a:lnTo>
                  <a:lnTo>
                    <a:pt x="1725168" y="1676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136635" y="4148327"/>
              <a:ext cx="85344" cy="1341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33316" y="3060191"/>
              <a:ext cx="2999740" cy="3366770"/>
            </a:xfrm>
            <a:custGeom>
              <a:avLst/>
              <a:gdLst/>
              <a:ahLst/>
              <a:cxnLst/>
              <a:rect l="l" t="t" r="r" b="b"/>
              <a:pathLst>
                <a:path w="2999740" h="3366770">
                  <a:moveTo>
                    <a:pt x="2307336" y="13716"/>
                  </a:moveTo>
                  <a:lnTo>
                    <a:pt x="2292096" y="13716"/>
                  </a:lnTo>
                  <a:lnTo>
                    <a:pt x="2292096" y="0"/>
                  </a:lnTo>
                  <a:lnTo>
                    <a:pt x="1946148" y="0"/>
                  </a:lnTo>
                  <a:lnTo>
                    <a:pt x="1946148" y="27432"/>
                  </a:lnTo>
                  <a:lnTo>
                    <a:pt x="2278380" y="27432"/>
                  </a:lnTo>
                  <a:lnTo>
                    <a:pt x="2278380" y="233172"/>
                  </a:lnTo>
                  <a:lnTo>
                    <a:pt x="42672" y="233172"/>
                  </a:lnTo>
                  <a:lnTo>
                    <a:pt x="42672" y="248412"/>
                  </a:lnTo>
                  <a:lnTo>
                    <a:pt x="28956" y="248412"/>
                  </a:lnTo>
                  <a:lnTo>
                    <a:pt x="28956" y="431292"/>
                  </a:lnTo>
                  <a:lnTo>
                    <a:pt x="0" y="431292"/>
                  </a:lnTo>
                  <a:lnTo>
                    <a:pt x="42672" y="516636"/>
                  </a:lnTo>
                  <a:lnTo>
                    <a:pt x="78968" y="446532"/>
                  </a:lnTo>
                  <a:lnTo>
                    <a:pt x="86868" y="431292"/>
                  </a:lnTo>
                  <a:lnTo>
                    <a:pt x="57912" y="431292"/>
                  </a:lnTo>
                  <a:lnTo>
                    <a:pt x="57912" y="260604"/>
                  </a:lnTo>
                  <a:lnTo>
                    <a:pt x="2292096" y="260604"/>
                  </a:lnTo>
                  <a:lnTo>
                    <a:pt x="2292096" y="248412"/>
                  </a:lnTo>
                  <a:lnTo>
                    <a:pt x="2307336" y="248412"/>
                  </a:lnTo>
                  <a:lnTo>
                    <a:pt x="2307336" y="13716"/>
                  </a:lnTo>
                  <a:close/>
                </a:path>
                <a:path w="2999740" h="3366770">
                  <a:moveTo>
                    <a:pt x="2999232" y="2926080"/>
                  </a:moveTo>
                  <a:lnTo>
                    <a:pt x="2970276" y="2926080"/>
                  </a:lnTo>
                  <a:lnTo>
                    <a:pt x="2970276" y="3339084"/>
                  </a:lnTo>
                  <a:lnTo>
                    <a:pt x="77724" y="3339084"/>
                  </a:lnTo>
                  <a:lnTo>
                    <a:pt x="77724" y="3366516"/>
                  </a:lnTo>
                  <a:lnTo>
                    <a:pt x="2983992" y="3366516"/>
                  </a:lnTo>
                  <a:lnTo>
                    <a:pt x="2983992" y="3345180"/>
                  </a:lnTo>
                  <a:lnTo>
                    <a:pt x="2999232" y="3345180"/>
                  </a:lnTo>
                  <a:lnTo>
                    <a:pt x="2999232" y="2926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68367" y="6414515"/>
              <a:ext cx="85344" cy="1341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46092" y="5577839"/>
              <a:ext cx="1849120" cy="382905"/>
            </a:xfrm>
            <a:custGeom>
              <a:avLst/>
              <a:gdLst/>
              <a:ahLst/>
              <a:cxnLst/>
              <a:rect l="l" t="t" r="r" b="b"/>
              <a:pathLst>
                <a:path w="1849120" h="382904">
                  <a:moveTo>
                    <a:pt x="1848612" y="13716"/>
                  </a:moveTo>
                  <a:lnTo>
                    <a:pt x="1833372" y="13716"/>
                  </a:lnTo>
                  <a:lnTo>
                    <a:pt x="1833372" y="0"/>
                  </a:lnTo>
                  <a:lnTo>
                    <a:pt x="0" y="0"/>
                  </a:lnTo>
                  <a:lnTo>
                    <a:pt x="0" y="27432"/>
                  </a:lnTo>
                  <a:lnTo>
                    <a:pt x="1819656" y="27432"/>
                  </a:lnTo>
                  <a:lnTo>
                    <a:pt x="1819656" y="382524"/>
                  </a:lnTo>
                  <a:lnTo>
                    <a:pt x="1848612" y="382524"/>
                  </a:lnTo>
                  <a:lnTo>
                    <a:pt x="1848612" y="137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03419" y="5591555"/>
              <a:ext cx="85343" cy="2011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29684" y="2589275"/>
              <a:ext cx="5420995" cy="3386454"/>
            </a:xfrm>
            <a:custGeom>
              <a:avLst/>
              <a:gdLst/>
              <a:ahLst/>
              <a:cxnLst/>
              <a:rect l="l" t="t" r="r" b="b"/>
              <a:pathLst>
                <a:path w="5420995" h="3386454">
                  <a:moveTo>
                    <a:pt x="4715256" y="1141476"/>
                  </a:moveTo>
                  <a:lnTo>
                    <a:pt x="2016252" y="1141476"/>
                  </a:lnTo>
                  <a:lnTo>
                    <a:pt x="2016252" y="1170432"/>
                  </a:lnTo>
                  <a:lnTo>
                    <a:pt x="4715256" y="1170432"/>
                  </a:lnTo>
                  <a:lnTo>
                    <a:pt x="4715256" y="1141476"/>
                  </a:lnTo>
                  <a:close/>
                </a:path>
                <a:path w="5420995" h="3386454">
                  <a:moveTo>
                    <a:pt x="5420868" y="15240"/>
                  </a:moveTo>
                  <a:lnTo>
                    <a:pt x="5407152" y="15240"/>
                  </a:lnTo>
                  <a:lnTo>
                    <a:pt x="5407152" y="0"/>
                  </a:lnTo>
                  <a:lnTo>
                    <a:pt x="42672" y="0"/>
                  </a:lnTo>
                  <a:lnTo>
                    <a:pt x="42672" y="15240"/>
                  </a:lnTo>
                  <a:lnTo>
                    <a:pt x="28956" y="15240"/>
                  </a:lnTo>
                  <a:lnTo>
                    <a:pt x="28956" y="231648"/>
                  </a:lnTo>
                  <a:lnTo>
                    <a:pt x="0" y="231648"/>
                  </a:lnTo>
                  <a:lnTo>
                    <a:pt x="42672" y="316992"/>
                  </a:lnTo>
                  <a:lnTo>
                    <a:pt x="78486" y="245364"/>
                  </a:lnTo>
                  <a:lnTo>
                    <a:pt x="85344" y="231648"/>
                  </a:lnTo>
                  <a:lnTo>
                    <a:pt x="57912" y="231648"/>
                  </a:lnTo>
                  <a:lnTo>
                    <a:pt x="57912" y="28956"/>
                  </a:lnTo>
                  <a:lnTo>
                    <a:pt x="5391912" y="28956"/>
                  </a:lnTo>
                  <a:lnTo>
                    <a:pt x="5391912" y="3357372"/>
                  </a:lnTo>
                  <a:lnTo>
                    <a:pt x="4195572" y="3357372"/>
                  </a:lnTo>
                  <a:lnTo>
                    <a:pt x="4195572" y="3386328"/>
                  </a:lnTo>
                  <a:lnTo>
                    <a:pt x="5407152" y="3386328"/>
                  </a:lnTo>
                  <a:lnTo>
                    <a:pt x="5407152" y="3371088"/>
                  </a:lnTo>
                  <a:lnTo>
                    <a:pt x="5420868" y="3371088"/>
                  </a:lnTo>
                  <a:lnTo>
                    <a:pt x="5420868" y="152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31208" y="3026663"/>
              <a:ext cx="97536" cy="9448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5111" y="3730751"/>
              <a:ext cx="99060" cy="9601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949696" y="2993135"/>
              <a:ext cx="99059" cy="9448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08219" y="3026663"/>
              <a:ext cx="97535" cy="9448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30696" y="3017519"/>
              <a:ext cx="97536" cy="9601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964935" y="3697223"/>
              <a:ext cx="97536" cy="9601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313931" y="3698747"/>
              <a:ext cx="99059" cy="9601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24172" y="3745991"/>
              <a:ext cx="4648200" cy="2032000"/>
            </a:xfrm>
            <a:custGeom>
              <a:avLst/>
              <a:gdLst/>
              <a:ahLst/>
              <a:cxnLst/>
              <a:rect l="l" t="t" r="r" b="b"/>
              <a:pathLst>
                <a:path w="4648200" h="2032000">
                  <a:moveTo>
                    <a:pt x="4648200" y="1708404"/>
                  </a:moveTo>
                  <a:lnTo>
                    <a:pt x="4642104" y="1708404"/>
                  </a:lnTo>
                  <a:lnTo>
                    <a:pt x="4642104" y="0"/>
                  </a:lnTo>
                  <a:lnTo>
                    <a:pt x="4613148" y="0"/>
                  </a:lnTo>
                  <a:lnTo>
                    <a:pt x="4613148" y="1708391"/>
                  </a:lnTo>
                  <a:lnTo>
                    <a:pt x="36576" y="1705356"/>
                  </a:lnTo>
                  <a:lnTo>
                    <a:pt x="36576" y="1729740"/>
                  </a:lnTo>
                  <a:lnTo>
                    <a:pt x="28956" y="1729740"/>
                  </a:lnTo>
                  <a:lnTo>
                    <a:pt x="28956" y="1946148"/>
                  </a:lnTo>
                  <a:lnTo>
                    <a:pt x="0" y="1946148"/>
                  </a:lnTo>
                  <a:lnTo>
                    <a:pt x="42672" y="2031492"/>
                  </a:lnTo>
                  <a:lnTo>
                    <a:pt x="79756" y="1959864"/>
                  </a:lnTo>
                  <a:lnTo>
                    <a:pt x="86868" y="1946148"/>
                  </a:lnTo>
                  <a:lnTo>
                    <a:pt x="57912" y="1946148"/>
                  </a:lnTo>
                  <a:lnTo>
                    <a:pt x="57912" y="1734324"/>
                  </a:lnTo>
                  <a:lnTo>
                    <a:pt x="4648200" y="1735836"/>
                  </a:lnTo>
                  <a:lnTo>
                    <a:pt x="4648200" y="17084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25111" y="4436363"/>
              <a:ext cx="99060" cy="9601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948172" y="4395215"/>
              <a:ext cx="97536" cy="9601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092696" y="4411979"/>
              <a:ext cx="97535" cy="9448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32731" y="5190744"/>
              <a:ext cx="97535" cy="9601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11040" y="4483607"/>
              <a:ext cx="4270375" cy="1861185"/>
            </a:xfrm>
            <a:custGeom>
              <a:avLst/>
              <a:gdLst/>
              <a:ahLst/>
              <a:cxnLst/>
              <a:rect l="l" t="t" r="r" b="b"/>
              <a:pathLst>
                <a:path w="4270375" h="1861185">
                  <a:moveTo>
                    <a:pt x="3840480" y="321564"/>
                  </a:moveTo>
                  <a:lnTo>
                    <a:pt x="3768090" y="321564"/>
                  </a:lnTo>
                  <a:lnTo>
                    <a:pt x="3796284" y="265176"/>
                  </a:lnTo>
                  <a:lnTo>
                    <a:pt x="3803904" y="249936"/>
                  </a:lnTo>
                  <a:lnTo>
                    <a:pt x="3774948" y="249936"/>
                  </a:lnTo>
                  <a:lnTo>
                    <a:pt x="3774948" y="0"/>
                  </a:lnTo>
                  <a:lnTo>
                    <a:pt x="3747516" y="0"/>
                  </a:lnTo>
                  <a:lnTo>
                    <a:pt x="3747516" y="249936"/>
                  </a:lnTo>
                  <a:lnTo>
                    <a:pt x="3718560" y="249936"/>
                  </a:lnTo>
                  <a:lnTo>
                    <a:pt x="3754374" y="321564"/>
                  </a:lnTo>
                  <a:lnTo>
                    <a:pt x="3703320" y="321564"/>
                  </a:lnTo>
                  <a:lnTo>
                    <a:pt x="3703320" y="350520"/>
                  </a:lnTo>
                  <a:lnTo>
                    <a:pt x="3840480" y="350520"/>
                  </a:lnTo>
                  <a:lnTo>
                    <a:pt x="3840480" y="321564"/>
                  </a:lnTo>
                  <a:close/>
                </a:path>
                <a:path w="4270375" h="1861185">
                  <a:moveTo>
                    <a:pt x="4270248" y="33528"/>
                  </a:moveTo>
                  <a:lnTo>
                    <a:pt x="4242816" y="33528"/>
                  </a:lnTo>
                  <a:lnTo>
                    <a:pt x="4242816" y="1831848"/>
                  </a:lnTo>
                  <a:lnTo>
                    <a:pt x="0" y="1831848"/>
                  </a:lnTo>
                  <a:lnTo>
                    <a:pt x="0" y="1860804"/>
                  </a:lnTo>
                  <a:lnTo>
                    <a:pt x="4256532" y="1860804"/>
                  </a:lnTo>
                  <a:lnTo>
                    <a:pt x="4256532" y="1847088"/>
                  </a:lnTo>
                  <a:lnTo>
                    <a:pt x="4270248" y="1847088"/>
                  </a:lnTo>
                  <a:lnTo>
                    <a:pt x="4270248" y="335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75987" y="6112764"/>
              <a:ext cx="85344" cy="20116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217407" y="4469891"/>
              <a:ext cx="97536" cy="96012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709659" y="4469891"/>
              <a:ext cx="97536" cy="9601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11040" y="4066031"/>
              <a:ext cx="1884045" cy="384175"/>
            </a:xfrm>
            <a:custGeom>
              <a:avLst/>
              <a:gdLst/>
              <a:ahLst/>
              <a:cxnLst/>
              <a:rect l="l" t="t" r="r" b="b"/>
              <a:pathLst>
                <a:path w="1884045" h="384175">
                  <a:moveTo>
                    <a:pt x="1883664" y="15240"/>
                  </a:moveTo>
                  <a:lnTo>
                    <a:pt x="1868424" y="15240"/>
                  </a:lnTo>
                  <a:lnTo>
                    <a:pt x="1868424" y="0"/>
                  </a:lnTo>
                  <a:lnTo>
                    <a:pt x="0" y="0"/>
                  </a:lnTo>
                  <a:lnTo>
                    <a:pt x="0" y="28956"/>
                  </a:lnTo>
                  <a:lnTo>
                    <a:pt x="1854708" y="28956"/>
                  </a:lnTo>
                  <a:lnTo>
                    <a:pt x="1854708" y="384048"/>
                  </a:lnTo>
                  <a:lnTo>
                    <a:pt x="1883664" y="384048"/>
                  </a:lnTo>
                  <a:lnTo>
                    <a:pt x="1883664" y="152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466843" y="3896867"/>
              <a:ext cx="85343" cy="16763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330696" y="4407407"/>
              <a:ext cx="97536" cy="96012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81144" y="4433315"/>
              <a:ext cx="2842260" cy="410209"/>
            </a:xfrm>
            <a:custGeom>
              <a:avLst/>
              <a:gdLst/>
              <a:ahLst/>
              <a:cxnLst/>
              <a:rect l="l" t="t" r="r" b="b"/>
              <a:pathLst>
                <a:path w="2842259" h="410210">
                  <a:moveTo>
                    <a:pt x="2842260" y="0"/>
                  </a:moveTo>
                  <a:lnTo>
                    <a:pt x="2813304" y="0"/>
                  </a:lnTo>
                  <a:lnTo>
                    <a:pt x="2813304" y="381000"/>
                  </a:lnTo>
                  <a:lnTo>
                    <a:pt x="0" y="381000"/>
                  </a:lnTo>
                  <a:lnTo>
                    <a:pt x="0" y="409956"/>
                  </a:lnTo>
                  <a:lnTo>
                    <a:pt x="2836164" y="409956"/>
                  </a:lnTo>
                  <a:lnTo>
                    <a:pt x="2836164" y="402336"/>
                  </a:lnTo>
                  <a:lnTo>
                    <a:pt x="2842260" y="402336"/>
                  </a:lnTo>
                  <a:lnTo>
                    <a:pt x="28422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27804" y="4818887"/>
              <a:ext cx="86868" cy="202692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359396" y="4408931"/>
              <a:ext cx="99059" cy="9601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922263" y="5125211"/>
              <a:ext cx="99060" cy="96012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799075" y="3698747"/>
              <a:ext cx="97536" cy="96012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800599" y="4402835"/>
              <a:ext cx="99060" cy="96012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799075" y="5138927"/>
              <a:ext cx="97536" cy="96012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87240" y="3395471"/>
              <a:ext cx="4825365" cy="1807845"/>
            </a:xfrm>
            <a:custGeom>
              <a:avLst/>
              <a:gdLst/>
              <a:ahLst/>
              <a:cxnLst/>
              <a:rect l="l" t="t" r="r" b="b"/>
              <a:pathLst>
                <a:path w="4825365" h="1807845">
                  <a:moveTo>
                    <a:pt x="4824984" y="13716"/>
                  </a:moveTo>
                  <a:lnTo>
                    <a:pt x="4809744" y="13716"/>
                  </a:lnTo>
                  <a:lnTo>
                    <a:pt x="4809744" y="0"/>
                  </a:lnTo>
                  <a:lnTo>
                    <a:pt x="0" y="0"/>
                  </a:lnTo>
                  <a:lnTo>
                    <a:pt x="0" y="28956"/>
                  </a:lnTo>
                  <a:lnTo>
                    <a:pt x="4796028" y="28956"/>
                  </a:lnTo>
                  <a:lnTo>
                    <a:pt x="4796028" y="1778508"/>
                  </a:lnTo>
                  <a:lnTo>
                    <a:pt x="1792224" y="1778508"/>
                  </a:lnTo>
                  <a:lnTo>
                    <a:pt x="1792224" y="1807464"/>
                  </a:lnTo>
                  <a:lnTo>
                    <a:pt x="4803648" y="1807464"/>
                  </a:lnTo>
                  <a:lnTo>
                    <a:pt x="4803648" y="1793748"/>
                  </a:lnTo>
                  <a:lnTo>
                    <a:pt x="4824984" y="1793748"/>
                  </a:lnTo>
                  <a:lnTo>
                    <a:pt x="4824984" y="137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41519" y="3409187"/>
              <a:ext cx="85343" cy="161544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331208" y="5937503"/>
              <a:ext cx="97536" cy="96012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834128" y="5913120"/>
              <a:ext cx="97536" cy="96011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331208" y="6719315"/>
              <a:ext cx="593090" cy="104139"/>
            </a:xfrm>
            <a:custGeom>
              <a:avLst/>
              <a:gdLst/>
              <a:ahLst/>
              <a:cxnLst/>
              <a:rect l="l" t="t" r="r" b="b"/>
              <a:pathLst>
                <a:path w="593089" h="104140">
                  <a:moveTo>
                    <a:pt x="64008" y="59436"/>
                  </a:moveTo>
                  <a:lnTo>
                    <a:pt x="59436" y="64008"/>
                  </a:lnTo>
                  <a:lnTo>
                    <a:pt x="62484" y="62496"/>
                  </a:lnTo>
                  <a:lnTo>
                    <a:pt x="64008" y="59436"/>
                  </a:lnTo>
                  <a:close/>
                </a:path>
                <a:path w="593089" h="104140">
                  <a:moveTo>
                    <a:pt x="97536" y="36576"/>
                  </a:moveTo>
                  <a:lnTo>
                    <a:pt x="96012" y="36576"/>
                  </a:lnTo>
                  <a:lnTo>
                    <a:pt x="95707" y="35052"/>
                  </a:lnTo>
                  <a:lnTo>
                    <a:pt x="94488" y="28968"/>
                  </a:lnTo>
                  <a:lnTo>
                    <a:pt x="92964" y="27432"/>
                  </a:lnTo>
                  <a:lnTo>
                    <a:pt x="89916" y="21336"/>
                  </a:lnTo>
                  <a:lnTo>
                    <a:pt x="89916" y="19824"/>
                  </a:lnTo>
                  <a:lnTo>
                    <a:pt x="88392" y="19824"/>
                  </a:lnTo>
                  <a:lnTo>
                    <a:pt x="83820" y="13716"/>
                  </a:lnTo>
                  <a:lnTo>
                    <a:pt x="83820" y="12192"/>
                  </a:lnTo>
                  <a:lnTo>
                    <a:pt x="82296" y="12192"/>
                  </a:lnTo>
                  <a:lnTo>
                    <a:pt x="77724" y="7620"/>
                  </a:lnTo>
                  <a:lnTo>
                    <a:pt x="76200" y="7620"/>
                  </a:lnTo>
                  <a:lnTo>
                    <a:pt x="74676" y="6096"/>
                  </a:lnTo>
                  <a:lnTo>
                    <a:pt x="68580" y="3048"/>
                  </a:lnTo>
                  <a:lnTo>
                    <a:pt x="68580" y="45720"/>
                  </a:lnTo>
                  <a:lnTo>
                    <a:pt x="68580" y="48768"/>
                  </a:lnTo>
                  <a:lnTo>
                    <a:pt x="67056" y="56388"/>
                  </a:lnTo>
                  <a:lnTo>
                    <a:pt x="62484" y="62496"/>
                  </a:lnTo>
                  <a:lnTo>
                    <a:pt x="56388" y="65544"/>
                  </a:lnTo>
                  <a:lnTo>
                    <a:pt x="57912" y="64008"/>
                  </a:lnTo>
                  <a:lnTo>
                    <a:pt x="54813" y="65557"/>
                  </a:lnTo>
                  <a:lnTo>
                    <a:pt x="48768" y="66751"/>
                  </a:lnTo>
                  <a:lnTo>
                    <a:pt x="42697" y="65557"/>
                  </a:lnTo>
                  <a:lnTo>
                    <a:pt x="39611" y="64008"/>
                  </a:lnTo>
                  <a:lnTo>
                    <a:pt x="36588" y="62509"/>
                  </a:lnTo>
                  <a:lnTo>
                    <a:pt x="33528" y="59436"/>
                  </a:lnTo>
                  <a:lnTo>
                    <a:pt x="30480" y="56388"/>
                  </a:lnTo>
                  <a:lnTo>
                    <a:pt x="28956" y="48768"/>
                  </a:lnTo>
                  <a:lnTo>
                    <a:pt x="28956" y="45720"/>
                  </a:lnTo>
                  <a:lnTo>
                    <a:pt x="30480" y="38112"/>
                  </a:lnTo>
                  <a:lnTo>
                    <a:pt x="28956" y="41148"/>
                  </a:lnTo>
                  <a:lnTo>
                    <a:pt x="32004" y="35052"/>
                  </a:lnTo>
                  <a:lnTo>
                    <a:pt x="30480" y="38112"/>
                  </a:lnTo>
                  <a:lnTo>
                    <a:pt x="32766" y="35052"/>
                  </a:lnTo>
                  <a:lnTo>
                    <a:pt x="35052" y="32004"/>
                  </a:lnTo>
                  <a:lnTo>
                    <a:pt x="33528" y="35052"/>
                  </a:lnTo>
                  <a:lnTo>
                    <a:pt x="36576" y="32004"/>
                  </a:lnTo>
                  <a:lnTo>
                    <a:pt x="39611" y="30492"/>
                  </a:lnTo>
                  <a:lnTo>
                    <a:pt x="42672" y="28968"/>
                  </a:lnTo>
                  <a:lnTo>
                    <a:pt x="48768" y="27736"/>
                  </a:lnTo>
                  <a:lnTo>
                    <a:pt x="54864" y="28968"/>
                  </a:lnTo>
                  <a:lnTo>
                    <a:pt x="57912" y="30492"/>
                  </a:lnTo>
                  <a:lnTo>
                    <a:pt x="56388" y="28968"/>
                  </a:lnTo>
                  <a:lnTo>
                    <a:pt x="59436" y="30492"/>
                  </a:lnTo>
                  <a:lnTo>
                    <a:pt x="64008" y="35052"/>
                  </a:lnTo>
                  <a:lnTo>
                    <a:pt x="62484" y="32004"/>
                  </a:lnTo>
                  <a:lnTo>
                    <a:pt x="67056" y="38112"/>
                  </a:lnTo>
                  <a:lnTo>
                    <a:pt x="68580" y="45720"/>
                  </a:lnTo>
                  <a:lnTo>
                    <a:pt x="68580" y="3048"/>
                  </a:lnTo>
                  <a:lnTo>
                    <a:pt x="67056" y="3048"/>
                  </a:lnTo>
                  <a:lnTo>
                    <a:pt x="59436" y="0"/>
                  </a:lnTo>
                  <a:lnTo>
                    <a:pt x="38100" y="0"/>
                  </a:lnTo>
                  <a:lnTo>
                    <a:pt x="32004" y="3048"/>
                  </a:lnTo>
                  <a:lnTo>
                    <a:pt x="28956" y="3048"/>
                  </a:lnTo>
                  <a:lnTo>
                    <a:pt x="22860" y="6096"/>
                  </a:lnTo>
                  <a:lnTo>
                    <a:pt x="22860" y="7620"/>
                  </a:lnTo>
                  <a:lnTo>
                    <a:pt x="19812" y="7620"/>
                  </a:lnTo>
                  <a:lnTo>
                    <a:pt x="13716" y="13716"/>
                  </a:lnTo>
                  <a:lnTo>
                    <a:pt x="9144" y="19824"/>
                  </a:lnTo>
                  <a:lnTo>
                    <a:pt x="7620" y="21336"/>
                  </a:lnTo>
                  <a:lnTo>
                    <a:pt x="4572" y="27432"/>
                  </a:lnTo>
                  <a:lnTo>
                    <a:pt x="3048" y="28968"/>
                  </a:lnTo>
                  <a:lnTo>
                    <a:pt x="1524" y="36576"/>
                  </a:lnTo>
                  <a:lnTo>
                    <a:pt x="1524" y="38112"/>
                  </a:lnTo>
                  <a:lnTo>
                    <a:pt x="0" y="39624"/>
                  </a:lnTo>
                  <a:lnTo>
                    <a:pt x="0" y="54864"/>
                  </a:lnTo>
                  <a:lnTo>
                    <a:pt x="1524" y="56388"/>
                  </a:lnTo>
                  <a:lnTo>
                    <a:pt x="1524" y="57912"/>
                  </a:lnTo>
                  <a:lnTo>
                    <a:pt x="3048" y="65544"/>
                  </a:lnTo>
                  <a:lnTo>
                    <a:pt x="4572" y="67056"/>
                  </a:lnTo>
                  <a:lnTo>
                    <a:pt x="7620" y="73152"/>
                  </a:lnTo>
                  <a:lnTo>
                    <a:pt x="9144" y="74676"/>
                  </a:lnTo>
                  <a:lnTo>
                    <a:pt x="13716" y="80772"/>
                  </a:lnTo>
                  <a:lnTo>
                    <a:pt x="19812" y="86868"/>
                  </a:lnTo>
                  <a:lnTo>
                    <a:pt x="22860" y="86868"/>
                  </a:lnTo>
                  <a:lnTo>
                    <a:pt x="22860" y="88392"/>
                  </a:lnTo>
                  <a:lnTo>
                    <a:pt x="28956" y="91440"/>
                  </a:lnTo>
                  <a:lnTo>
                    <a:pt x="32004" y="91440"/>
                  </a:lnTo>
                  <a:lnTo>
                    <a:pt x="38100" y="94488"/>
                  </a:lnTo>
                  <a:lnTo>
                    <a:pt x="59436" y="94488"/>
                  </a:lnTo>
                  <a:lnTo>
                    <a:pt x="67056" y="91440"/>
                  </a:lnTo>
                  <a:lnTo>
                    <a:pt x="68580" y="91440"/>
                  </a:lnTo>
                  <a:lnTo>
                    <a:pt x="74676" y="88392"/>
                  </a:lnTo>
                  <a:lnTo>
                    <a:pt x="76200" y="86868"/>
                  </a:lnTo>
                  <a:lnTo>
                    <a:pt x="77724" y="86868"/>
                  </a:lnTo>
                  <a:lnTo>
                    <a:pt x="82296" y="82296"/>
                  </a:lnTo>
                  <a:lnTo>
                    <a:pt x="83820" y="82296"/>
                  </a:lnTo>
                  <a:lnTo>
                    <a:pt x="83820" y="80772"/>
                  </a:lnTo>
                  <a:lnTo>
                    <a:pt x="88392" y="74676"/>
                  </a:lnTo>
                  <a:lnTo>
                    <a:pt x="89916" y="74676"/>
                  </a:lnTo>
                  <a:lnTo>
                    <a:pt x="89916" y="73152"/>
                  </a:lnTo>
                  <a:lnTo>
                    <a:pt x="92964" y="67056"/>
                  </a:lnTo>
                  <a:lnTo>
                    <a:pt x="94488" y="65544"/>
                  </a:lnTo>
                  <a:lnTo>
                    <a:pt x="95707" y="59436"/>
                  </a:lnTo>
                  <a:lnTo>
                    <a:pt x="96012" y="57912"/>
                  </a:lnTo>
                  <a:lnTo>
                    <a:pt x="97536" y="57912"/>
                  </a:lnTo>
                  <a:lnTo>
                    <a:pt x="97536" y="36576"/>
                  </a:lnTo>
                  <a:close/>
                </a:path>
                <a:path w="593089" h="104140">
                  <a:moveTo>
                    <a:pt x="592836" y="45720"/>
                  </a:moveTo>
                  <a:lnTo>
                    <a:pt x="591312" y="44208"/>
                  </a:lnTo>
                  <a:lnTo>
                    <a:pt x="589788" y="38100"/>
                  </a:lnTo>
                  <a:lnTo>
                    <a:pt x="589788" y="36576"/>
                  </a:lnTo>
                  <a:lnTo>
                    <a:pt x="588264" y="36576"/>
                  </a:lnTo>
                  <a:lnTo>
                    <a:pt x="585216" y="30480"/>
                  </a:lnTo>
                  <a:lnTo>
                    <a:pt x="585216" y="28956"/>
                  </a:lnTo>
                  <a:lnTo>
                    <a:pt x="583692" y="28956"/>
                  </a:lnTo>
                  <a:lnTo>
                    <a:pt x="579120" y="22860"/>
                  </a:lnTo>
                  <a:lnTo>
                    <a:pt x="579120" y="21336"/>
                  </a:lnTo>
                  <a:lnTo>
                    <a:pt x="577596" y="21336"/>
                  </a:lnTo>
                  <a:lnTo>
                    <a:pt x="573024" y="16764"/>
                  </a:lnTo>
                  <a:lnTo>
                    <a:pt x="571500" y="16764"/>
                  </a:lnTo>
                  <a:lnTo>
                    <a:pt x="571500" y="15252"/>
                  </a:lnTo>
                  <a:lnTo>
                    <a:pt x="569976" y="15252"/>
                  </a:lnTo>
                  <a:lnTo>
                    <a:pt x="565061" y="12788"/>
                  </a:lnTo>
                  <a:lnTo>
                    <a:pt x="565061" y="56222"/>
                  </a:lnTo>
                  <a:lnTo>
                    <a:pt x="563880" y="60960"/>
                  </a:lnTo>
                  <a:lnTo>
                    <a:pt x="562356" y="64008"/>
                  </a:lnTo>
                  <a:lnTo>
                    <a:pt x="563880" y="62484"/>
                  </a:lnTo>
                  <a:lnTo>
                    <a:pt x="562356" y="65532"/>
                  </a:lnTo>
                  <a:lnTo>
                    <a:pt x="554736" y="73164"/>
                  </a:lnTo>
                  <a:lnTo>
                    <a:pt x="551688" y="74676"/>
                  </a:lnTo>
                  <a:lnTo>
                    <a:pt x="553199" y="73164"/>
                  </a:lnTo>
                  <a:lnTo>
                    <a:pt x="547116" y="74676"/>
                  </a:lnTo>
                  <a:lnTo>
                    <a:pt x="541020" y="74676"/>
                  </a:lnTo>
                  <a:lnTo>
                    <a:pt x="534924" y="73164"/>
                  </a:lnTo>
                  <a:lnTo>
                    <a:pt x="531876" y="71653"/>
                  </a:lnTo>
                  <a:lnTo>
                    <a:pt x="525780" y="65532"/>
                  </a:lnTo>
                  <a:lnTo>
                    <a:pt x="528828" y="68580"/>
                  </a:lnTo>
                  <a:lnTo>
                    <a:pt x="526542" y="65532"/>
                  </a:lnTo>
                  <a:lnTo>
                    <a:pt x="524256" y="62484"/>
                  </a:lnTo>
                  <a:lnTo>
                    <a:pt x="525780" y="64008"/>
                  </a:lnTo>
                  <a:lnTo>
                    <a:pt x="525386" y="62484"/>
                  </a:lnTo>
                  <a:lnTo>
                    <a:pt x="525018" y="60960"/>
                  </a:lnTo>
                  <a:lnTo>
                    <a:pt x="524256" y="57912"/>
                  </a:lnTo>
                  <a:lnTo>
                    <a:pt x="524256" y="53340"/>
                  </a:lnTo>
                  <a:lnTo>
                    <a:pt x="525386" y="48780"/>
                  </a:lnTo>
                  <a:lnTo>
                    <a:pt x="528828" y="44208"/>
                  </a:lnTo>
                  <a:lnTo>
                    <a:pt x="525780" y="47244"/>
                  </a:lnTo>
                  <a:lnTo>
                    <a:pt x="529209" y="42672"/>
                  </a:lnTo>
                  <a:lnTo>
                    <a:pt x="529590" y="42164"/>
                  </a:lnTo>
                  <a:lnTo>
                    <a:pt x="531114" y="41148"/>
                  </a:lnTo>
                  <a:lnTo>
                    <a:pt x="533387" y="39636"/>
                  </a:lnTo>
                  <a:lnTo>
                    <a:pt x="531876" y="41148"/>
                  </a:lnTo>
                  <a:lnTo>
                    <a:pt x="534911" y="39636"/>
                  </a:lnTo>
                  <a:lnTo>
                    <a:pt x="537972" y="38100"/>
                  </a:lnTo>
                  <a:lnTo>
                    <a:pt x="534924" y="38100"/>
                  </a:lnTo>
                  <a:lnTo>
                    <a:pt x="541020" y="36576"/>
                  </a:lnTo>
                  <a:lnTo>
                    <a:pt x="539496" y="38100"/>
                  </a:lnTo>
                  <a:lnTo>
                    <a:pt x="544233" y="36918"/>
                  </a:lnTo>
                  <a:lnTo>
                    <a:pt x="550164" y="38100"/>
                  </a:lnTo>
                  <a:lnTo>
                    <a:pt x="547116" y="36576"/>
                  </a:lnTo>
                  <a:lnTo>
                    <a:pt x="553212" y="38100"/>
                  </a:lnTo>
                  <a:lnTo>
                    <a:pt x="551688" y="38100"/>
                  </a:lnTo>
                  <a:lnTo>
                    <a:pt x="554736" y="39636"/>
                  </a:lnTo>
                  <a:lnTo>
                    <a:pt x="559308" y="44208"/>
                  </a:lnTo>
                  <a:lnTo>
                    <a:pt x="557784" y="41148"/>
                  </a:lnTo>
                  <a:lnTo>
                    <a:pt x="560832" y="44208"/>
                  </a:lnTo>
                  <a:lnTo>
                    <a:pt x="563880" y="50304"/>
                  </a:lnTo>
                  <a:lnTo>
                    <a:pt x="565061" y="56222"/>
                  </a:lnTo>
                  <a:lnTo>
                    <a:pt x="565061" y="12788"/>
                  </a:lnTo>
                  <a:lnTo>
                    <a:pt x="563880" y="12192"/>
                  </a:lnTo>
                  <a:lnTo>
                    <a:pt x="562356" y="12192"/>
                  </a:lnTo>
                  <a:lnTo>
                    <a:pt x="556260" y="9144"/>
                  </a:lnTo>
                  <a:lnTo>
                    <a:pt x="553212" y="9144"/>
                  </a:lnTo>
                  <a:lnTo>
                    <a:pt x="545592" y="7620"/>
                  </a:lnTo>
                  <a:lnTo>
                    <a:pt x="542544" y="7620"/>
                  </a:lnTo>
                  <a:lnTo>
                    <a:pt x="536448" y="9144"/>
                  </a:lnTo>
                  <a:lnTo>
                    <a:pt x="533400" y="9144"/>
                  </a:lnTo>
                  <a:lnTo>
                    <a:pt x="527304" y="12192"/>
                  </a:lnTo>
                  <a:lnTo>
                    <a:pt x="524256" y="12192"/>
                  </a:lnTo>
                  <a:lnTo>
                    <a:pt x="518160" y="15252"/>
                  </a:lnTo>
                  <a:lnTo>
                    <a:pt x="516636" y="16764"/>
                  </a:lnTo>
                  <a:lnTo>
                    <a:pt x="510540" y="21336"/>
                  </a:lnTo>
                  <a:lnTo>
                    <a:pt x="504444" y="27432"/>
                  </a:lnTo>
                  <a:lnTo>
                    <a:pt x="504444" y="28956"/>
                  </a:lnTo>
                  <a:lnTo>
                    <a:pt x="502920" y="28956"/>
                  </a:lnTo>
                  <a:lnTo>
                    <a:pt x="502920" y="30480"/>
                  </a:lnTo>
                  <a:lnTo>
                    <a:pt x="499872" y="36576"/>
                  </a:lnTo>
                  <a:lnTo>
                    <a:pt x="499872" y="38100"/>
                  </a:lnTo>
                  <a:lnTo>
                    <a:pt x="498348" y="38100"/>
                  </a:lnTo>
                  <a:lnTo>
                    <a:pt x="496824" y="44208"/>
                  </a:lnTo>
                  <a:lnTo>
                    <a:pt x="496824" y="47244"/>
                  </a:lnTo>
                  <a:lnTo>
                    <a:pt x="495300" y="54864"/>
                  </a:lnTo>
                  <a:lnTo>
                    <a:pt x="495300" y="57912"/>
                  </a:lnTo>
                  <a:lnTo>
                    <a:pt x="496824" y="64008"/>
                  </a:lnTo>
                  <a:lnTo>
                    <a:pt x="496824" y="67056"/>
                  </a:lnTo>
                  <a:lnTo>
                    <a:pt x="498348" y="73164"/>
                  </a:lnTo>
                  <a:lnTo>
                    <a:pt x="499872" y="74676"/>
                  </a:lnTo>
                  <a:lnTo>
                    <a:pt x="499872" y="76200"/>
                  </a:lnTo>
                  <a:lnTo>
                    <a:pt x="502920" y="82296"/>
                  </a:lnTo>
                  <a:lnTo>
                    <a:pt x="504444" y="83820"/>
                  </a:lnTo>
                  <a:lnTo>
                    <a:pt x="509016" y="89916"/>
                  </a:lnTo>
                  <a:lnTo>
                    <a:pt x="510540" y="89916"/>
                  </a:lnTo>
                  <a:lnTo>
                    <a:pt x="510540" y="91440"/>
                  </a:lnTo>
                  <a:lnTo>
                    <a:pt x="516636" y="94488"/>
                  </a:lnTo>
                  <a:lnTo>
                    <a:pt x="516636" y="96012"/>
                  </a:lnTo>
                  <a:lnTo>
                    <a:pt x="518160" y="96012"/>
                  </a:lnTo>
                  <a:lnTo>
                    <a:pt x="524256" y="99060"/>
                  </a:lnTo>
                  <a:lnTo>
                    <a:pt x="525780" y="100584"/>
                  </a:lnTo>
                  <a:lnTo>
                    <a:pt x="527304" y="100584"/>
                  </a:lnTo>
                  <a:lnTo>
                    <a:pt x="533400" y="102108"/>
                  </a:lnTo>
                  <a:lnTo>
                    <a:pt x="533400" y="103632"/>
                  </a:lnTo>
                  <a:lnTo>
                    <a:pt x="554736" y="103632"/>
                  </a:lnTo>
                  <a:lnTo>
                    <a:pt x="556260" y="102108"/>
                  </a:lnTo>
                  <a:lnTo>
                    <a:pt x="562356" y="100584"/>
                  </a:lnTo>
                  <a:lnTo>
                    <a:pt x="563880" y="100584"/>
                  </a:lnTo>
                  <a:lnTo>
                    <a:pt x="563880" y="99060"/>
                  </a:lnTo>
                  <a:lnTo>
                    <a:pt x="569976" y="96012"/>
                  </a:lnTo>
                  <a:lnTo>
                    <a:pt x="571500" y="96012"/>
                  </a:lnTo>
                  <a:lnTo>
                    <a:pt x="573024" y="94488"/>
                  </a:lnTo>
                  <a:lnTo>
                    <a:pt x="577596" y="91440"/>
                  </a:lnTo>
                  <a:lnTo>
                    <a:pt x="579120" y="89916"/>
                  </a:lnTo>
                  <a:lnTo>
                    <a:pt x="579120" y="88392"/>
                  </a:lnTo>
                  <a:lnTo>
                    <a:pt x="583692" y="83820"/>
                  </a:lnTo>
                  <a:lnTo>
                    <a:pt x="585216" y="83820"/>
                  </a:lnTo>
                  <a:lnTo>
                    <a:pt x="585216" y="82296"/>
                  </a:lnTo>
                  <a:lnTo>
                    <a:pt x="588264" y="76200"/>
                  </a:lnTo>
                  <a:lnTo>
                    <a:pt x="589788" y="74676"/>
                  </a:lnTo>
                  <a:lnTo>
                    <a:pt x="589788" y="73164"/>
                  </a:lnTo>
                  <a:lnTo>
                    <a:pt x="590169" y="71640"/>
                  </a:lnTo>
                  <a:lnTo>
                    <a:pt x="590931" y="68580"/>
                  </a:lnTo>
                  <a:lnTo>
                    <a:pt x="591312" y="67056"/>
                  </a:lnTo>
                  <a:lnTo>
                    <a:pt x="592836" y="67056"/>
                  </a:lnTo>
                  <a:lnTo>
                    <a:pt x="592836" y="62484"/>
                  </a:lnTo>
                  <a:lnTo>
                    <a:pt x="592836" y="54864"/>
                  </a:lnTo>
                  <a:lnTo>
                    <a:pt x="592836" y="53340"/>
                  </a:lnTo>
                  <a:lnTo>
                    <a:pt x="592836" y="457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949696" y="5913120"/>
              <a:ext cx="99059" cy="96011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330696" y="5913120"/>
              <a:ext cx="97536" cy="96011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330696" y="5140451"/>
              <a:ext cx="97536" cy="96012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057643" y="5922264"/>
              <a:ext cx="97535" cy="96011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368540" y="5922264"/>
              <a:ext cx="99059" cy="96011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069580" y="5920739"/>
              <a:ext cx="99060" cy="94487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459723" y="5913120"/>
              <a:ext cx="97535" cy="96011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366260" y="6784847"/>
              <a:ext cx="525780" cy="152400"/>
            </a:xfrm>
            <a:custGeom>
              <a:avLst/>
              <a:gdLst/>
              <a:ahLst/>
              <a:cxnLst/>
              <a:rect l="l" t="t" r="r" b="b"/>
              <a:pathLst>
                <a:path w="525779" h="152400">
                  <a:moveTo>
                    <a:pt x="27432" y="0"/>
                  </a:moveTo>
                  <a:lnTo>
                    <a:pt x="0" y="0"/>
                  </a:lnTo>
                  <a:lnTo>
                    <a:pt x="0" y="141732"/>
                  </a:lnTo>
                  <a:lnTo>
                    <a:pt x="27432" y="141732"/>
                  </a:lnTo>
                  <a:lnTo>
                    <a:pt x="27432" y="0"/>
                  </a:lnTo>
                  <a:close/>
                </a:path>
                <a:path w="525779" h="152400">
                  <a:moveTo>
                    <a:pt x="525780" y="12192"/>
                  </a:moveTo>
                  <a:lnTo>
                    <a:pt x="496824" y="12192"/>
                  </a:lnTo>
                  <a:lnTo>
                    <a:pt x="496824" y="152400"/>
                  </a:lnTo>
                  <a:lnTo>
                    <a:pt x="525780" y="152400"/>
                  </a:lnTo>
                  <a:lnTo>
                    <a:pt x="525780" y="121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7463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2. </a:t>
            </a:r>
            <a:r>
              <a:rPr sz="2800" spc="-30" dirty="0"/>
              <a:t>МЕТОДИ </a:t>
            </a:r>
            <a:r>
              <a:rPr sz="2800" spc="-10" dirty="0"/>
              <a:t>ЗА </a:t>
            </a:r>
            <a:r>
              <a:rPr sz="2800" spc="-40" dirty="0"/>
              <a:t>ПРЕДСТАВЯНЕ </a:t>
            </a:r>
            <a:r>
              <a:rPr sz="2800" spc="-5" dirty="0"/>
              <a:t>В</a:t>
            </a:r>
            <a:r>
              <a:rPr sz="2800" spc="160" dirty="0"/>
              <a:t> </a:t>
            </a:r>
            <a:r>
              <a:rPr sz="2800" spc="-35" dirty="0"/>
              <a:t>ПАМЕТТА</a:t>
            </a:r>
            <a:endParaRPr sz="2800"/>
          </a:p>
        </p:txBody>
      </p:sp>
      <p:sp>
        <p:nvSpPr>
          <p:cNvPr id="58" name="object 58"/>
          <p:cNvSpPr txBox="1"/>
          <p:nvPr/>
        </p:nvSpPr>
        <p:spPr>
          <a:xfrm>
            <a:off x="3793235" y="2896434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801871" y="3567226"/>
            <a:ext cx="214629" cy="3347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Times New Roman"/>
              <a:cs typeface="Times New Roman"/>
            </a:endParaRPr>
          </a:p>
          <a:p>
            <a:pPr marL="3683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>
              <a:latin typeface="Times New Roman"/>
              <a:cs typeface="Times New Roman"/>
            </a:endParaRPr>
          </a:p>
          <a:p>
            <a:pPr marL="48895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902635" y="2511018"/>
            <a:ext cx="540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х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д</a:t>
            </a:r>
            <a:endParaRPr sz="18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010411" y="1115568"/>
            <a:ext cx="2816352" cy="211074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3503167" y="144277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407667" y="1150162"/>
            <a:ext cx="10026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6930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5	</a:t>
            </a:r>
            <a:r>
              <a:rPr sz="3600" baseline="2314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3600" baseline="2314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588767" y="197617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800860" y="278846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7F3E6DAB51B8F43866F0743E0EE41DD" ma:contentTypeVersion="4" ma:contentTypeDescription="Създаване на нов документ" ma:contentTypeScope="" ma:versionID="dc7478267d79188a1b16787d2c55fae8">
  <xsd:schema xmlns:xsd="http://www.w3.org/2001/XMLSchema" xmlns:xs="http://www.w3.org/2001/XMLSchema" xmlns:p="http://schemas.microsoft.com/office/2006/metadata/properties" xmlns:ns2="f7ff9893-cbf3-494b-bdd9-96c0170228da" targetNamespace="http://schemas.microsoft.com/office/2006/metadata/properties" ma:root="true" ma:fieldsID="5b56049485523197a8607cadc42c93c8" ns2:_="">
    <xsd:import namespace="f7ff9893-cbf3-494b-bdd9-96c0170228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ff9893-cbf3-494b-bdd9-96c0170228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A4883E-166E-499B-8A37-9789FD14F63C}"/>
</file>

<file path=customXml/itemProps2.xml><?xml version="1.0" encoding="utf-8"?>
<ds:datastoreItem xmlns:ds="http://schemas.openxmlformats.org/officeDocument/2006/customXml" ds:itemID="{ACC6D862-CC2E-4D9D-A9D3-DCFBCBB7DFF7}"/>
</file>

<file path=customXml/itemProps3.xml><?xml version="1.0" encoding="utf-8"?>
<ds:datastoreItem xmlns:ds="http://schemas.openxmlformats.org/officeDocument/2006/customXml" ds:itemID="{285AE4B0-B600-4A64-BD9F-DE57F7CCBDB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</TotalTime>
  <Words>3655</Words>
  <Application>Microsoft Office PowerPoint</Application>
  <PresentationFormat>По избор</PresentationFormat>
  <Paragraphs>530</Paragraphs>
  <Slides>29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29</vt:i4>
      </vt:variant>
    </vt:vector>
  </HeadingPairs>
  <TitlesOfParts>
    <vt:vector size="35" baseType="lpstr">
      <vt:lpstr>Arial</vt:lpstr>
      <vt:lpstr>Calibri</vt:lpstr>
      <vt:lpstr>Courier New</vt:lpstr>
      <vt:lpstr>Times New Roman</vt:lpstr>
      <vt:lpstr>Wingdings</vt:lpstr>
      <vt:lpstr>Office Theme</vt:lpstr>
      <vt:lpstr>СИНТЕЗ И АНАЛИЗ  НА АЛГОРИТМИ</vt:lpstr>
      <vt:lpstr>1. ДЕФИНИЦИИ</vt:lpstr>
      <vt:lpstr>1. ДЕФИНИЦИИ</vt:lpstr>
      <vt:lpstr>1. ДЕФИНИЦИИ</vt:lpstr>
      <vt:lpstr>2. МЕТОДИ ЗА ПРЕДСТАВЯНЕ В ПАМЕТТА</vt:lpstr>
      <vt:lpstr>2. МЕТОДИ ЗА ПРЕДСТАВЯНЕ В ПАМЕТТА</vt:lpstr>
      <vt:lpstr>2. МЕТОДИ ЗА ПРЕДСТАВЯНЕ В ПАМЕТТА</vt:lpstr>
      <vt:lpstr>2. МЕТОДИ ЗА ПРЕДСТАВЯНЕ В ПАМЕТТА</vt:lpstr>
      <vt:lpstr>2. МЕТОДИ ЗА ПРЕДСТАВЯНЕ В ПАМЕТТА</vt:lpstr>
      <vt:lpstr>2. МЕТОДИ ЗА ПРЕДСТАВЯНЕ В ПАМЕТТА</vt:lpstr>
      <vt:lpstr>3. ОСНОВНИ ОПЕРАЦИИ С ГРАФ</vt:lpstr>
      <vt:lpstr>3. ОСНОВНИ ОПЕРАЦИИ С ГРАФ</vt:lpstr>
      <vt:lpstr>3. ОСНОВНИ ОПЕРАЦИИ С ГРАФ</vt:lpstr>
      <vt:lpstr>3. ОСНОВНИ ОПЕРАЦИИ С ГРАФ</vt:lpstr>
      <vt:lpstr>3. ОСНОВНИ ОПЕРАЦИИ С ГРАФ</vt:lpstr>
      <vt:lpstr>3. ОСНОВНИ ОПЕРАЦИИ С ГРАФ</vt:lpstr>
      <vt:lpstr>3. ОСНОВНИ ОПЕРАЦИИ С ГРАФ</vt:lpstr>
      <vt:lpstr>3. ОСНОВНИ ОПЕРАЦИИ С ГРАФ</vt:lpstr>
      <vt:lpstr>3. ОСНОВНИ ОПЕРАЦИИ С ГРАФ</vt:lpstr>
      <vt:lpstr>3. ОСНОВНИ ОПЕРАЦИИ С ГРАФ</vt:lpstr>
      <vt:lpstr>3. ОСНОВНИ ОПЕРАЦИИ С ГРАФ</vt:lpstr>
      <vt:lpstr>3. ОСНОВНИ ОПЕРАЦИИ С ГРАФ</vt:lpstr>
      <vt:lpstr>3. ОСНОВНИ ОПЕРАЦИИ С ГРАФ</vt:lpstr>
      <vt:lpstr>3. ОСНОВНИ ОПЕРАЦИИ С ГРАФ</vt:lpstr>
      <vt:lpstr>3. ОСНОВНИ ОПЕРАЦИИ С ГРАФ</vt:lpstr>
      <vt:lpstr>4. ТЪРСЕНЕ НА ПЪТ В ГРАФ</vt:lpstr>
      <vt:lpstr>4. ТЪРСЕНЕ НА ПЪТ В ГРАФ</vt:lpstr>
      <vt:lpstr>4. ТЪРСЕНЕ НА ПЪТ В ГРАФ</vt:lpstr>
      <vt:lpstr>4. ТЪРСЕНЕ НА ПЪТ В ГРАФ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СИНТЕЗ И АНАЛИЗ  НА АЛГОРИТМИ</dc:title>
  <cp:lastModifiedBy>ас. Матьо Динев</cp:lastModifiedBy>
  <cp:revision>9</cp:revision>
  <dcterms:created xsi:type="dcterms:W3CDTF">2022-01-25T08:31:24Z</dcterms:created>
  <dcterms:modified xsi:type="dcterms:W3CDTF">2023-06-06T08:27:18Z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2020-11-23T00:00:00Z</vt:filetime>
  </property>
  <property fmtid="{D5CDD505-2E9C-101B-9397-08002B2CF9AE}" pid="3" name="LastSaved">
    <vt:filetime>2022-01-25T00:00:00Z</vt:filetime>
  </property>
  <property fmtid="{D5CDD505-2E9C-101B-9397-08002B2CF9AE}" pid="4" name="ContentTypeId">
    <vt:lpwstr>0x01010027F3E6DAB51B8F43866F0743E0EE41DD</vt:lpwstr>
  </property>
</Properties>
</file>