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10693400" cy="7562850"/>
  <p:notesSz cx="10693400" cy="756285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35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C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C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2668" y="35052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61532" y="1937003"/>
            <a:ext cx="3742943" cy="52593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2668" y="350520"/>
            <a:ext cx="8921496" cy="685342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FFC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72668" y="35052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161532" y="1937003"/>
            <a:ext cx="3742943" cy="525932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58568" y="444703"/>
            <a:ext cx="6776262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C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0790" y="1490141"/>
            <a:ext cx="8711819" cy="2219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832557" y="6188042"/>
            <a:ext cx="95250" cy="222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842058" y="5730859"/>
            <a:ext cx="154305" cy="222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sfca.edu/%7Egalles/visualization/Prim.html" TargetMode="External"/><Relationship Id="rId2" Type="http://schemas.openxmlformats.org/officeDocument/2006/relationships/hyperlink" Target="http://www.cs.usfca.edu/%7Egalles/visualization/Kruska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69263" y="1897379"/>
            <a:ext cx="8945880" cy="5311140"/>
            <a:chOff x="969263" y="1897379"/>
            <a:chExt cx="8945880" cy="5311140"/>
          </a:xfrm>
        </p:grpSpPr>
        <p:sp>
          <p:nvSpPr>
            <p:cNvPr id="4" name="object 4"/>
            <p:cNvSpPr/>
            <p:nvPr/>
          </p:nvSpPr>
          <p:spPr>
            <a:xfrm>
              <a:off x="4044696" y="3061715"/>
              <a:ext cx="5870448" cy="414528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9263" y="1897379"/>
              <a:ext cx="5501640" cy="5311140"/>
            </a:xfrm>
            <a:custGeom>
              <a:avLst/>
              <a:gdLst/>
              <a:ahLst/>
              <a:cxnLst/>
              <a:rect l="l" t="t" r="r" b="b"/>
              <a:pathLst>
                <a:path w="5501640" h="5311140">
                  <a:moveTo>
                    <a:pt x="7620" y="0"/>
                  </a:moveTo>
                  <a:lnTo>
                    <a:pt x="4572" y="0"/>
                  </a:lnTo>
                  <a:lnTo>
                    <a:pt x="1524" y="1524"/>
                  </a:lnTo>
                  <a:lnTo>
                    <a:pt x="1524" y="6095"/>
                  </a:lnTo>
                  <a:lnTo>
                    <a:pt x="0" y="9143"/>
                  </a:lnTo>
                  <a:lnTo>
                    <a:pt x="3048" y="12191"/>
                  </a:lnTo>
                  <a:lnTo>
                    <a:pt x="6096" y="12191"/>
                  </a:lnTo>
                  <a:lnTo>
                    <a:pt x="155448" y="36575"/>
                  </a:lnTo>
                  <a:lnTo>
                    <a:pt x="301752" y="62483"/>
                  </a:lnTo>
                  <a:lnTo>
                    <a:pt x="448056" y="91439"/>
                  </a:lnTo>
                  <a:lnTo>
                    <a:pt x="591312" y="121919"/>
                  </a:lnTo>
                  <a:lnTo>
                    <a:pt x="734568" y="155447"/>
                  </a:lnTo>
                  <a:lnTo>
                    <a:pt x="876300" y="192024"/>
                  </a:lnTo>
                  <a:lnTo>
                    <a:pt x="1016508" y="230124"/>
                  </a:lnTo>
                  <a:lnTo>
                    <a:pt x="1155192" y="271271"/>
                  </a:lnTo>
                  <a:lnTo>
                    <a:pt x="1292352" y="313943"/>
                  </a:lnTo>
                  <a:lnTo>
                    <a:pt x="1426464" y="359663"/>
                  </a:lnTo>
                  <a:lnTo>
                    <a:pt x="1560576" y="406907"/>
                  </a:lnTo>
                  <a:lnTo>
                    <a:pt x="1693164" y="457200"/>
                  </a:lnTo>
                  <a:lnTo>
                    <a:pt x="1824228" y="509015"/>
                  </a:lnTo>
                  <a:lnTo>
                    <a:pt x="1952244" y="562355"/>
                  </a:lnTo>
                  <a:lnTo>
                    <a:pt x="2078736" y="618743"/>
                  </a:lnTo>
                  <a:lnTo>
                    <a:pt x="2327148" y="737615"/>
                  </a:lnTo>
                  <a:lnTo>
                    <a:pt x="2449068" y="800100"/>
                  </a:lnTo>
                  <a:lnTo>
                    <a:pt x="2569464" y="864107"/>
                  </a:lnTo>
                  <a:lnTo>
                    <a:pt x="2686812" y="931163"/>
                  </a:lnTo>
                  <a:lnTo>
                    <a:pt x="2802636" y="999743"/>
                  </a:lnTo>
                  <a:lnTo>
                    <a:pt x="2916936" y="1069847"/>
                  </a:lnTo>
                  <a:lnTo>
                    <a:pt x="3028188" y="1141476"/>
                  </a:lnTo>
                  <a:lnTo>
                    <a:pt x="3246120" y="1290827"/>
                  </a:lnTo>
                  <a:lnTo>
                    <a:pt x="3351276" y="1368552"/>
                  </a:lnTo>
                  <a:lnTo>
                    <a:pt x="3454908" y="1447800"/>
                  </a:lnTo>
                  <a:lnTo>
                    <a:pt x="3557016" y="1528571"/>
                  </a:lnTo>
                  <a:lnTo>
                    <a:pt x="3656076" y="1610867"/>
                  </a:lnTo>
                  <a:lnTo>
                    <a:pt x="3753612" y="1696212"/>
                  </a:lnTo>
                  <a:lnTo>
                    <a:pt x="3848100" y="1781555"/>
                  </a:lnTo>
                  <a:lnTo>
                    <a:pt x="3939540" y="1868424"/>
                  </a:lnTo>
                  <a:lnTo>
                    <a:pt x="4029456" y="1958339"/>
                  </a:lnTo>
                  <a:lnTo>
                    <a:pt x="4117848" y="2048255"/>
                  </a:lnTo>
                  <a:lnTo>
                    <a:pt x="4203192" y="2139695"/>
                  </a:lnTo>
                  <a:lnTo>
                    <a:pt x="4285488" y="2234183"/>
                  </a:lnTo>
                  <a:lnTo>
                    <a:pt x="4366260" y="2328671"/>
                  </a:lnTo>
                  <a:lnTo>
                    <a:pt x="4443984" y="2424684"/>
                  </a:lnTo>
                  <a:lnTo>
                    <a:pt x="4520184" y="2522219"/>
                  </a:lnTo>
                  <a:lnTo>
                    <a:pt x="4593336" y="2621279"/>
                  </a:lnTo>
                  <a:lnTo>
                    <a:pt x="4663440" y="2721863"/>
                  </a:lnTo>
                  <a:lnTo>
                    <a:pt x="4730496" y="2822447"/>
                  </a:lnTo>
                  <a:lnTo>
                    <a:pt x="4796028" y="2926079"/>
                  </a:lnTo>
                  <a:lnTo>
                    <a:pt x="4858512" y="3029711"/>
                  </a:lnTo>
                  <a:lnTo>
                    <a:pt x="4917948" y="3134867"/>
                  </a:lnTo>
                  <a:lnTo>
                    <a:pt x="4974336" y="3241547"/>
                  </a:lnTo>
                  <a:lnTo>
                    <a:pt x="5027676" y="3348228"/>
                  </a:lnTo>
                  <a:lnTo>
                    <a:pt x="5079492" y="3456431"/>
                  </a:lnTo>
                  <a:lnTo>
                    <a:pt x="5128260" y="3566159"/>
                  </a:lnTo>
                  <a:lnTo>
                    <a:pt x="5173980" y="3677411"/>
                  </a:lnTo>
                  <a:lnTo>
                    <a:pt x="5216652" y="3788663"/>
                  </a:lnTo>
                  <a:lnTo>
                    <a:pt x="5254752" y="3899916"/>
                  </a:lnTo>
                  <a:lnTo>
                    <a:pt x="5292852" y="4014216"/>
                  </a:lnTo>
                  <a:lnTo>
                    <a:pt x="5326380" y="4128516"/>
                  </a:lnTo>
                  <a:lnTo>
                    <a:pt x="5356860" y="4242816"/>
                  </a:lnTo>
                  <a:lnTo>
                    <a:pt x="5384292" y="4358640"/>
                  </a:lnTo>
                  <a:lnTo>
                    <a:pt x="5408676" y="4475987"/>
                  </a:lnTo>
                  <a:lnTo>
                    <a:pt x="5430012" y="4593335"/>
                  </a:lnTo>
                  <a:lnTo>
                    <a:pt x="5446776" y="4710683"/>
                  </a:lnTo>
                  <a:lnTo>
                    <a:pt x="5462016" y="4829556"/>
                  </a:lnTo>
                  <a:lnTo>
                    <a:pt x="5474208" y="4949952"/>
                  </a:lnTo>
                  <a:lnTo>
                    <a:pt x="5481828" y="5070347"/>
                  </a:lnTo>
                  <a:lnTo>
                    <a:pt x="5487924" y="5190744"/>
                  </a:lnTo>
                  <a:lnTo>
                    <a:pt x="5489428" y="5311140"/>
                  </a:lnTo>
                  <a:lnTo>
                    <a:pt x="5501640" y="5311140"/>
                  </a:lnTo>
                  <a:lnTo>
                    <a:pt x="5500116" y="5190744"/>
                  </a:lnTo>
                  <a:lnTo>
                    <a:pt x="5495544" y="5068824"/>
                  </a:lnTo>
                  <a:lnTo>
                    <a:pt x="5486400" y="4948428"/>
                  </a:lnTo>
                  <a:lnTo>
                    <a:pt x="5474208" y="4828032"/>
                  </a:lnTo>
                  <a:lnTo>
                    <a:pt x="5460492" y="4709159"/>
                  </a:lnTo>
                  <a:lnTo>
                    <a:pt x="5442204" y="4590287"/>
                  </a:lnTo>
                  <a:lnTo>
                    <a:pt x="5420868" y="4472940"/>
                  </a:lnTo>
                  <a:lnTo>
                    <a:pt x="5396484" y="4355592"/>
                  </a:lnTo>
                  <a:lnTo>
                    <a:pt x="5369052" y="4239768"/>
                  </a:lnTo>
                  <a:lnTo>
                    <a:pt x="5338572" y="4123943"/>
                  </a:lnTo>
                  <a:lnTo>
                    <a:pt x="5305044" y="4009643"/>
                  </a:lnTo>
                  <a:lnTo>
                    <a:pt x="5266944" y="3896867"/>
                  </a:lnTo>
                  <a:lnTo>
                    <a:pt x="5227320" y="3784091"/>
                  </a:lnTo>
                  <a:lnTo>
                    <a:pt x="5184648" y="3671316"/>
                  </a:lnTo>
                  <a:lnTo>
                    <a:pt x="5138928" y="3561587"/>
                  </a:lnTo>
                  <a:lnTo>
                    <a:pt x="5091684" y="3451859"/>
                  </a:lnTo>
                  <a:lnTo>
                    <a:pt x="5039868" y="3342131"/>
                  </a:lnTo>
                  <a:lnTo>
                    <a:pt x="4985004" y="3235451"/>
                  </a:lnTo>
                  <a:lnTo>
                    <a:pt x="4928616" y="3128772"/>
                  </a:lnTo>
                  <a:lnTo>
                    <a:pt x="4869180" y="3023616"/>
                  </a:lnTo>
                  <a:lnTo>
                    <a:pt x="4806696" y="2918460"/>
                  </a:lnTo>
                  <a:lnTo>
                    <a:pt x="4741164" y="2816351"/>
                  </a:lnTo>
                  <a:lnTo>
                    <a:pt x="4674108" y="2714243"/>
                  </a:lnTo>
                  <a:lnTo>
                    <a:pt x="4602480" y="2613660"/>
                  </a:lnTo>
                  <a:lnTo>
                    <a:pt x="4529328" y="2514599"/>
                  </a:lnTo>
                  <a:lnTo>
                    <a:pt x="4454652" y="2417063"/>
                  </a:lnTo>
                  <a:lnTo>
                    <a:pt x="4376928" y="2321052"/>
                  </a:lnTo>
                  <a:lnTo>
                    <a:pt x="4296156" y="2225040"/>
                  </a:lnTo>
                  <a:lnTo>
                    <a:pt x="4212336" y="2132076"/>
                  </a:lnTo>
                  <a:lnTo>
                    <a:pt x="4126991" y="2039112"/>
                  </a:lnTo>
                  <a:lnTo>
                    <a:pt x="4038600" y="1949195"/>
                  </a:lnTo>
                  <a:lnTo>
                    <a:pt x="3948684" y="1859279"/>
                  </a:lnTo>
                  <a:lnTo>
                    <a:pt x="3855720" y="1772412"/>
                  </a:lnTo>
                  <a:lnTo>
                    <a:pt x="3761232" y="1685543"/>
                  </a:lnTo>
                  <a:lnTo>
                    <a:pt x="3663696" y="1601724"/>
                  </a:lnTo>
                  <a:lnTo>
                    <a:pt x="3564636" y="1519427"/>
                  </a:lnTo>
                  <a:lnTo>
                    <a:pt x="3462528" y="1437131"/>
                  </a:lnTo>
                  <a:lnTo>
                    <a:pt x="3358896" y="1357883"/>
                  </a:lnTo>
                  <a:lnTo>
                    <a:pt x="3253740" y="1280159"/>
                  </a:lnTo>
                  <a:lnTo>
                    <a:pt x="3035808" y="1130807"/>
                  </a:lnTo>
                  <a:lnTo>
                    <a:pt x="2923032" y="1059179"/>
                  </a:lnTo>
                  <a:lnTo>
                    <a:pt x="2808732" y="989076"/>
                  </a:lnTo>
                  <a:lnTo>
                    <a:pt x="2692908" y="920495"/>
                  </a:lnTo>
                  <a:lnTo>
                    <a:pt x="2575560" y="853439"/>
                  </a:lnTo>
                  <a:lnTo>
                    <a:pt x="2455164" y="789431"/>
                  </a:lnTo>
                  <a:lnTo>
                    <a:pt x="2333244" y="726947"/>
                  </a:lnTo>
                  <a:lnTo>
                    <a:pt x="2209800" y="665988"/>
                  </a:lnTo>
                  <a:lnTo>
                    <a:pt x="2084832" y="608076"/>
                  </a:lnTo>
                  <a:lnTo>
                    <a:pt x="1956816" y="551688"/>
                  </a:lnTo>
                  <a:lnTo>
                    <a:pt x="1828800" y="496824"/>
                  </a:lnTo>
                  <a:lnTo>
                    <a:pt x="1697736" y="445007"/>
                  </a:lnTo>
                  <a:lnTo>
                    <a:pt x="1565148" y="394715"/>
                  </a:lnTo>
                  <a:lnTo>
                    <a:pt x="1431036" y="347471"/>
                  </a:lnTo>
                  <a:lnTo>
                    <a:pt x="1295400" y="301751"/>
                  </a:lnTo>
                  <a:lnTo>
                    <a:pt x="1158240" y="259079"/>
                  </a:lnTo>
                  <a:lnTo>
                    <a:pt x="1019556" y="217931"/>
                  </a:lnTo>
                  <a:lnTo>
                    <a:pt x="879348" y="179831"/>
                  </a:lnTo>
                  <a:lnTo>
                    <a:pt x="737616" y="143255"/>
                  </a:lnTo>
                  <a:lnTo>
                    <a:pt x="594360" y="109727"/>
                  </a:lnTo>
                  <a:lnTo>
                    <a:pt x="449580" y="79247"/>
                  </a:lnTo>
                  <a:lnTo>
                    <a:pt x="303276" y="50291"/>
                  </a:lnTo>
                  <a:lnTo>
                    <a:pt x="156972" y="24383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47135" y="1240231"/>
            <a:ext cx="46482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3545" marR="5080" indent="-411480">
              <a:lnSpc>
                <a:spcPct val="100000"/>
              </a:lnSpc>
              <a:spcBef>
                <a:spcPts val="100"/>
              </a:spcBef>
              <a:tabLst>
                <a:tab pos="1337945" algn="l"/>
                <a:tab pos="2124710" algn="l"/>
                <a:tab pos="2707640" algn="l"/>
              </a:tabLst>
            </a:pPr>
            <a:r>
              <a:rPr b="1" spc="-5" dirty="0">
                <a:solidFill>
                  <a:srgbClr val="FFCC66"/>
                </a:solidFill>
                <a:latin typeface="Arial"/>
                <a:cs typeface="Arial"/>
              </a:rPr>
              <a:t>С</a:t>
            </a:r>
            <a:r>
              <a:rPr b="1" spc="5" dirty="0">
                <a:solidFill>
                  <a:srgbClr val="FFCC66"/>
                </a:solidFill>
                <a:latin typeface="Arial"/>
                <a:cs typeface="Arial"/>
              </a:rPr>
              <a:t>И</a:t>
            </a:r>
            <a:r>
              <a:rPr b="1" spc="-5" dirty="0">
                <a:solidFill>
                  <a:srgbClr val="FFCC66"/>
                </a:solidFill>
                <a:latin typeface="Arial"/>
                <a:cs typeface="Arial"/>
              </a:rPr>
              <a:t>НТЕ</a:t>
            </a:r>
            <a:r>
              <a:rPr b="1" dirty="0">
                <a:solidFill>
                  <a:srgbClr val="FFCC66"/>
                </a:solidFill>
                <a:latin typeface="Arial"/>
                <a:cs typeface="Arial"/>
              </a:rPr>
              <a:t>З	И	</a:t>
            </a:r>
            <a:r>
              <a:rPr b="1" spc="-5" dirty="0">
                <a:solidFill>
                  <a:srgbClr val="FFCC66"/>
                </a:solidFill>
                <a:latin typeface="Arial"/>
                <a:cs typeface="Arial"/>
              </a:rPr>
              <a:t>А</a:t>
            </a:r>
            <a:r>
              <a:rPr b="1" spc="5" dirty="0">
                <a:solidFill>
                  <a:srgbClr val="FFCC66"/>
                </a:solidFill>
                <a:latin typeface="Arial"/>
                <a:cs typeface="Arial"/>
              </a:rPr>
              <a:t>Н</a:t>
            </a:r>
            <a:r>
              <a:rPr b="1" spc="-5" dirty="0">
                <a:solidFill>
                  <a:srgbClr val="FFCC66"/>
                </a:solidFill>
                <a:latin typeface="Arial"/>
                <a:cs typeface="Arial"/>
              </a:rPr>
              <a:t>АЛИЗ  НА	АЛГОРИТМИ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266935" y="3775875"/>
            <a:ext cx="43053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25" marR="5080" indent="-2286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X. ГРАФИ: 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МИНИМАЛНИ 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ПОКРИВАЩИ</a:t>
            </a:r>
            <a:r>
              <a:rPr sz="2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Arial"/>
                <a:cs typeface="Arial"/>
              </a:rPr>
              <a:t>ДЪРВЕТА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921496" cy="6853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37744" y="1672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3820" y="1672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23820" y="4644631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23820" y="3120631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8331" y="2434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9295" y="2796539"/>
            <a:ext cx="6944995" cy="3270885"/>
            <a:chOff x="2749295" y="2796539"/>
            <a:chExt cx="6944995" cy="3270885"/>
          </a:xfrm>
        </p:grpSpPr>
        <p:sp>
          <p:nvSpPr>
            <p:cNvPr id="9" name="object 9"/>
            <p:cNvSpPr/>
            <p:nvPr/>
          </p:nvSpPr>
          <p:spPr>
            <a:xfrm>
              <a:off x="2749296" y="2796539"/>
              <a:ext cx="1610995" cy="3270885"/>
            </a:xfrm>
            <a:custGeom>
              <a:avLst/>
              <a:gdLst/>
              <a:ahLst/>
              <a:cxnLst/>
              <a:rect l="l" t="t" r="r" b="b"/>
              <a:pathLst>
                <a:path w="1610995" h="3270885">
                  <a:moveTo>
                    <a:pt x="163068" y="3268980"/>
                  </a:moveTo>
                  <a:lnTo>
                    <a:pt x="10668" y="68580"/>
                  </a:lnTo>
                  <a:lnTo>
                    <a:pt x="0" y="70104"/>
                  </a:lnTo>
                  <a:lnTo>
                    <a:pt x="152400" y="3270504"/>
                  </a:lnTo>
                  <a:lnTo>
                    <a:pt x="163068" y="3268980"/>
                  </a:lnTo>
                  <a:close/>
                </a:path>
                <a:path w="1610995" h="3270885">
                  <a:moveTo>
                    <a:pt x="1447800" y="6096"/>
                  </a:moveTo>
                  <a:lnTo>
                    <a:pt x="1440180" y="0"/>
                  </a:lnTo>
                  <a:lnTo>
                    <a:pt x="925068" y="589788"/>
                  </a:lnTo>
                  <a:lnTo>
                    <a:pt x="932688" y="595884"/>
                  </a:lnTo>
                  <a:lnTo>
                    <a:pt x="1447800" y="6096"/>
                  </a:lnTo>
                  <a:close/>
                </a:path>
                <a:path w="1610995" h="3270885">
                  <a:moveTo>
                    <a:pt x="1610868" y="70104"/>
                  </a:moveTo>
                  <a:lnTo>
                    <a:pt x="1600200" y="68580"/>
                  </a:lnTo>
                  <a:lnTo>
                    <a:pt x="1524000" y="601980"/>
                  </a:lnTo>
                  <a:lnTo>
                    <a:pt x="1534668" y="603504"/>
                  </a:lnTo>
                  <a:lnTo>
                    <a:pt x="1610868" y="7010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30667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6095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30867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26295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75168" y="3882719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26095" y="879347"/>
            <a:ext cx="2068195" cy="5725795"/>
            <a:chOff x="7626095" y="879347"/>
            <a:chExt cx="2068195" cy="5725795"/>
          </a:xfrm>
        </p:grpSpPr>
        <p:sp>
          <p:nvSpPr>
            <p:cNvPr id="16" name="object 16"/>
            <p:cNvSpPr/>
            <p:nvPr/>
          </p:nvSpPr>
          <p:spPr>
            <a:xfrm>
              <a:off x="7630667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26095" y="6137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2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30867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26295" y="6137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2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30667" y="8839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26095" y="8793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3"/>
                  </a:moveTo>
                  <a:lnTo>
                    <a:pt x="222503" y="466343"/>
                  </a:lnTo>
                  <a:lnTo>
                    <a:pt x="234696" y="467867"/>
                  </a:lnTo>
                  <a:lnTo>
                    <a:pt x="245363" y="466343"/>
                  </a:lnTo>
                  <a:close/>
                </a:path>
                <a:path w="467995" h="467994">
                  <a:moveTo>
                    <a:pt x="257555" y="1523"/>
                  </a:moveTo>
                  <a:lnTo>
                    <a:pt x="210311" y="1523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3"/>
                  </a:lnTo>
                  <a:lnTo>
                    <a:pt x="18287" y="143255"/>
                  </a:lnTo>
                  <a:lnTo>
                    <a:pt x="4572" y="187451"/>
                  </a:lnTo>
                  <a:lnTo>
                    <a:pt x="1524" y="210311"/>
                  </a:lnTo>
                  <a:lnTo>
                    <a:pt x="1524" y="222503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5"/>
                  </a:lnTo>
                  <a:lnTo>
                    <a:pt x="10668" y="303275"/>
                  </a:lnTo>
                  <a:lnTo>
                    <a:pt x="28955" y="345947"/>
                  </a:lnTo>
                  <a:lnTo>
                    <a:pt x="53339" y="382523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3"/>
                  </a:lnTo>
                  <a:lnTo>
                    <a:pt x="257555" y="466343"/>
                  </a:lnTo>
                  <a:lnTo>
                    <a:pt x="303275" y="457199"/>
                  </a:lnTo>
                  <a:lnTo>
                    <a:pt x="210311" y="457199"/>
                  </a:lnTo>
                  <a:lnTo>
                    <a:pt x="167639" y="448055"/>
                  </a:lnTo>
                  <a:lnTo>
                    <a:pt x="126492" y="431291"/>
                  </a:lnTo>
                  <a:lnTo>
                    <a:pt x="91439" y="406907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1"/>
                  </a:lnTo>
                  <a:lnTo>
                    <a:pt x="10668" y="210311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1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1"/>
                  </a:lnTo>
                  <a:lnTo>
                    <a:pt x="257555" y="1523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1"/>
                  </a:lnTo>
                  <a:lnTo>
                    <a:pt x="321563" y="27431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5"/>
                  </a:lnTo>
                  <a:lnTo>
                    <a:pt x="457200" y="257555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7"/>
                  </a:lnTo>
                  <a:lnTo>
                    <a:pt x="339851" y="431291"/>
                  </a:lnTo>
                  <a:lnTo>
                    <a:pt x="300227" y="448055"/>
                  </a:lnTo>
                  <a:lnTo>
                    <a:pt x="256031" y="457199"/>
                  </a:lnTo>
                  <a:lnTo>
                    <a:pt x="303275" y="457199"/>
                  </a:lnTo>
                  <a:lnTo>
                    <a:pt x="345948" y="438911"/>
                  </a:lnTo>
                  <a:lnTo>
                    <a:pt x="382524" y="414527"/>
                  </a:lnTo>
                  <a:lnTo>
                    <a:pt x="414527" y="382523"/>
                  </a:lnTo>
                  <a:lnTo>
                    <a:pt x="449579" y="324611"/>
                  </a:lnTo>
                  <a:lnTo>
                    <a:pt x="466344" y="257555"/>
                  </a:lnTo>
                  <a:lnTo>
                    <a:pt x="466344" y="245363"/>
                  </a:lnTo>
                  <a:lnTo>
                    <a:pt x="467868" y="233171"/>
                  </a:lnTo>
                  <a:lnTo>
                    <a:pt x="466344" y="220979"/>
                  </a:lnTo>
                  <a:lnTo>
                    <a:pt x="466344" y="210311"/>
                  </a:lnTo>
                  <a:lnTo>
                    <a:pt x="461772" y="185927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2" y="0"/>
                  </a:moveTo>
                  <a:lnTo>
                    <a:pt x="220979" y="1523"/>
                  </a:lnTo>
                  <a:lnTo>
                    <a:pt x="245363" y="1523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230867" y="8839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26295" y="8793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3"/>
                  </a:moveTo>
                  <a:lnTo>
                    <a:pt x="222503" y="466343"/>
                  </a:lnTo>
                  <a:lnTo>
                    <a:pt x="234696" y="467867"/>
                  </a:lnTo>
                  <a:lnTo>
                    <a:pt x="245363" y="466343"/>
                  </a:lnTo>
                  <a:close/>
                </a:path>
                <a:path w="467995" h="467994">
                  <a:moveTo>
                    <a:pt x="257555" y="1523"/>
                  </a:moveTo>
                  <a:lnTo>
                    <a:pt x="210311" y="1523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3"/>
                  </a:lnTo>
                  <a:lnTo>
                    <a:pt x="18287" y="143255"/>
                  </a:lnTo>
                  <a:lnTo>
                    <a:pt x="4572" y="187451"/>
                  </a:lnTo>
                  <a:lnTo>
                    <a:pt x="1524" y="210311"/>
                  </a:lnTo>
                  <a:lnTo>
                    <a:pt x="1524" y="222503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5"/>
                  </a:lnTo>
                  <a:lnTo>
                    <a:pt x="10668" y="303275"/>
                  </a:lnTo>
                  <a:lnTo>
                    <a:pt x="28955" y="345947"/>
                  </a:lnTo>
                  <a:lnTo>
                    <a:pt x="53339" y="382523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3"/>
                  </a:lnTo>
                  <a:lnTo>
                    <a:pt x="257555" y="466343"/>
                  </a:lnTo>
                  <a:lnTo>
                    <a:pt x="303275" y="457199"/>
                  </a:lnTo>
                  <a:lnTo>
                    <a:pt x="210311" y="457199"/>
                  </a:lnTo>
                  <a:lnTo>
                    <a:pt x="167639" y="448055"/>
                  </a:lnTo>
                  <a:lnTo>
                    <a:pt x="126492" y="431291"/>
                  </a:lnTo>
                  <a:lnTo>
                    <a:pt x="91439" y="406907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1"/>
                  </a:lnTo>
                  <a:lnTo>
                    <a:pt x="10668" y="210311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1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1"/>
                  </a:lnTo>
                  <a:lnTo>
                    <a:pt x="257555" y="1523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1"/>
                  </a:lnTo>
                  <a:lnTo>
                    <a:pt x="321563" y="27431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5"/>
                  </a:lnTo>
                  <a:lnTo>
                    <a:pt x="457200" y="257555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7"/>
                  </a:lnTo>
                  <a:lnTo>
                    <a:pt x="339851" y="431291"/>
                  </a:lnTo>
                  <a:lnTo>
                    <a:pt x="300227" y="448055"/>
                  </a:lnTo>
                  <a:lnTo>
                    <a:pt x="256031" y="457199"/>
                  </a:lnTo>
                  <a:lnTo>
                    <a:pt x="303275" y="457199"/>
                  </a:lnTo>
                  <a:lnTo>
                    <a:pt x="345948" y="438911"/>
                  </a:lnTo>
                  <a:lnTo>
                    <a:pt x="382524" y="414527"/>
                  </a:lnTo>
                  <a:lnTo>
                    <a:pt x="414527" y="382523"/>
                  </a:lnTo>
                  <a:lnTo>
                    <a:pt x="449579" y="324611"/>
                  </a:lnTo>
                  <a:lnTo>
                    <a:pt x="466344" y="257555"/>
                  </a:lnTo>
                  <a:lnTo>
                    <a:pt x="466344" y="245363"/>
                  </a:lnTo>
                  <a:lnTo>
                    <a:pt x="467868" y="233171"/>
                  </a:lnTo>
                  <a:lnTo>
                    <a:pt x="466344" y="220979"/>
                  </a:lnTo>
                  <a:lnTo>
                    <a:pt x="466344" y="210311"/>
                  </a:lnTo>
                  <a:lnTo>
                    <a:pt x="461772" y="185927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2" y="0"/>
                  </a:moveTo>
                  <a:lnTo>
                    <a:pt x="220979" y="1523"/>
                  </a:lnTo>
                  <a:lnTo>
                    <a:pt x="245363" y="1523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075168" y="910856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1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340096" y="2403348"/>
            <a:ext cx="4354195" cy="4201795"/>
            <a:chOff x="5340096" y="2403348"/>
            <a:chExt cx="4354195" cy="4201795"/>
          </a:xfrm>
        </p:grpSpPr>
        <p:sp>
          <p:nvSpPr>
            <p:cNvPr id="26" name="object 26"/>
            <p:cNvSpPr/>
            <p:nvPr/>
          </p:nvSpPr>
          <p:spPr>
            <a:xfrm>
              <a:off x="5344668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40096" y="6137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1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4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44868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40296" y="6137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2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30668" y="24079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26096" y="24033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7"/>
                  </a:lnTo>
                  <a:lnTo>
                    <a:pt x="245363" y="466344"/>
                  </a:lnTo>
                  <a:close/>
                </a:path>
                <a:path w="467995" h="467994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230867" y="24079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226296" y="24033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7"/>
                  </a:lnTo>
                  <a:lnTo>
                    <a:pt x="245363" y="466344"/>
                  </a:lnTo>
                  <a:close/>
                </a:path>
                <a:path w="467995" h="467994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075168" y="2434856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3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340096" y="3089148"/>
            <a:ext cx="2068195" cy="467995"/>
            <a:chOff x="5340096" y="3089148"/>
            <a:chExt cx="2068195" cy="467995"/>
          </a:xfrm>
        </p:grpSpPr>
        <p:sp>
          <p:nvSpPr>
            <p:cNvPr id="36" name="object 36"/>
            <p:cNvSpPr/>
            <p:nvPr/>
          </p:nvSpPr>
          <p:spPr>
            <a:xfrm>
              <a:off x="5344668" y="3093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40096" y="3089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44868" y="3093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40296" y="3089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7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789167" y="3120631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3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340096" y="2403348"/>
            <a:ext cx="2068195" cy="467995"/>
            <a:chOff x="5340096" y="2403348"/>
            <a:chExt cx="2068195" cy="467995"/>
          </a:xfrm>
        </p:grpSpPr>
        <p:sp>
          <p:nvSpPr>
            <p:cNvPr id="42" name="object 42"/>
            <p:cNvSpPr/>
            <p:nvPr/>
          </p:nvSpPr>
          <p:spPr>
            <a:xfrm>
              <a:off x="5344668" y="24079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40096" y="24033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5" h="467994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44868" y="24079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40296" y="24033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7"/>
                  </a:lnTo>
                  <a:lnTo>
                    <a:pt x="245363" y="466344"/>
                  </a:lnTo>
                  <a:close/>
                </a:path>
                <a:path w="467995" h="467994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789167" y="2434856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2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920496" y="350520"/>
            <a:ext cx="4125595" cy="6858000"/>
            <a:chOff x="920496" y="350520"/>
            <a:chExt cx="4125595" cy="6858000"/>
          </a:xfrm>
        </p:grpSpPr>
        <p:sp>
          <p:nvSpPr>
            <p:cNvPr id="48" name="object 48"/>
            <p:cNvSpPr/>
            <p:nvPr/>
          </p:nvSpPr>
          <p:spPr>
            <a:xfrm>
              <a:off x="920496" y="350519"/>
              <a:ext cx="4125595" cy="6858634"/>
            </a:xfrm>
            <a:custGeom>
              <a:avLst/>
              <a:gdLst/>
              <a:ahLst/>
              <a:cxnLst/>
              <a:rect l="l" t="t" r="r" b="b"/>
              <a:pathLst>
                <a:path w="4125595" h="6858634">
                  <a:moveTo>
                    <a:pt x="467868" y="3124200"/>
                  </a:moveTo>
                  <a:lnTo>
                    <a:pt x="466344" y="3112008"/>
                  </a:lnTo>
                  <a:lnTo>
                    <a:pt x="466344" y="3101340"/>
                  </a:lnTo>
                  <a:lnTo>
                    <a:pt x="461772" y="3076956"/>
                  </a:lnTo>
                  <a:lnTo>
                    <a:pt x="457200" y="3055620"/>
                  </a:lnTo>
                  <a:lnTo>
                    <a:pt x="457200" y="3102864"/>
                  </a:lnTo>
                  <a:lnTo>
                    <a:pt x="457200" y="3148584"/>
                  </a:lnTo>
                  <a:lnTo>
                    <a:pt x="448056" y="3191256"/>
                  </a:lnTo>
                  <a:lnTo>
                    <a:pt x="431292" y="3232404"/>
                  </a:lnTo>
                  <a:lnTo>
                    <a:pt x="406908" y="3267456"/>
                  </a:lnTo>
                  <a:lnTo>
                    <a:pt x="376428" y="3297936"/>
                  </a:lnTo>
                  <a:lnTo>
                    <a:pt x="339852" y="3322320"/>
                  </a:lnTo>
                  <a:lnTo>
                    <a:pt x="300228" y="3339084"/>
                  </a:lnTo>
                  <a:lnTo>
                    <a:pt x="256032" y="3348228"/>
                  </a:lnTo>
                  <a:lnTo>
                    <a:pt x="210312" y="3348228"/>
                  </a:lnTo>
                  <a:lnTo>
                    <a:pt x="167640" y="3339084"/>
                  </a:lnTo>
                  <a:lnTo>
                    <a:pt x="126492" y="3322320"/>
                  </a:lnTo>
                  <a:lnTo>
                    <a:pt x="91440" y="3297936"/>
                  </a:lnTo>
                  <a:lnTo>
                    <a:pt x="60960" y="3267456"/>
                  </a:lnTo>
                  <a:lnTo>
                    <a:pt x="36576" y="3230880"/>
                  </a:lnTo>
                  <a:lnTo>
                    <a:pt x="19812" y="3191256"/>
                  </a:lnTo>
                  <a:lnTo>
                    <a:pt x="10668" y="3147060"/>
                  </a:lnTo>
                  <a:lnTo>
                    <a:pt x="10668" y="3101340"/>
                  </a:lnTo>
                  <a:lnTo>
                    <a:pt x="19812" y="3058668"/>
                  </a:lnTo>
                  <a:lnTo>
                    <a:pt x="36576" y="3017520"/>
                  </a:lnTo>
                  <a:lnTo>
                    <a:pt x="60960" y="2982468"/>
                  </a:lnTo>
                  <a:lnTo>
                    <a:pt x="91440" y="2951988"/>
                  </a:lnTo>
                  <a:lnTo>
                    <a:pt x="128016" y="2927604"/>
                  </a:lnTo>
                  <a:lnTo>
                    <a:pt x="167640" y="2910840"/>
                  </a:lnTo>
                  <a:lnTo>
                    <a:pt x="211836" y="2901696"/>
                  </a:lnTo>
                  <a:lnTo>
                    <a:pt x="257556" y="2901696"/>
                  </a:lnTo>
                  <a:lnTo>
                    <a:pt x="300228" y="2910840"/>
                  </a:lnTo>
                  <a:lnTo>
                    <a:pt x="341376" y="2927604"/>
                  </a:lnTo>
                  <a:lnTo>
                    <a:pt x="376428" y="2951988"/>
                  </a:lnTo>
                  <a:lnTo>
                    <a:pt x="406908" y="2982468"/>
                  </a:lnTo>
                  <a:lnTo>
                    <a:pt x="431292" y="3019044"/>
                  </a:lnTo>
                  <a:lnTo>
                    <a:pt x="448056" y="3058668"/>
                  </a:lnTo>
                  <a:lnTo>
                    <a:pt x="457200" y="3102864"/>
                  </a:lnTo>
                  <a:lnTo>
                    <a:pt x="457200" y="3055620"/>
                  </a:lnTo>
                  <a:lnTo>
                    <a:pt x="438912" y="3012948"/>
                  </a:lnTo>
                  <a:lnTo>
                    <a:pt x="414528" y="2976372"/>
                  </a:lnTo>
                  <a:lnTo>
                    <a:pt x="382524" y="2944368"/>
                  </a:lnTo>
                  <a:lnTo>
                    <a:pt x="324612" y="2909316"/>
                  </a:lnTo>
                  <a:lnTo>
                    <a:pt x="280416" y="2895600"/>
                  </a:lnTo>
                  <a:lnTo>
                    <a:pt x="257556" y="2892552"/>
                  </a:lnTo>
                  <a:lnTo>
                    <a:pt x="245364" y="2892552"/>
                  </a:lnTo>
                  <a:lnTo>
                    <a:pt x="233172" y="2891028"/>
                  </a:lnTo>
                  <a:lnTo>
                    <a:pt x="220980" y="2892552"/>
                  </a:lnTo>
                  <a:lnTo>
                    <a:pt x="210312" y="2892552"/>
                  </a:lnTo>
                  <a:lnTo>
                    <a:pt x="185928" y="2897124"/>
                  </a:lnTo>
                  <a:lnTo>
                    <a:pt x="143256" y="2909316"/>
                  </a:lnTo>
                  <a:lnTo>
                    <a:pt x="85344" y="2944368"/>
                  </a:lnTo>
                  <a:lnTo>
                    <a:pt x="53340" y="2976372"/>
                  </a:lnTo>
                  <a:lnTo>
                    <a:pt x="18288" y="3034284"/>
                  </a:lnTo>
                  <a:lnTo>
                    <a:pt x="4572" y="3078480"/>
                  </a:lnTo>
                  <a:lnTo>
                    <a:pt x="1524" y="3101340"/>
                  </a:lnTo>
                  <a:lnTo>
                    <a:pt x="1524" y="3113532"/>
                  </a:lnTo>
                  <a:lnTo>
                    <a:pt x="0" y="3125724"/>
                  </a:lnTo>
                  <a:lnTo>
                    <a:pt x="1524" y="3136392"/>
                  </a:lnTo>
                  <a:lnTo>
                    <a:pt x="1524" y="3148584"/>
                  </a:lnTo>
                  <a:lnTo>
                    <a:pt x="10668" y="3194304"/>
                  </a:lnTo>
                  <a:lnTo>
                    <a:pt x="28956" y="3236976"/>
                  </a:lnTo>
                  <a:lnTo>
                    <a:pt x="53340" y="3273552"/>
                  </a:lnTo>
                  <a:lnTo>
                    <a:pt x="85344" y="3305556"/>
                  </a:lnTo>
                  <a:lnTo>
                    <a:pt x="143256" y="3340608"/>
                  </a:lnTo>
                  <a:lnTo>
                    <a:pt x="210312" y="3357372"/>
                  </a:lnTo>
                  <a:lnTo>
                    <a:pt x="222504" y="3357372"/>
                  </a:lnTo>
                  <a:lnTo>
                    <a:pt x="234696" y="3358896"/>
                  </a:lnTo>
                  <a:lnTo>
                    <a:pt x="245364" y="3357372"/>
                  </a:lnTo>
                  <a:lnTo>
                    <a:pt x="257556" y="3357372"/>
                  </a:lnTo>
                  <a:lnTo>
                    <a:pt x="303276" y="3348228"/>
                  </a:lnTo>
                  <a:lnTo>
                    <a:pt x="345948" y="3329940"/>
                  </a:lnTo>
                  <a:lnTo>
                    <a:pt x="382524" y="3305556"/>
                  </a:lnTo>
                  <a:lnTo>
                    <a:pt x="414528" y="3273552"/>
                  </a:lnTo>
                  <a:lnTo>
                    <a:pt x="449580" y="3215640"/>
                  </a:lnTo>
                  <a:lnTo>
                    <a:pt x="466344" y="3148584"/>
                  </a:lnTo>
                  <a:lnTo>
                    <a:pt x="466344" y="3136392"/>
                  </a:lnTo>
                  <a:lnTo>
                    <a:pt x="467868" y="3124200"/>
                  </a:lnTo>
                  <a:close/>
                </a:path>
                <a:path w="4125595" h="6858634">
                  <a:moveTo>
                    <a:pt x="1229868" y="5486400"/>
                  </a:moveTo>
                  <a:lnTo>
                    <a:pt x="1228344" y="5474208"/>
                  </a:lnTo>
                  <a:lnTo>
                    <a:pt x="1228344" y="5463540"/>
                  </a:lnTo>
                  <a:lnTo>
                    <a:pt x="1223772" y="5439156"/>
                  </a:lnTo>
                  <a:lnTo>
                    <a:pt x="1219200" y="5417820"/>
                  </a:lnTo>
                  <a:lnTo>
                    <a:pt x="1219200" y="5465064"/>
                  </a:lnTo>
                  <a:lnTo>
                    <a:pt x="1219200" y="5510784"/>
                  </a:lnTo>
                  <a:lnTo>
                    <a:pt x="1210056" y="5553468"/>
                  </a:lnTo>
                  <a:lnTo>
                    <a:pt x="1193292" y="5594604"/>
                  </a:lnTo>
                  <a:lnTo>
                    <a:pt x="1168908" y="5629656"/>
                  </a:lnTo>
                  <a:lnTo>
                    <a:pt x="1138428" y="5660136"/>
                  </a:lnTo>
                  <a:lnTo>
                    <a:pt x="1101852" y="5684520"/>
                  </a:lnTo>
                  <a:lnTo>
                    <a:pt x="1062228" y="5701284"/>
                  </a:lnTo>
                  <a:lnTo>
                    <a:pt x="1018032" y="5710428"/>
                  </a:lnTo>
                  <a:lnTo>
                    <a:pt x="972312" y="5710428"/>
                  </a:lnTo>
                  <a:lnTo>
                    <a:pt x="929640" y="5701284"/>
                  </a:lnTo>
                  <a:lnTo>
                    <a:pt x="888492" y="5684520"/>
                  </a:lnTo>
                  <a:lnTo>
                    <a:pt x="853440" y="5660136"/>
                  </a:lnTo>
                  <a:lnTo>
                    <a:pt x="822960" y="5629656"/>
                  </a:lnTo>
                  <a:lnTo>
                    <a:pt x="798576" y="5593080"/>
                  </a:lnTo>
                  <a:lnTo>
                    <a:pt x="781812" y="5553468"/>
                  </a:lnTo>
                  <a:lnTo>
                    <a:pt x="772668" y="5509260"/>
                  </a:lnTo>
                  <a:lnTo>
                    <a:pt x="772668" y="5463540"/>
                  </a:lnTo>
                  <a:lnTo>
                    <a:pt x="781812" y="5420868"/>
                  </a:lnTo>
                  <a:lnTo>
                    <a:pt x="798576" y="5379720"/>
                  </a:lnTo>
                  <a:lnTo>
                    <a:pt x="822960" y="5344668"/>
                  </a:lnTo>
                  <a:lnTo>
                    <a:pt x="853440" y="5314188"/>
                  </a:lnTo>
                  <a:lnTo>
                    <a:pt x="890016" y="5289804"/>
                  </a:lnTo>
                  <a:lnTo>
                    <a:pt x="929640" y="5273040"/>
                  </a:lnTo>
                  <a:lnTo>
                    <a:pt x="973836" y="5263896"/>
                  </a:lnTo>
                  <a:lnTo>
                    <a:pt x="1019556" y="5263896"/>
                  </a:lnTo>
                  <a:lnTo>
                    <a:pt x="1062228" y="5273040"/>
                  </a:lnTo>
                  <a:lnTo>
                    <a:pt x="1103376" y="5289804"/>
                  </a:lnTo>
                  <a:lnTo>
                    <a:pt x="1138428" y="5314188"/>
                  </a:lnTo>
                  <a:lnTo>
                    <a:pt x="1168908" y="5344668"/>
                  </a:lnTo>
                  <a:lnTo>
                    <a:pt x="1193292" y="5381244"/>
                  </a:lnTo>
                  <a:lnTo>
                    <a:pt x="1210056" y="5420868"/>
                  </a:lnTo>
                  <a:lnTo>
                    <a:pt x="1219200" y="5465064"/>
                  </a:lnTo>
                  <a:lnTo>
                    <a:pt x="1219200" y="5417820"/>
                  </a:lnTo>
                  <a:lnTo>
                    <a:pt x="1200912" y="5375148"/>
                  </a:lnTo>
                  <a:lnTo>
                    <a:pt x="1176528" y="5338572"/>
                  </a:lnTo>
                  <a:lnTo>
                    <a:pt x="1144524" y="5306568"/>
                  </a:lnTo>
                  <a:lnTo>
                    <a:pt x="1086612" y="5271516"/>
                  </a:lnTo>
                  <a:lnTo>
                    <a:pt x="1042416" y="5257800"/>
                  </a:lnTo>
                  <a:lnTo>
                    <a:pt x="1019556" y="5254752"/>
                  </a:lnTo>
                  <a:lnTo>
                    <a:pt x="1007364" y="5254752"/>
                  </a:lnTo>
                  <a:lnTo>
                    <a:pt x="995172" y="5253228"/>
                  </a:lnTo>
                  <a:lnTo>
                    <a:pt x="982980" y="5254752"/>
                  </a:lnTo>
                  <a:lnTo>
                    <a:pt x="972312" y="5254752"/>
                  </a:lnTo>
                  <a:lnTo>
                    <a:pt x="947928" y="5259324"/>
                  </a:lnTo>
                  <a:lnTo>
                    <a:pt x="905256" y="5271516"/>
                  </a:lnTo>
                  <a:lnTo>
                    <a:pt x="847344" y="5306568"/>
                  </a:lnTo>
                  <a:lnTo>
                    <a:pt x="815340" y="5338572"/>
                  </a:lnTo>
                  <a:lnTo>
                    <a:pt x="780288" y="5396484"/>
                  </a:lnTo>
                  <a:lnTo>
                    <a:pt x="766572" y="5440680"/>
                  </a:lnTo>
                  <a:lnTo>
                    <a:pt x="763524" y="5463540"/>
                  </a:lnTo>
                  <a:lnTo>
                    <a:pt x="763524" y="5475732"/>
                  </a:lnTo>
                  <a:lnTo>
                    <a:pt x="762000" y="5487924"/>
                  </a:lnTo>
                  <a:lnTo>
                    <a:pt x="763524" y="5498592"/>
                  </a:lnTo>
                  <a:lnTo>
                    <a:pt x="763524" y="5510784"/>
                  </a:lnTo>
                  <a:lnTo>
                    <a:pt x="772668" y="5556504"/>
                  </a:lnTo>
                  <a:lnTo>
                    <a:pt x="790956" y="5599176"/>
                  </a:lnTo>
                  <a:lnTo>
                    <a:pt x="815340" y="5635752"/>
                  </a:lnTo>
                  <a:lnTo>
                    <a:pt x="847344" y="5667756"/>
                  </a:lnTo>
                  <a:lnTo>
                    <a:pt x="905256" y="5702808"/>
                  </a:lnTo>
                  <a:lnTo>
                    <a:pt x="972312" y="5719572"/>
                  </a:lnTo>
                  <a:lnTo>
                    <a:pt x="984504" y="5719572"/>
                  </a:lnTo>
                  <a:lnTo>
                    <a:pt x="996696" y="5721096"/>
                  </a:lnTo>
                  <a:lnTo>
                    <a:pt x="1007364" y="5719572"/>
                  </a:lnTo>
                  <a:lnTo>
                    <a:pt x="1019556" y="5719572"/>
                  </a:lnTo>
                  <a:lnTo>
                    <a:pt x="1065276" y="5710428"/>
                  </a:lnTo>
                  <a:lnTo>
                    <a:pt x="1107948" y="5692140"/>
                  </a:lnTo>
                  <a:lnTo>
                    <a:pt x="1144524" y="5667756"/>
                  </a:lnTo>
                  <a:lnTo>
                    <a:pt x="1176528" y="5635752"/>
                  </a:lnTo>
                  <a:lnTo>
                    <a:pt x="1211580" y="5577840"/>
                  </a:lnTo>
                  <a:lnTo>
                    <a:pt x="1228344" y="5510784"/>
                  </a:lnTo>
                  <a:lnTo>
                    <a:pt x="1228344" y="5498592"/>
                  </a:lnTo>
                  <a:lnTo>
                    <a:pt x="1229868" y="5486400"/>
                  </a:lnTo>
                  <a:close/>
                </a:path>
                <a:path w="4125595" h="6858634">
                  <a:moveTo>
                    <a:pt x="3592068" y="5257800"/>
                  </a:moveTo>
                  <a:lnTo>
                    <a:pt x="3590544" y="5245608"/>
                  </a:lnTo>
                  <a:lnTo>
                    <a:pt x="3590544" y="5234940"/>
                  </a:lnTo>
                  <a:lnTo>
                    <a:pt x="3585972" y="5210556"/>
                  </a:lnTo>
                  <a:lnTo>
                    <a:pt x="3581400" y="5189220"/>
                  </a:lnTo>
                  <a:lnTo>
                    <a:pt x="3581400" y="5236464"/>
                  </a:lnTo>
                  <a:lnTo>
                    <a:pt x="3581400" y="5282184"/>
                  </a:lnTo>
                  <a:lnTo>
                    <a:pt x="3572256" y="5324856"/>
                  </a:lnTo>
                  <a:lnTo>
                    <a:pt x="3555492" y="5366004"/>
                  </a:lnTo>
                  <a:lnTo>
                    <a:pt x="3531108" y="5401056"/>
                  </a:lnTo>
                  <a:lnTo>
                    <a:pt x="3500628" y="5431536"/>
                  </a:lnTo>
                  <a:lnTo>
                    <a:pt x="3464052" y="5455920"/>
                  </a:lnTo>
                  <a:lnTo>
                    <a:pt x="3424428" y="5472684"/>
                  </a:lnTo>
                  <a:lnTo>
                    <a:pt x="3380232" y="5481828"/>
                  </a:lnTo>
                  <a:lnTo>
                    <a:pt x="3334512" y="5481828"/>
                  </a:lnTo>
                  <a:lnTo>
                    <a:pt x="3291840" y="5472684"/>
                  </a:lnTo>
                  <a:lnTo>
                    <a:pt x="3250692" y="5455920"/>
                  </a:lnTo>
                  <a:lnTo>
                    <a:pt x="3215640" y="5431536"/>
                  </a:lnTo>
                  <a:lnTo>
                    <a:pt x="3185160" y="5401056"/>
                  </a:lnTo>
                  <a:lnTo>
                    <a:pt x="3160776" y="5364480"/>
                  </a:lnTo>
                  <a:lnTo>
                    <a:pt x="3144012" y="5324856"/>
                  </a:lnTo>
                  <a:lnTo>
                    <a:pt x="3134868" y="5280660"/>
                  </a:lnTo>
                  <a:lnTo>
                    <a:pt x="3134868" y="5234940"/>
                  </a:lnTo>
                  <a:lnTo>
                    <a:pt x="3144012" y="5192268"/>
                  </a:lnTo>
                  <a:lnTo>
                    <a:pt x="3160776" y="5151120"/>
                  </a:lnTo>
                  <a:lnTo>
                    <a:pt x="3185160" y="5116068"/>
                  </a:lnTo>
                  <a:lnTo>
                    <a:pt x="3215640" y="5085588"/>
                  </a:lnTo>
                  <a:lnTo>
                    <a:pt x="3252216" y="5061204"/>
                  </a:lnTo>
                  <a:lnTo>
                    <a:pt x="3291840" y="5044440"/>
                  </a:lnTo>
                  <a:lnTo>
                    <a:pt x="3336036" y="5035296"/>
                  </a:lnTo>
                  <a:lnTo>
                    <a:pt x="3381756" y="5035296"/>
                  </a:lnTo>
                  <a:lnTo>
                    <a:pt x="3424428" y="5044440"/>
                  </a:lnTo>
                  <a:lnTo>
                    <a:pt x="3465576" y="5061204"/>
                  </a:lnTo>
                  <a:lnTo>
                    <a:pt x="3500628" y="5085588"/>
                  </a:lnTo>
                  <a:lnTo>
                    <a:pt x="3531108" y="5116068"/>
                  </a:lnTo>
                  <a:lnTo>
                    <a:pt x="3555492" y="5152644"/>
                  </a:lnTo>
                  <a:lnTo>
                    <a:pt x="3572256" y="5192268"/>
                  </a:lnTo>
                  <a:lnTo>
                    <a:pt x="3581400" y="5236464"/>
                  </a:lnTo>
                  <a:lnTo>
                    <a:pt x="3581400" y="5189220"/>
                  </a:lnTo>
                  <a:lnTo>
                    <a:pt x="3563112" y="5146548"/>
                  </a:lnTo>
                  <a:lnTo>
                    <a:pt x="3538728" y="5109972"/>
                  </a:lnTo>
                  <a:lnTo>
                    <a:pt x="3506724" y="5077968"/>
                  </a:lnTo>
                  <a:lnTo>
                    <a:pt x="3448812" y="5042916"/>
                  </a:lnTo>
                  <a:lnTo>
                    <a:pt x="3404616" y="5029200"/>
                  </a:lnTo>
                  <a:lnTo>
                    <a:pt x="3381756" y="5026152"/>
                  </a:lnTo>
                  <a:lnTo>
                    <a:pt x="3369564" y="5026152"/>
                  </a:lnTo>
                  <a:lnTo>
                    <a:pt x="3357372" y="5024628"/>
                  </a:lnTo>
                  <a:lnTo>
                    <a:pt x="3345180" y="5026152"/>
                  </a:lnTo>
                  <a:lnTo>
                    <a:pt x="3334512" y="5026152"/>
                  </a:lnTo>
                  <a:lnTo>
                    <a:pt x="3310128" y="5030724"/>
                  </a:lnTo>
                  <a:lnTo>
                    <a:pt x="3267456" y="5042916"/>
                  </a:lnTo>
                  <a:lnTo>
                    <a:pt x="3209544" y="5077968"/>
                  </a:lnTo>
                  <a:lnTo>
                    <a:pt x="3177540" y="5109972"/>
                  </a:lnTo>
                  <a:lnTo>
                    <a:pt x="3142488" y="5167884"/>
                  </a:lnTo>
                  <a:lnTo>
                    <a:pt x="3128772" y="5212080"/>
                  </a:lnTo>
                  <a:lnTo>
                    <a:pt x="3125724" y="5234940"/>
                  </a:lnTo>
                  <a:lnTo>
                    <a:pt x="3125724" y="5247132"/>
                  </a:lnTo>
                  <a:lnTo>
                    <a:pt x="3124200" y="5259324"/>
                  </a:lnTo>
                  <a:lnTo>
                    <a:pt x="3125724" y="5269992"/>
                  </a:lnTo>
                  <a:lnTo>
                    <a:pt x="3125724" y="5282184"/>
                  </a:lnTo>
                  <a:lnTo>
                    <a:pt x="3134868" y="5327904"/>
                  </a:lnTo>
                  <a:lnTo>
                    <a:pt x="3153156" y="5370576"/>
                  </a:lnTo>
                  <a:lnTo>
                    <a:pt x="3177540" y="5407152"/>
                  </a:lnTo>
                  <a:lnTo>
                    <a:pt x="3209544" y="5439156"/>
                  </a:lnTo>
                  <a:lnTo>
                    <a:pt x="3267456" y="5474208"/>
                  </a:lnTo>
                  <a:lnTo>
                    <a:pt x="3334512" y="5490972"/>
                  </a:lnTo>
                  <a:lnTo>
                    <a:pt x="3346704" y="5490972"/>
                  </a:lnTo>
                  <a:lnTo>
                    <a:pt x="3358896" y="5492496"/>
                  </a:lnTo>
                  <a:lnTo>
                    <a:pt x="3369564" y="5490972"/>
                  </a:lnTo>
                  <a:lnTo>
                    <a:pt x="3381756" y="5490972"/>
                  </a:lnTo>
                  <a:lnTo>
                    <a:pt x="3427476" y="5481828"/>
                  </a:lnTo>
                  <a:lnTo>
                    <a:pt x="3470148" y="5463540"/>
                  </a:lnTo>
                  <a:lnTo>
                    <a:pt x="3506724" y="5439156"/>
                  </a:lnTo>
                  <a:lnTo>
                    <a:pt x="3538728" y="5407152"/>
                  </a:lnTo>
                  <a:lnTo>
                    <a:pt x="3573780" y="5349240"/>
                  </a:lnTo>
                  <a:lnTo>
                    <a:pt x="3590544" y="5282184"/>
                  </a:lnTo>
                  <a:lnTo>
                    <a:pt x="3590544" y="5269992"/>
                  </a:lnTo>
                  <a:lnTo>
                    <a:pt x="3592068" y="5257800"/>
                  </a:lnTo>
                  <a:close/>
                </a:path>
                <a:path w="4125595" h="6858634">
                  <a:moveTo>
                    <a:pt x="4125468" y="0"/>
                  </a:moveTo>
                  <a:lnTo>
                    <a:pt x="4125468" y="0"/>
                  </a:lnTo>
                  <a:lnTo>
                    <a:pt x="4038600" y="0"/>
                  </a:lnTo>
                  <a:lnTo>
                    <a:pt x="4038600" y="6858013"/>
                  </a:lnTo>
                  <a:lnTo>
                    <a:pt x="4049268" y="6858013"/>
                  </a:lnTo>
                  <a:lnTo>
                    <a:pt x="4114800" y="6858013"/>
                  </a:lnTo>
                  <a:lnTo>
                    <a:pt x="4125468" y="6858013"/>
                  </a:lnTo>
                  <a:lnTo>
                    <a:pt x="4125468" y="6853441"/>
                  </a:lnTo>
                  <a:lnTo>
                    <a:pt x="4125468" y="6096"/>
                  </a:lnTo>
                  <a:lnTo>
                    <a:pt x="4125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12164" y="2633471"/>
              <a:ext cx="2971800" cy="3665220"/>
            </a:xfrm>
            <a:custGeom>
              <a:avLst/>
              <a:gdLst/>
              <a:ahLst/>
              <a:cxnLst/>
              <a:rect l="l" t="t" r="r" b="b"/>
              <a:pathLst>
                <a:path w="2971800" h="3665220">
                  <a:moveTo>
                    <a:pt x="294132" y="1362456"/>
                  </a:moveTo>
                  <a:lnTo>
                    <a:pt x="7620" y="1001268"/>
                  </a:lnTo>
                  <a:lnTo>
                    <a:pt x="0" y="1007364"/>
                  </a:lnTo>
                  <a:lnTo>
                    <a:pt x="286512" y="1368552"/>
                  </a:lnTo>
                  <a:lnTo>
                    <a:pt x="294132" y="1362456"/>
                  </a:lnTo>
                  <a:close/>
                </a:path>
                <a:path w="2971800" h="3665220">
                  <a:moveTo>
                    <a:pt x="1216152" y="7620"/>
                  </a:moveTo>
                  <a:lnTo>
                    <a:pt x="1211580" y="0"/>
                  </a:lnTo>
                  <a:lnTo>
                    <a:pt x="1524" y="675132"/>
                  </a:lnTo>
                  <a:lnTo>
                    <a:pt x="6096" y="684276"/>
                  </a:lnTo>
                  <a:lnTo>
                    <a:pt x="1216152" y="7620"/>
                  </a:lnTo>
                  <a:close/>
                </a:path>
                <a:path w="2971800" h="3665220">
                  <a:moveTo>
                    <a:pt x="1368552" y="3657600"/>
                  </a:moveTo>
                  <a:lnTo>
                    <a:pt x="768096" y="3361944"/>
                  </a:lnTo>
                  <a:lnTo>
                    <a:pt x="763524" y="3371088"/>
                  </a:lnTo>
                  <a:lnTo>
                    <a:pt x="1363980" y="3665220"/>
                  </a:lnTo>
                  <a:lnTo>
                    <a:pt x="1368552" y="3657600"/>
                  </a:lnTo>
                  <a:close/>
                </a:path>
                <a:path w="2971800" h="3665220">
                  <a:moveTo>
                    <a:pt x="2807208" y="3140964"/>
                  </a:moveTo>
                  <a:lnTo>
                    <a:pt x="2802636" y="3133344"/>
                  </a:lnTo>
                  <a:lnTo>
                    <a:pt x="1821180" y="3657600"/>
                  </a:lnTo>
                  <a:lnTo>
                    <a:pt x="1825752" y="3665220"/>
                  </a:lnTo>
                  <a:lnTo>
                    <a:pt x="2807208" y="3140964"/>
                  </a:lnTo>
                  <a:close/>
                </a:path>
                <a:path w="2971800" h="3665220">
                  <a:moveTo>
                    <a:pt x="2808732" y="2811780"/>
                  </a:moveTo>
                  <a:lnTo>
                    <a:pt x="2369820" y="2144268"/>
                  </a:lnTo>
                  <a:lnTo>
                    <a:pt x="2362200" y="2148840"/>
                  </a:lnTo>
                  <a:lnTo>
                    <a:pt x="2801112" y="2816352"/>
                  </a:lnTo>
                  <a:lnTo>
                    <a:pt x="2808732" y="2811780"/>
                  </a:lnTo>
                  <a:close/>
                </a:path>
                <a:path w="2971800" h="3665220">
                  <a:moveTo>
                    <a:pt x="2971800" y="1222248"/>
                  </a:moveTo>
                  <a:lnTo>
                    <a:pt x="2961132" y="1222248"/>
                  </a:lnTo>
                  <a:lnTo>
                    <a:pt x="2961132" y="2746248"/>
                  </a:lnTo>
                  <a:lnTo>
                    <a:pt x="2971800" y="2746248"/>
                  </a:lnTo>
                  <a:lnTo>
                    <a:pt x="2971800" y="122224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461020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289744" y="3958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899382" y="4034993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23246" y="28920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432871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899382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356557" y="441604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613471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299246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765744" y="2739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299246" y="33492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908871" y="4263580"/>
            <a:ext cx="204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79971" y="33492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80284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280420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689607" y="4034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42195" y="34255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204284" y="35016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442195" y="4492180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785595" y="3958856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385731" y="3958856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499696" y="1749082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785595" y="986993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099833" y="174908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385731" y="98699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785595" y="174908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385731" y="1749082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785595" y="2510993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385731" y="2510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499696" y="3196767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785595" y="4720767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099833" y="3196767"/>
            <a:ext cx="850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385731" y="4720767"/>
            <a:ext cx="95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499696" y="2510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099833" y="2510993"/>
            <a:ext cx="952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9385731" y="3196767"/>
            <a:ext cx="952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785595" y="3196767"/>
            <a:ext cx="850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1758695" y="879347"/>
            <a:ext cx="5649595" cy="4730750"/>
            <a:chOff x="1758695" y="879347"/>
            <a:chExt cx="5649595" cy="4730750"/>
          </a:xfrm>
        </p:grpSpPr>
        <p:sp>
          <p:nvSpPr>
            <p:cNvPr id="88" name="object 88"/>
            <p:cNvSpPr/>
            <p:nvPr/>
          </p:nvSpPr>
          <p:spPr>
            <a:xfrm>
              <a:off x="1758695" y="4389119"/>
              <a:ext cx="163195" cy="1221105"/>
            </a:xfrm>
            <a:custGeom>
              <a:avLst/>
              <a:gdLst/>
              <a:ahLst/>
              <a:cxnLst/>
              <a:rect l="l" t="t" r="r" b="b"/>
              <a:pathLst>
                <a:path w="163194" h="1221104">
                  <a:moveTo>
                    <a:pt x="10668" y="0"/>
                  </a:moveTo>
                  <a:lnTo>
                    <a:pt x="0" y="1523"/>
                  </a:lnTo>
                  <a:lnTo>
                    <a:pt x="152400" y="1220723"/>
                  </a:lnTo>
                  <a:lnTo>
                    <a:pt x="163068" y="12192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344667" y="8839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5340095" y="8793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3"/>
                  </a:moveTo>
                  <a:lnTo>
                    <a:pt x="222503" y="466343"/>
                  </a:lnTo>
                  <a:lnTo>
                    <a:pt x="234695" y="467867"/>
                  </a:lnTo>
                  <a:lnTo>
                    <a:pt x="245363" y="466343"/>
                  </a:lnTo>
                  <a:close/>
                </a:path>
                <a:path w="467995" h="467994">
                  <a:moveTo>
                    <a:pt x="257555" y="1523"/>
                  </a:moveTo>
                  <a:lnTo>
                    <a:pt x="210312" y="1523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3"/>
                  </a:lnTo>
                  <a:lnTo>
                    <a:pt x="18287" y="143255"/>
                  </a:lnTo>
                  <a:lnTo>
                    <a:pt x="4571" y="187451"/>
                  </a:lnTo>
                  <a:lnTo>
                    <a:pt x="1524" y="210311"/>
                  </a:lnTo>
                  <a:lnTo>
                    <a:pt x="1524" y="222503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5"/>
                  </a:lnTo>
                  <a:lnTo>
                    <a:pt x="10667" y="303275"/>
                  </a:lnTo>
                  <a:lnTo>
                    <a:pt x="28955" y="345947"/>
                  </a:lnTo>
                  <a:lnTo>
                    <a:pt x="53339" y="382523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3"/>
                  </a:lnTo>
                  <a:lnTo>
                    <a:pt x="257555" y="466343"/>
                  </a:lnTo>
                  <a:lnTo>
                    <a:pt x="303275" y="457199"/>
                  </a:lnTo>
                  <a:lnTo>
                    <a:pt x="210312" y="457199"/>
                  </a:lnTo>
                  <a:lnTo>
                    <a:pt x="167639" y="448055"/>
                  </a:lnTo>
                  <a:lnTo>
                    <a:pt x="126491" y="431291"/>
                  </a:lnTo>
                  <a:lnTo>
                    <a:pt x="91439" y="406907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1"/>
                  </a:lnTo>
                  <a:lnTo>
                    <a:pt x="10667" y="210311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1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1"/>
                  </a:lnTo>
                  <a:lnTo>
                    <a:pt x="257555" y="1523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1"/>
                  </a:lnTo>
                  <a:lnTo>
                    <a:pt x="321563" y="27431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5"/>
                  </a:lnTo>
                  <a:lnTo>
                    <a:pt x="457200" y="257555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7"/>
                  </a:lnTo>
                  <a:lnTo>
                    <a:pt x="339851" y="431291"/>
                  </a:lnTo>
                  <a:lnTo>
                    <a:pt x="300227" y="448055"/>
                  </a:lnTo>
                  <a:lnTo>
                    <a:pt x="256031" y="457199"/>
                  </a:lnTo>
                  <a:lnTo>
                    <a:pt x="303275" y="457199"/>
                  </a:lnTo>
                  <a:lnTo>
                    <a:pt x="345948" y="438911"/>
                  </a:lnTo>
                  <a:lnTo>
                    <a:pt x="382524" y="414527"/>
                  </a:lnTo>
                  <a:lnTo>
                    <a:pt x="414527" y="382523"/>
                  </a:lnTo>
                  <a:lnTo>
                    <a:pt x="449579" y="324611"/>
                  </a:lnTo>
                  <a:lnTo>
                    <a:pt x="466343" y="257555"/>
                  </a:lnTo>
                  <a:lnTo>
                    <a:pt x="466343" y="245363"/>
                  </a:lnTo>
                  <a:lnTo>
                    <a:pt x="467867" y="233171"/>
                  </a:lnTo>
                  <a:lnTo>
                    <a:pt x="466343" y="220979"/>
                  </a:lnTo>
                  <a:lnTo>
                    <a:pt x="466343" y="210311"/>
                  </a:lnTo>
                  <a:lnTo>
                    <a:pt x="461771" y="185927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1" y="0"/>
                  </a:moveTo>
                  <a:lnTo>
                    <a:pt x="220979" y="1523"/>
                  </a:lnTo>
                  <a:lnTo>
                    <a:pt x="245363" y="1523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944867" y="8839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940295" y="8793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3"/>
                  </a:moveTo>
                  <a:lnTo>
                    <a:pt x="222503" y="466343"/>
                  </a:lnTo>
                  <a:lnTo>
                    <a:pt x="234696" y="467867"/>
                  </a:lnTo>
                  <a:lnTo>
                    <a:pt x="245363" y="466343"/>
                  </a:lnTo>
                  <a:close/>
                </a:path>
                <a:path w="467995" h="467994">
                  <a:moveTo>
                    <a:pt x="257555" y="1523"/>
                  </a:moveTo>
                  <a:lnTo>
                    <a:pt x="210311" y="1523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3"/>
                  </a:lnTo>
                  <a:lnTo>
                    <a:pt x="18287" y="143255"/>
                  </a:lnTo>
                  <a:lnTo>
                    <a:pt x="4572" y="187451"/>
                  </a:lnTo>
                  <a:lnTo>
                    <a:pt x="1524" y="210311"/>
                  </a:lnTo>
                  <a:lnTo>
                    <a:pt x="1524" y="222503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5"/>
                  </a:lnTo>
                  <a:lnTo>
                    <a:pt x="10668" y="303275"/>
                  </a:lnTo>
                  <a:lnTo>
                    <a:pt x="28955" y="345947"/>
                  </a:lnTo>
                  <a:lnTo>
                    <a:pt x="53339" y="382523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3"/>
                  </a:lnTo>
                  <a:lnTo>
                    <a:pt x="257555" y="466343"/>
                  </a:lnTo>
                  <a:lnTo>
                    <a:pt x="303275" y="457199"/>
                  </a:lnTo>
                  <a:lnTo>
                    <a:pt x="210311" y="457199"/>
                  </a:lnTo>
                  <a:lnTo>
                    <a:pt x="167639" y="448055"/>
                  </a:lnTo>
                  <a:lnTo>
                    <a:pt x="126492" y="431291"/>
                  </a:lnTo>
                  <a:lnTo>
                    <a:pt x="91439" y="406907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1"/>
                  </a:lnTo>
                  <a:lnTo>
                    <a:pt x="10668" y="210311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1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1"/>
                  </a:lnTo>
                  <a:lnTo>
                    <a:pt x="257555" y="1523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1"/>
                  </a:lnTo>
                  <a:lnTo>
                    <a:pt x="321563" y="27431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5"/>
                  </a:lnTo>
                  <a:lnTo>
                    <a:pt x="457200" y="257555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7"/>
                  </a:lnTo>
                  <a:lnTo>
                    <a:pt x="339851" y="431291"/>
                  </a:lnTo>
                  <a:lnTo>
                    <a:pt x="300227" y="448055"/>
                  </a:lnTo>
                  <a:lnTo>
                    <a:pt x="256031" y="457199"/>
                  </a:lnTo>
                  <a:lnTo>
                    <a:pt x="303275" y="457199"/>
                  </a:lnTo>
                  <a:lnTo>
                    <a:pt x="345948" y="438911"/>
                  </a:lnTo>
                  <a:lnTo>
                    <a:pt x="382524" y="414527"/>
                  </a:lnTo>
                  <a:lnTo>
                    <a:pt x="414527" y="382523"/>
                  </a:lnTo>
                  <a:lnTo>
                    <a:pt x="449579" y="324611"/>
                  </a:lnTo>
                  <a:lnTo>
                    <a:pt x="466344" y="257555"/>
                  </a:lnTo>
                  <a:lnTo>
                    <a:pt x="466344" y="245363"/>
                  </a:lnTo>
                  <a:lnTo>
                    <a:pt x="467868" y="233171"/>
                  </a:lnTo>
                  <a:lnTo>
                    <a:pt x="466344" y="220979"/>
                  </a:lnTo>
                  <a:lnTo>
                    <a:pt x="466344" y="210311"/>
                  </a:lnTo>
                  <a:lnTo>
                    <a:pt x="461772" y="185927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2" y="0"/>
                  </a:moveTo>
                  <a:lnTo>
                    <a:pt x="220979" y="1523"/>
                  </a:lnTo>
                  <a:lnTo>
                    <a:pt x="245363" y="1523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5789167" y="910856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1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5499696" y="986993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7099833" y="986993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6" name="object 96"/>
          <p:cNvGrpSpPr/>
          <p:nvPr/>
        </p:nvGrpSpPr>
        <p:grpSpPr>
          <a:xfrm>
            <a:off x="5340096" y="4613147"/>
            <a:ext cx="2068195" cy="467995"/>
            <a:chOff x="5340096" y="4613147"/>
            <a:chExt cx="2068195" cy="467995"/>
          </a:xfrm>
        </p:grpSpPr>
        <p:sp>
          <p:nvSpPr>
            <p:cNvPr id="97" name="object 97"/>
            <p:cNvSpPr/>
            <p:nvPr/>
          </p:nvSpPr>
          <p:spPr>
            <a:xfrm>
              <a:off x="5344668" y="4617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5340096" y="4613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1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944868" y="4617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940296" y="4613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2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5789167" y="4644631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499696" y="4720767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099833" y="4720767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5340096" y="3851147"/>
            <a:ext cx="2068195" cy="467995"/>
            <a:chOff x="5340096" y="3851147"/>
            <a:chExt cx="2068195" cy="467995"/>
          </a:xfrm>
        </p:grpSpPr>
        <p:sp>
          <p:nvSpPr>
            <p:cNvPr id="105" name="object 105"/>
            <p:cNvSpPr/>
            <p:nvPr/>
          </p:nvSpPr>
          <p:spPr>
            <a:xfrm>
              <a:off x="5344668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5340096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6944868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940296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5789167" y="3882719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366058" y="5273684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6337744" y="542613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8623820" y="542613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204284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499696" y="5502271"/>
            <a:ext cx="12509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7099833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7785595" y="5502271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9385731" y="5502271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23" name="object 123"/>
          <p:cNvSpPr txBox="1"/>
          <p:nvPr/>
        </p:nvSpPr>
        <p:spPr>
          <a:xfrm>
            <a:off x="3746918" y="603559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299246" y="611191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26" name="object 126"/>
          <p:cNvSpPr txBox="1"/>
          <p:nvPr/>
        </p:nvSpPr>
        <p:spPr>
          <a:xfrm>
            <a:off x="5789167" y="6188042"/>
            <a:ext cx="11684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6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8075168" y="6188042"/>
            <a:ext cx="11684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10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5499696" y="6264180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7099833" y="6264180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7785595" y="6264180"/>
            <a:ext cx="14478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9385731" y="6264180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5499696" y="3958856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099833" y="3958856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>
            <a:spLocks noGrp="1"/>
          </p:cNvSpPr>
          <p:nvPr>
            <p:ph type="title"/>
          </p:nvPr>
        </p:nvSpPr>
        <p:spPr>
          <a:xfrm>
            <a:off x="1462532" y="830122"/>
            <a:ext cx="2733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</a:rPr>
              <a:t>Сортиране </a:t>
            </a:r>
            <a:r>
              <a:rPr sz="2400" spc="-5" dirty="0">
                <a:solidFill>
                  <a:srgbClr val="FFFFFF"/>
                </a:solidFill>
              </a:rPr>
              <a:t>на</a:t>
            </a:r>
            <a:r>
              <a:rPr sz="2400" spc="-55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дъгите</a:t>
            </a:r>
            <a:endParaRPr sz="2400"/>
          </a:p>
        </p:txBody>
      </p:sp>
      <p:sp>
        <p:nvSpPr>
          <p:cNvPr id="113" name="object 113"/>
          <p:cNvSpPr txBox="1"/>
          <p:nvPr/>
        </p:nvSpPr>
        <p:spPr>
          <a:xfrm>
            <a:off x="1832787" y="1336014"/>
            <a:ext cx="19932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(не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е</a:t>
            </a:r>
            <a:r>
              <a:rPr sz="1800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задължително)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921496" cy="6853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37744" y="1672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3820" y="1672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23820" y="4644631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23820" y="3120631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8331" y="2434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9295" y="2796539"/>
            <a:ext cx="6944995" cy="3270885"/>
            <a:chOff x="2749295" y="2796539"/>
            <a:chExt cx="6944995" cy="3270885"/>
          </a:xfrm>
        </p:grpSpPr>
        <p:sp>
          <p:nvSpPr>
            <p:cNvPr id="9" name="object 9"/>
            <p:cNvSpPr/>
            <p:nvPr/>
          </p:nvSpPr>
          <p:spPr>
            <a:xfrm>
              <a:off x="2749296" y="2796539"/>
              <a:ext cx="1610995" cy="3270885"/>
            </a:xfrm>
            <a:custGeom>
              <a:avLst/>
              <a:gdLst/>
              <a:ahLst/>
              <a:cxnLst/>
              <a:rect l="l" t="t" r="r" b="b"/>
              <a:pathLst>
                <a:path w="1610995" h="3270885">
                  <a:moveTo>
                    <a:pt x="163068" y="3268980"/>
                  </a:moveTo>
                  <a:lnTo>
                    <a:pt x="10668" y="68580"/>
                  </a:lnTo>
                  <a:lnTo>
                    <a:pt x="0" y="70104"/>
                  </a:lnTo>
                  <a:lnTo>
                    <a:pt x="152400" y="3270504"/>
                  </a:lnTo>
                  <a:lnTo>
                    <a:pt x="163068" y="3268980"/>
                  </a:lnTo>
                  <a:close/>
                </a:path>
                <a:path w="1610995" h="3270885">
                  <a:moveTo>
                    <a:pt x="1447800" y="6096"/>
                  </a:moveTo>
                  <a:lnTo>
                    <a:pt x="1440180" y="0"/>
                  </a:lnTo>
                  <a:lnTo>
                    <a:pt x="925068" y="589788"/>
                  </a:lnTo>
                  <a:lnTo>
                    <a:pt x="932688" y="595884"/>
                  </a:lnTo>
                  <a:lnTo>
                    <a:pt x="1447800" y="6096"/>
                  </a:lnTo>
                  <a:close/>
                </a:path>
                <a:path w="1610995" h="3270885">
                  <a:moveTo>
                    <a:pt x="1610868" y="70104"/>
                  </a:moveTo>
                  <a:lnTo>
                    <a:pt x="1600200" y="68580"/>
                  </a:lnTo>
                  <a:lnTo>
                    <a:pt x="1524000" y="601980"/>
                  </a:lnTo>
                  <a:lnTo>
                    <a:pt x="1534668" y="603504"/>
                  </a:lnTo>
                  <a:lnTo>
                    <a:pt x="1610868" y="7010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30667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6095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30867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26295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75168" y="3882719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26095" y="879347"/>
            <a:ext cx="2068195" cy="5725795"/>
            <a:chOff x="7626095" y="879347"/>
            <a:chExt cx="2068195" cy="5725795"/>
          </a:xfrm>
        </p:grpSpPr>
        <p:sp>
          <p:nvSpPr>
            <p:cNvPr id="16" name="object 16"/>
            <p:cNvSpPr/>
            <p:nvPr/>
          </p:nvSpPr>
          <p:spPr>
            <a:xfrm>
              <a:off x="7630667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26095" y="6137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2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30867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26295" y="6137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2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30667" y="8839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26095" y="8793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3"/>
                  </a:moveTo>
                  <a:lnTo>
                    <a:pt x="222503" y="466343"/>
                  </a:lnTo>
                  <a:lnTo>
                    <a:pt x="234696" y="467867"/>
                  </a:lnTo>
                  <a:lnTo>
                    <a:pt x="245363" y="466343"/>
                  </a:lnTo>
                  <a:close/>
                </a:path>
                <a:path w="467995" h="467994">
                  <a:moveTo>
                    <a:pt x="257555" y="1523"/>
                  </a:moveTo>
                  <a:lnTo>
                    <a:pt x="210311" y="1523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3"/>
                  </a:lnTo>
                  <a:lnTo>
                    <a:pt x="18287" y="143255"/>
                  </a:lnTo>
                  <a:lnTo>
                    <a:pt x="4572" y="187451"/>
                  </a:lnTo>
                  <a:lnTo>
                    <a:pt x="1524" y="210311"/>
                  </a:lnTo>
                  <a:lnTo>
                    <a:pt x="1524" y="222503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5"/>
                  </a:lnTo>
                  <a:lnTo>
                    <a:pt x="10668" y="303275"/>
                  </a:lnTo>
                  <a:lnTo>
                    <a:pt x="28955" y="345947"/>
                  </a:lnTo>
                  <a:lnTo>
                    <a:pt x="53339" y="382523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3"/>
                  </a:lnTo>
                  <a:lnTo>
                    <a:pt x="257555" y="466343"/>
                  </a:lnTo>
                  <a:lnTo>
                    <a:pt x="303275" y="457199"/>
                  </a:lnTo>
                  <a:lnTo>
                    <a:pt x="210311" y="457199"/>
                  </a:lnTo>
                  <a:lnTo>
                    <a:pt x="167639" y="448055"/>
                  </a:lnTo>
                  <a:lnTo>
                    <a:pt x="126492" y="431291"/>
                  </a:lnTo>
                  <a:lnTo>
                    <a:pt x="91439" y="406907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1"/>
                  </a:lnTo>
                  <a:lnTo>
                    <a:pt x="10668" y="210311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1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1"/>
                  </a:lnTo>
                  <a:lnTo>
                    <a:pt x="257555" y="1523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1"/>
                  </a:lnTo>
                  <a:lnTo>
                    <a:pt x="321563" y="27431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5"/>
                  </a:lnTo>
                  <a:lnTo>
                    <a:pt x="457200" y="257555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7"/>
                  </a:lnTo>
                  <a:lnTo>
                    <a:pt x="339851" y="431291"/>
                  </a:lnTo>
                  <a:lnTo>
                    <a:pt x="300227" y="448055"/>
                  </a:lnTo>
                  <a:lnTo>
                    <a:pt x="256031" y="457199"/>
                  </a:lnTo>
                  <a:lnTo>
                    <a:pt x="303275" y="457199"/>
                  </a:lnTo>
                  <a:lnTo>
                    <a:pt x="345948" y="438911"/>
                  </a:lnTo>
                  <a:lnTo>
                    <a:pt x="382524" y="414527"/>
                  </a:lnTo>
                  <a:lnTo>
                    <a:pt x="414527" y="382523"/>
                  </a:lnTo>
                  <a:lnTo>
                    <a:pt x="449579" y="324611"/>
                  </a:lnTo>
                  <a:lnTo>
                    <a:pt x="466344" y="257555"/>
                  </a:lnTo>
                  <a:lnTo>
                    <a:pt x="466344" y="245363"/>
                  </a:lnTo>
                  <a:lnTo>
                    <a:pt x="467868" y="233171"/>
                  </a:lnTo>
                  <a:lnTo>
                    <a:pt x="466344" y="220979"/>
                  </a:lnTo>
                  <a:lnTo>
                    <a:pt x="466344" y="210311"/>
                  </a:lnTo>
                  <a:lnTo>
                    <a:pt x="461772" y="185927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2" y="0"/>
                  </a:moveTo>
                  <a:lnTo>
                    <a:pt x="220979" y="1523"/>
                  </a:lnTo>
                  <a:lnTo>
                    <a:pt x="245363" y="1523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230867" y="8839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26295" y="8793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3"/>
                  </a:moveTo>
                  <a:lnTo>
                    <a:pt x="222503" y="466343"/>
                  </a:lnTo>
                  <a:lnTo>
                    <a:pt x="234696" y="467867"/>
                  </a:lnTo>
                  <a:lnTo>
                    <a:pt x="245363" y="466343"/>
                  </a:lnTo>
                  <a:close/>
                </a:path>
                <a:path w="467995" h="467994">
                  <a:moveTo>
                    <a:pt x="257555" y="1523"/>
                  </a:moveTo>
                  <a:lnTo>
                    <a:pt x="210311" y="1523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3"/>
                  </a:lnTo>
                  <a:lnTo>
                    <a:pt x="18287" y="143255"/>
                  </a:lnTo>
                  <a:lnTo>
                    <a:pt x="4572" y="187451"/>
                  </a:lnTo>
                  <a:lnTo>
                    <a:pt x="1524" y="210311"/>
                  </a:lnTo>
                  <a:lnTo>
                    <a:pt x="1524" y="222503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5"/>
                  </a:lnTo>
                  <a:lnTo>
                    <a:pt x="10668" y="303275"/>
                  </a:lnTo>
                  <a:lnTo>
                    <a:pt x="28955" y="345947"/>
                  </a:lnTo>
                  <a:lnTo>
                    <a:pt x="53339" y="382523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3"/>
                  </a:lnTo>
                  <a:lnTo>
                    <a:pt x="257555" y="466343"/>
                  </a:lnTo>
                  <a:lnTo>
                    <a:pt x="303275" y="457199"/>
                  </a:lnTo>
                  <a:lnTo>
                    <a:pt x="210311" y="457199"/>
                  </a:lnTo>
                  <a:lnTo>
                    <a:pt x="167639" y="448055"/>
                  </a:lnTo>
                  <a:lnTo>
                    <a:pt x="126492" y="431291"/>
                  </a:lnTo>
                  <a:lnTo>
                    <a:pt x="91439" y="406907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1"/>
                  </a:lnTo>
                  <a:lnTo>
                    <a:pt x="10668" y="210311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1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1"/>
                  </a:lnTo>
                  <a:lnTo>
                    <a:pt x="257555" y="1523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1"/>
                  </a:lnTo>
                  <a:lnTo>
                    <a:pt x="321563" y="27431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5"/>
                  </a:lnTo>
                  <a:lnTo>
                    <a:pt x="457200" y="257555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7"/>
                  </a:lnTo>
                  <a:lnTo>
                    <a:pt x="339851" y="431291"/>
                  </a:lnTo>
                  <a:lnTo>
                    <a:pt x="300227" y="448055"/>
                  </a:lnTo>
                  <a:lnTo>
                    <a:pt x="256031" y="457199"/>
                  </a:lnTo>
                  <a:lnTo>
                    <a:pt x="303275" y="457199"/>
                  </a:lnTo>
                  <a:lnTo>
                    <a:pt x="345948" y="438911"/>
                  </a:lnTo>
                  <a:lnTo>
                    <a:pt x="382524" y="414527"/>
                  </a:lnTo>
                  <a:lnTo>
                    <a:pt x="414527" y="382523"/>
                  </a:lnTo>
                  <a:lnTo>
                    <a:pt x="449579" y="324611"/>
                  </a:lnTo>
                  <a:lnTo>
                    <a:pt x="466344" y="257555"/>
                  </a:lnTo>
                  <a:lnTo>
                    <a:pt x="466344" y="245363"/>
                  </a:lnTo>
                  <a:lnTo>
                    <a:pt x="467868" y="233171"/>
                  </a:lnTo>
                  <a:lnTo>
                    <a:pt x="466344" y="220979"/>
                  </a:lnTo>
                  <a:lnTo>
                    <a:pt x="466344" y="210311"/>
                  </a:lnTo>
                  <a:lnTo>
                    <a:pt x="461772" y="185927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2" y="0"/>
                  </a:moveTo>
                  <a:lnTo>
                    <a:pt x="220979" y="1523"/>
                  </a:lnTo>
                  <a:lnTo>
                    <a:pt x="245363" y="1523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075168" y="910856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1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340096" y="2403348"/>
            <a:ext cx="4354195" cy="4201795"/>
            <a:chOff x="5340096" y="2403348"/>
            <a:chExt cx="4354195" cy="4201795"/>
          </a:xfrm>
        </p:grpSpPr>
        <p:sp>
          <p:nvSpPr>
            <p:cNvPr id="26" name="object 26"/>
            <p:cNvSpPr/>
            <p:nvPr/>
          </p:nvSpPr>
          <p:spPr>
            <a:xfrm>
              <a:off x="5344668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40096" y="6137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1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4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44868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40296" y="6137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2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630668" y="24079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626096" y="24033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7"/>
                  </a:lnTo>
                  <a:lnTo>
                    <a:pt x="245363" y="466344"/>
                  </a:lnTo>
                  <a:close/>
                </a:path>
                <a:path w="467995" h="467994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9230867" y="24079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9226296" y="24033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7"/>
                  </a:lnTo>
                  <a:lnTo>
                    <a:pt x="245363" y="466344"/>
                  </a:lnTo>
                  <a:close/>
                </a:path>
                <a:path w="467995" h="467994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8075168" y="2434856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3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340096" y="3089148"/>
            <a:ext cx="2068195" cy="467995"/>
            <a:chOff x="5340096" y="3089148"/>
            <a:chExt cx="2068195" cy="467995"/>
          </a:xfrm>
        </p:grpSpPr>
        <p:sp>
          <p:nvSpPr>
            <p:cNvPr id="36" name="object 36"/>
            <p:cNvSpPr/>
            <p:nvPr/>
          </p:nvSpPr>
          <p:spPr>
            <a:xfrm>
              <a:off x="5344668" y="3093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40096" y="3089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44868" y="3093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40296" y="3089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7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789167" y="3120631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3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340096" y="2403348"/>
            <a:ext cx="2068195" cy="467995"/>
            <a:chOff x="5340096" y="2403348"/>
            <a:chExt cx="2068195" cy="467995"/>
          </a:xfrm>
        </p:grpSpPr>
        <p:sp>
          <p:nvSpPr>
            <p:cNvPr id="42" name="object 42"/>
            <p:cNvSpPr/>
            <p:nvPr/>
          </p:nvSpPr>
          <p:spPr>
            <a:xfrm>
              <a:off x="5344668" y="24079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340096" y="24033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5" h="467994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44868" y="24079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40296" y="24033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7"/>
                  </a:lnTo>
                  <a:lnTo>
                    <a:pt x="245363" y="466344"/>
                  </a:lnTo>
                  <a:close/>
                </a:path>
                <a:path w="467995" h="467994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789167" y="2434856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2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920496" y="350520"/>
            <a:ext cx="4125595" cy="6858000"/>
            <a:chOff x="920496" y="350520"/>
            <a:chExt cx="4125595" cy="6858000"/>
          </a:xfrm>
        </p:grpSpPr>
        <p:sp>
          <p:nvSpPr>
            <p:cNvPr id="48" name="object 48"/>
            <p:cNvSpPr/>
            <p:nvPr/>
          </p:nvSpPr>
          <p:spPr>
            <a:xfrm>
              <a:off x="1682496" y="350519"/>
              <a:ext cx="3363595" cy="6858634"/>
            </a:xfrm>
            <a:custGeom>
              <a:avLst/>
              <a:gdLst/>
              <a:ahLst/>
              <a:cxnLst/>
              <a:rect l="l" t="t" r="r" b="b"/>
              <a:pathLst>
                <a:path w="3363595" h="6858634">
                  <a:moveTo>
                    <a:pt x="467868" y="5486400"/>
                  </a:moveTo>
                  <a:lnTo>
                    <a:pt x="466344" y="5474208"/>
                  </a:lnTo>
                  <a:lnTo>
                    <a:pt x="466344" y="5463540"/>
                  </a:lnTo>
                  <a:lnTo>
                    <a:pt x="461772" y="5439156"/>
                  </a:lnTo>
                  <a:lnTo>
                    <a:pt x="457200" y="5417820"/>
                  </a:lnTo>
                  <a:lnTo>
                    <a:pt x="457200" y="5465064"/>
                  </a:lnTo>
                  <a:lnTo>
                    <a:pt x="457200" y="5510784"/>
                  </a:lnTo>
                  <a:lnTo>
                    <a:pt x="448056" y="5553468"/>
                  </a:lnTo>
                  <a:lnTo>
                    <a:pt x="431292" y="5594604"/>
                  </a:lnTo>
                  <a:lnTo>
                    <a:pt x="406908" y="5629656"/>
                  </a:lnTo>
                  <a:lnTo>
                    <a:pt x="376428" y="5660136"/>
                  </a:lnTo>
                  <a:lnTo>
                    <a:pt x="339852" y="5684520"/>
                  </a:lnTo>
                  <a:lnTo>
                    <a:pt x="300228" y="5701284"/>
                  </a:lnTo>
                  <a:lnTo>
                    <a:pt x="256032" y="5710428"/>
                  </a:lnTo>
                  <a:lnTo>
                    <a:pt x="210312" y="5710428"/>
                  </a:lnTo>
                  <a:lnTo>
                    <a:pt x="167640" y="5701284"/>
                  </a:lnTo>
                  <a:lnTo>
                    <a:pt x="126492" y="5684520"/>
                  </a:lnTo>
                  <a:lnTo>
                    <a:pt x="91440" y="5660136"/>
                  </a:lnTo>
                  <a:lnTo>
                    <a:pt x="60960" y="5629656"/>
                  </a:lnTo>
                  <a:lnTo>
                    <a:pt x="36576" y="5593080"/>
                  </a:lnTo>
                  <a:lnTo>
                    <a:pt x="19812" y="5553468"/>
                  </a:lnTo>
                  <a:lnTo>
                    <a:pt x="10668" y="5509260"/>
                  </a:lnTo>
                  <a:lnTo>
                    <a:pt x="10668" y="5463540"/>
                  </a:lnTo>
                  <a:lnTo>
                    <a:pt x="19812" y="5420868"/>
                  </a:lnTo>
                  <a:lnTo>
                    <a:pt x="36576" y="5379720"/>
                  </a:lnTo>
                  <a:lnTo>
                    <a:pt x="60960" y="5344668"/>
                  </a:lnTo>
                  <a:lnTo>
                    <a:pt x="91440" y="5314188"/>
                  </a:lnTo>
                  <a:lnTo>
                    <a:pt x="128016" y="5289804"/>
                  </a:lnTo>
                  <a:lnTo>
                    <a:pt x="167640" y="5273040"/>
                  </a:lnTo>
                  <a:lnTo>
                    <a:pt x="211836" y="5263896"/>
                  </a:lnTo>
                  <a:lnTo>
                    <a:pt x="257556" y="5263896"/>
                  </a:lnTo>
                  <a:lnTo>
                    <a:pt x="300228" y="5273040"/>
                  </a:lnTo>
                  <a:lnTo>
                    <a:pt x="341376" y="5289804"/>
                  </a:lnTo>
                  <a:lnTo>
                    <a:pt x="376428" y="5314188"/>
                  </a:lnTo>
                  <a:lnTo>
                    <a:pt x="406908" y="5344668"/>
                  </a:lnTo>
                  <a:lnTo>
                    <a:pt x="431292" y="5381244"/>
                  </a:lnTo>
                  <a:lnTo>
                    <a:pt x="448056" y="5420868"/>
                  </a:lnTo>
                  <a:lnTo>
                    <a:pt x="457200" y="5465064"/>
                  </a:lnTo>
                  <a:lnTo>
                    <a:pt x="457200" y="5417820"/>
                  </a:lnTo>
                  <a:lnTo>
                    <a:pt x="438912" y="5375148"/>
                  </a:lnTo>
                  <a:lnTo>
                    <a:pt x="414528" y="5338572"/>
                  </a:lnTo>
                  <a:lnTo>
                    <a:pt x="382524" y="5306568"/>
                  </a:lnTo>
                  <a:lnTo>
                    <a:pt x="324612" y="5271516"/>
                  </a:lnTo>
                  <a:lnTo>
                    <a:pt x="280416" y="5257800"/>
                  </a:lnTo>
                  <a:lnTo>
                    <a:pt x="257556" y="5254752"/>
                  </a:lnTo>
                  <a:lnTo>
                    <a:pt x="245364" y="5254752"/>
                  </a:lnTo>
                  <a:lnTo>
                    <a:pt x="233172" y="5253228"/>
                  </a:lnTo>
                  <a:lnTo>
                    <a:pt x="220980" y="5254752"/>
                  </a:lnTo>
                  <a:lnTo>
                    <a:pt x="210312" y="5254752"/>
                  </a:lnTo>
                  <a:lnTo>
                    <a:pt x="185928" y="5259324"/>
                  </a:lnTo>
                  <a:lnTo>
                    <a:pt x="143256" y="5271516"/>
                  </a:lnTo>
                  <a:lnTo>
                    <a:pt x="85344" y="5306568"/>
                  </a:lnTo>
                  <a:lnTo>
                    <a:pt x="53340" y="5338572"/>
                  </a:lnTo>
                  <a:lnTo>
                    <a:pt x="18288" y="5396484"/>
                  </a:lnTo>
                  <a:lnTo>
                    <a:pt x="4572" y="5440680"/>
                  </a:lnTo>
                  <a:lnTo>
                    <a:pt x="1524" y="5463540"/>
                  </a:lnTo>
                  <a:lnTo>
                    <a:pt x="1524" y="5475732"/>
                  </a:lnTo>
                  <a:lnTo>
                    <a:pt x="0" y="5487924"/>
                  </a:lnTo>
                  <a:lnTo>
                    <a:pt x="1524" y="5498592"/>
                  </a:lnTo>
                  <a:lnTo>
                    <a:pt x="1524" y="5510784"/>
                  </a:lnTo>
                  <a:lnTo>
                    <a:pt x="10668" y="5556504"/>
                  </a:lnTo>
                  <a:lnTo>
                    <a:pt x="28956" y="5599176"/>
                  </a:lnTo>
                  <a:lnTo>
                    <a:pt x="53340" y="5635752"/>
                  </a:lnTo>
                  <a:lnTo>
                    <a:pt x="85344" y="5667756"/>
                  </a:lnTo>
                  <a:lnTo>
                    <a:pt x="143256" y="5702808"/>
                  </a:lnTo>
                  <a:lnTo>
                    <a:pt x="210312" y="5719572"/>
                  </a:lnTo>
                  <a:lnTo>
                    <a:pt x="222504" y="5719572"/>
                  </a:lnTo>
                  <a:lnTo>
                    <a:pt x="234696" y="5721096"/>
                  </a:lnTo>
                  <a:lnTo>
                    <a:pt x="245364" y="5719572"/>
                  </a:lnTo>
                  <a:lnTo>
                    <a:pt x="257556" y="5719572"/>
                  </a:lnTo>
                  <a:lnTo>
                    <a:pt x="303276" y="5710428"/>
                  </a:lnTo>
                  <a:lnTo>
                    <a:pt x="345948" y="5692140"/>
                  </a:lnTo>
                  <a:lnTo>
                    <a:pt x="382524" y="5667756"/>
                  </a:lnTo>
                  <a:lnTo>
                    <a:pt x="414528" y="5635752"/>
                  </a:lnTo>
                  <a:lnTo>
                    <a:pt x="449580" y="5577840"/>
                  </a:lnTo>
                  <a:lnTo>
                    <a:pt x="466344" y="5510784"/>
                  </a:lnTo>
                  <a:lnTo>
                    <a:pt x="466344" y="5498592"/>
                  </a:lnTo>
                  <a:lnTo>
                    <a:pt x="467868" y="5486400"/>
                  </a:lnTo>
                  <a:close/>
                </a:path>
                <a:path w="3363595" h="6858634">
                  <a:moveTo>
                    <a:pt x="2830068" y="5257800"/>
                  </a:moveTo>
                  <a:lnTo>
                    <a:pt x="2828544" y="5245608"/>
                  </a:lnTo>
                  <a:lnTo>
                    <a:pt x="2828544" y="5234940"/>
                  </a:lnTo>
                  <a:lnTo>
                    <a:pt x="2823972" y="5210556"/>
                  </a:lnTo>
                  <a:lnTo>
                    <a:pt x="2819400" y="5189220"/>
                  </a:lnTo>
                  <a:lnTo>
                    <a:pt x="2819400" y="5236464"/>
                  </a:lnTo>
                  <a:lnTo>
                    <a:pt x="2819400" y="5282184"/>
                  </a:lnTo>
                  <a:lnTo>
                    <a:pt x="2810256" y="5324856"/>
                  </a:lnTo>
                  <a:lnTo>
                    <a:pt x="2793492" y="5366004"/>
                  </a:lnTo>
                  <a:lnTo>
                    <a:pt x="2769108" y="5401056"/>
                  </a:lnTo>
                  <a:lnTo>
                    <a:pt x="2738628" y="5431536"/>
                  </a:lnTo>
                  <a:lnTo>
                    <a:pt x="2702052" y="5455920"/>
                  </a:lnTo>
                  <a:lnTo>
                    <a:pt x="2662428" y="5472684"/>
                  </a:lnTo>
                  <a:lnTo>
                    <a:pt x="2618232" y="5481828"/>
                  </a:lnTo>
                  <a:lnTo>
                    <a:pt x="2572512" y="5481828"/>
                  </a:lnTo>
                  <a:lnTo>
                    <a:pt x="2529840" y="5472684"/>
                  </a:lnTo>
                  <a:lnTo>
                    <a:pt x="2488692" y="5455920"/>
                  </a:lnTo>
                  <a:lnTo>
                    <a:pt x="2453640" y="5431536"/>
                  </a:lnTo>
                  <a:lnTo>
                    <a:pt x="2423160" y="5401056"/>
                  </a:lnTo>
                  <a:lnTo>
                    <a:pt x="2398776" y="5364480"/>
                  </a:lnTo>
                  <a:lnTo>
                    <a:pt x="2382012" y="5324856"/>
                  </a:lnTo>
                  <a:lnTo>
                    <a:pt x="2372868" y="5280660"/>
                  </a:lnTo>
                  <a:lnTo>
                    <a:pt x="2372868" y="5234940"/>
                  </a:lnTo>
                  <a:lnTo>
                    <a:pt x="2382012" y="5192268"/>
                  </a:lnTo>
                  <a:lnTo>
                    <a:pt x="2398776" y="5151120"/>
                  </a:lnTo>
                  <a:lnTo>
                    <a:pt x="2423160" y="5116068"/>
                  </a:lnTo>
                  <a:lnTo>
                    <a:pt x="2453640" y="5085588"/>
                  </a:lnTo>
                  <a:lnTo>
                    <a:pt x="2490216" y="5061204"/>
                  </a:lnTo>
                  <a:lnTo>
                    <a:pt x="2529840" y="5044440"/>
                  </a:lnTo>
                  <a:lnTo>
                    <a:pt x="2574036" y="5035296"/>
                  </a:lnTo>
                  <a:lnTo>
                    <a:pt x="2619756" y="5035296"/>
                  </a:lnTo>
                  <a:lnTo>
                    <a:pt x="2662428" y="5044440"/>
                  </a:lnTo>
                  <a:lnTo>
                    <a:pt x="2703576" y="5061204"/>
                  </a:lnTo>
                  <a:lnTo>
                    <a:pt x="2738628" y="5085588"/>
                  </a:lnTo>
                  <a:lnTo>
                    <a:pt x="2769108" y="5116068"/>
                  </a:lnTo>
                  <a:lnTo>
                    <a:pt x="2793492" y="5152644"/>
                  </a:lnTo>
                  <a:lnTo>
                    <a:pt x="2810256" y="5192268"/>
                  </a:lnTo>
                  <a:lnTo>
                    <a:pt x="2819400" y="5236464"/>
                  </a:lnTo>
                  <a:lnTo>
                    <a:pt x="2819400" y="5189220"/>
                  </a:lnTo>
                  <a:lnTo>
                    <a:pt x="2801112" y="5146548"/>
                  </a:lnTo>
                  <a:lnTo>
                    <a:pt x="2776728" y="5109972"/>
                  </a:lnTo>
                  <a:lnTo>
                    <a:pt x="2744724" y="5077968"/>
                  </a:lnTo>
                  <a:lnTo>
                    <a:pt x="2686812" y="5042916"/>
                  </a:lnTo>
                  <a:lnTo>
                    <a:pt x="2642616" y="5029200"/>
                  </a:lnTo>
                  <a:lnTo>
                    <a:pt x="2619756" y="5026152"/>
                  </a:lnTo>
                  <a:lnTo>
                    <a:pt x="2607564" y="5026152"/>
                  </a:lnTo>
                  <a:lnTo>
                    <a:pt x="2595372" y="5024628"/>
                  </a:lnTo>
                  <a:lnTo>
                    <a:pt x="2583180" y="5026152"/>
                  </a:lnTo>
                  <a:lnTo>
                    <a:pt x="2572512" y="5026152"/>
                  </a:lnTo>
                  <a:lnTo>
                    <a:pt x="2548128" y="5030724"/>
                  </a:lnTo>
                  <a:lnTo>
                    <a:pt x="2505456" y="5042916"/>
                  </a:lnTo>
                  <a:lnTo>
                    <a:pt x="2447544" y="5077968"/>
                  </a:lnTo>
                  <a:lnTo>
                    <a:pt x="2415540" y="5109972"/>
                  </a:lnTo>
                  <a:lnTo>
                    <a:pt x="2380488" y="5167884"/>
                  </a:lnTo>
                  <a:lnTo>
                    <a:pt x="2366772" y="5212080"/>
                  </a:lnTo>
                  <a:lnTo>
                    <a:pt x="2363724" y="5234940"/>
                  </a:lnTo>
                  <a:lnTo>
                    <a:pt x="2363724" y="5247132"/>
                  </a:lnTo>
                  <a:lnTo>
                    <a:pt x="2362200" y="5259324"/>
                  </a:lnTo>
                  <a:lnTo>
                    <a:pt x="2363724" y="5269992"/>
                  </a:lnTo>
                  <a:lnTo>
                    <a:pt x="2363724" y="5282184"/>
                  </a:lnTo>
                  <a:lnTo>
                    <a:pt x="2372868" y="5327904"/>
                  </a:lnTo>
                  <a:lnTo>
                    <a:pt x="2391156" y="5370576"/>
                  </a:lnTo>
                  <a:lnTo>
                    <a:pt x="2415540" y="5407152"/>
                  </a:lnTo>
                  <a:lnTo>
                    <a:pt x="2447544" y="5439156"/>
                  </a:lnTo>
                  <a:lnTo>
                    <a:pt x="2505456" y="5474208"/>
                  </a:lnTo>
                  <a:lnTo>
                    <a:pt x="2572512" y="5490972"/>
                  </a:lnTo>
                  <a:lnTo>
                    <a:pt x="2584704" y="5490972"/>
                  </a:lnTo>
                  <a:lnTo>
                    <a:pt x="2596896" y="5492496"/>
                  </a:lnTo>
                  <a:lnTo>
                    <a:pt x="2607564" y="5490972"/>
                  </a:lnTo>
                  <a:lnTo>
                    <a:pt x="2619756" y="5490972"/>
                  </a:lnTo>
                  <a:lnTo>
                    <a:pt x="2665476" y="5481828"/>
                  </a:lnTo>
                  <a:lnTo>
                    <a:pt x="2708148" y="5463540"/>
                  </a:lnTo>
                  <a:lnTo>
                    <a:pt x="2744724" y="5439156"/>
                  </a:lnTo>
                  <a:lnTo>
                    <a:pt x="2776728" y="5407152"/>
                  </a:lnTo>
                  <a:lnTo>
                    <a:pt x="2811780" y="5349240"/>
                  </a:lnTo>
                  <a:lnTo>
                    <a:pt x="2828544" y="5282184"/>
                  </a:lnTo>
                  <a:lnTo>
                    <a:pt x="2828544" y="5269992"/>
                  </a:lnTo>
                  <a:lnTo>
                    <a:pt x="2830068" y="5257800"/>
                  </a:lnTo>
                  <a:close/>
                </a:path>
                <a:path w="3363595" h="6858634">
                  <a:moveTo>
                    <a:pt x="3363468" y="0"/>
                  </a:moveTo>
                  <a:lnTo>
                    <a:pt x="3363468" y="0"/>
                  </a:lnTo>
                  <a:lnTo>
                    <a:pt x="3276600" y="0"/>
                  </a:lnTo>
                  <a:lnTo>
                    <a:pt x="3276600" y="6858013"/>
                  </a:lnTo>
                  <a:lnTo>
                    <a:pt x="3287268" y="6858013"/>
                  </a:lnTo>
                  <a:lnTo>
                    <a:pt x="3352800" y="6858013"/>
                  </a:lnTo>
                  <a:lnTo>
                    <a:pt x="3363468" y="6858013"/>
                  </a:lnTo>
                  <a:lnTo>
                    <a:pt x="3363468" y="6853441"/>
                  </a:lnTo>
                  <a:lnTo>
                    <a:pt x="3363468" y="6096"/>
                  </a:lnTo>
                  <a:lnTo>
                    <a:pt x="3363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25068" y="32461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20496" y="32415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4" h="467995">
                  <a:moveTo>
                    <a:pt x="257556" y="1524"/>
                  </a:move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7"/>
                  </a:lnTo>
                  <a:lnTo>
                    <a:pt x="85343" y="53339"/>
                  </a:lnTo>
                  <a:lnTo>
                    <a:pt x="53340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3" y="210312"/>
                  </a:lnTo>
                  <a:lnTo>
                    <a:pt x="1523" y="222503"/>
                  </a:lnTo>
                  <a:lnTo>
                    <a:pt x="0" y="234696"/>
                  </a:lnTo>
                  <a:lnTo>
                    <a:pt x="1523" y="245363"/>
                  </a:lnTo>
                  <a:lnTo>
                    <a:pt x="1523" y="257556"/>
                  </a:lnTo>
                  <a:lnTo>
                    <a:pt x="10667" y="303275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3" y="414527"/>
                  </a:lnTo>
                  <a:lnTo>
                    <a:pt x="143256" y="449579"/>
                  </a:lnTo>
                  <a:lnTo>
                    <a:pt x="210312" y="466344"/>
                  </a:lnTo>
                  <a:lnTo>
                    <a:pt x="257556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1" y="431291"/>
                  </a:lnTo>
                  <a:lnTo>
                    <a:pt x="91440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40" y="60960"/>
                  </a:lnTo>
                  <a:lnTo>
                    <a:pt x="128015" y="36575"/>
                  </a:lnTo>
                  <a:lnTo>
                    <a:pt x="167640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6" y="4572"/>
                  </a:lnTo>
                  <a:lnTo>
                    <a:pt x="257556" y="1524"/>
                  </a:lnTo>
                  <a:close/>
                </a:path>
                <a:path w="467994" h="467995">
                  <a:moveTo>
                    <a:pt x="303275" y="10667"/>
                  </a:moveTo>
                  <a:lnTo>
                    <a:pt x="257556" y="10667"/>
                  </a:lnTo>
                  <a:lnTo>
                    <a:pt x="300228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6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8" y="406908"/>
                  </a:lnTo>
                  <a:lnTo>
                    <a:pt x="339851" y="431291"/>
                  </a:lnTo>
                  <a:lnTo>
                    <a:pt x="300228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7" y="438912"/>
                  </a:lnTo>
                  <a:lnTo>
                    <a:pt x="382523" y="414527"/>
                  </a:lnTo>
                  <a:lnTo>
                    <a:pt x="414528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7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3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4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075688" y="5766815"/>
              <a:ext cx="2044064" cy="532130"/>
            </a:xfrm>
            <a:custGeom>
              <a:avLst/>
              <a:gdLst/>
              <a:ahLst/>
              <a:cxnLst/>
              <a:rect l="l" t="t" r="r" b="b"/>
              <a:pathLst>
                <a:path w="2044064" h="532129">
                  <a:moveTo>
                    <a:pt x="605028" y="524256"/>
                  </a:moveTo>
                  <a:lnTo>
                    <a:pt x="4572" y="228600"/>
                  </a:lnTo>
                  <a:lnTo>
                    <a:pt x="0" y="237744"/>
                  </a:lnTo>
                  <a:lnTo>
                    <a:pt x="600456" y="531876"/>
                  </a:lnTo>
                  <a:lnTo>
                    <a:pt x="605028" y="524256"/>
                  </a:lnTo>
                  <a:close/>
                </a:path>
                <a:path w="2044064" h="532129">
                  <a:moveTo>
                    <a:pt x="2043684" y="7620"/>
                  </a:moveTo>
                  <a:lnTo>
                    <a:pt x="2039112" y="0"/>
                  </a:lnTo>
                  <a:lnTo>
                    <a:pt x="1057656" y="524256"/>
                  </a:lnTo>
                  <a:lnTo>
                    <a:pt x="1062228" y="531876"/>
                  </a:lnTo>
                  <a:lnTo>
                    <a:pt x="2043684" y="762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301496" y="3625595"/>
              <a:ext cx="315595" cy="386080"/>
            </a:xfrm>
            <a:custGeom>
              <a:avLst/>
              <a:gdLst/>
              <a:ahLst/>
              <a:cxnLst/>
              <a:rect l="l" t="t" r="r" b="b"/>
              <a:pathLst>
                <a:path w="315594" h="386079">
                  <a:moveTo>
                    <a:pt x="315468" y="361188"/>
                  </a:moveTo>
                  <a:lnTo>
                    <a:pt x="30480" y="0"/>
                  </a:lnTo>
                  <a:lnTo>
                    <a:pt x="0" y="22860"/>
                  </a:lnTo>
                  <a:lnTo>
                    <a:pt x="284988" y="385572"/>
                  </a:lnTo>
                  <a:lnTo>
                    <a:pt x="315468" y="361188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1313688" y="2633471"/>
              <a:ext cx="2970530" cy="2816860"/>
            </a:xfrm>
            <a:custGeom>
              <a:avLst/>
              <a:gdLst/>
              <a:ahLst/>
              <a:cxnLst/>
              <a:rect l="l" t="t" r="r" b="b"/>
              <a:pathLst>
                <a:path w="2970529" h="2816860">
                  <a:moveTo>
                    <a:pt x="1214628" y="7620"/>
                  </a:moveTo>
                  <a:lnTo>
                    <a:pt x="1210056" y="0"/>
                  </a:lnTo>
                  <a:lnTo>
                    <a:pt x="0" y="675132"/>
                  </a:lnTo>
                  <a:lnTo>
                    <a:pt x="4572" y="684276"/>
                  </a:lnTo>
                  <a:lnTo>
                    <a:pt x="1214628" y="7620"/>
                  </a:lnTo>
                  <a:close/>
                </a:path>
                <a:path w="2970529" h="2816860">
                  <a:moveTo>
                    <a:pt x="2807208" y="2811780"/>
                  </a:moveTo>
                  <a:lnTo>
                    <a:pt x="2368296" y="2144268"/>
                  </a:lnTo>
                  <a:lnTo>
                    <a:pt x="2360676" y="2148840"/>
                  </a:lnTo>
                  <a:lnTo>
                    <a:pt x="2799588" y="2816352"/>
                  </a:lnTo>
                  <a:lnTo>
                    <a:pt x="2807208" y="2811780"/>
                  </a:lnTo>
                  <a:close/>
                </a:path>
                <a:path w="2970529" h="2816860">
                  <a:moveTo>
                    <a:pt x="2970276" y="1222248"/>
                  </a:moveTo>
                  <a:lnTo>
                    <a:pt x="2959608" y="1222248"/>
                  </a:lnTo>
                  <a:lnTo>
                    <a:pt x="2959608" y="2746248"/>
                  </a:lnTo>
                  <a:lnTo>
                    <a:pt x="2970276" y="2746248"/>
                  </a:lnTo>
                  <a:lnTo>
                    <a:pt x="2970276" y="122224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461020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289744" y="3958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899382" y="4034993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823246" y="28920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432871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899382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356557" y="441604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613471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299246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765744" y="2739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299246" y="33492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2908871" y="4263580"/>
            <a:ext cx="204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079971" y="33492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680284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280420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689607" y="4034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442195" y="34255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204284" y="35016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442195" y="4492180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785595" y="3958856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385731" y="3958856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499696" y="1749082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785595" y="986993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099833" y="174908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385731" y="98699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785595" y="174908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385731" y="1749082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785595" y="2510993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385731" y="2510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499696" y="3196767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785595" y="4720767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099833" y="3196767"/>
            <a:ext cx="850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9385731" y="4720767"/>
            <a:ext cx="95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499696" y="2510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099833" y="2510993"/>
            <a:ext cx="952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9385731" y="3196767"/>
            <a:ext cx="952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785595" y="3196767"/>
            <a:ext cx="850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1758695" y="879347"/>
            <a:ext cx="5649595" cy="4730750"/>
            <a:chOff x="1758695" y="879347"/>
            <a:chExt cx="5649595" cy="4730750"/>
          </a:xfrm>
        </p:grpSpPr>
        <p:sp>
          <p:nvSpPr>
            <p:cNvPr id="92" name="object 92"/>
            <p:cNvSpPr/>
            <p:nvPr/>
          </p:nvSpPr>
          <p:spPr>
            <a:xfrm>
              <a:off x="1758695" y="4389119"/>
              <a:ext cx="163195" cy="1221105"/>
            </a:xfrm>
            <a:custGeom>
              <a:avLst/>
              <a:gdLst/>
              <a:ahLst/>
              <a:cxnLst/>
              <a:rect l="l" t="t" r="r" b="b"/>
              <a:pathLst>
                <a:path w="163194" h="1221104">
                  <a:moveTo>
                    <a:pt x="10668" y="0"/>
                  </a:moveTo>
                  <a:lnTo>
                    <a:pt x="0" y="1523"/>
                  </a:lnTo>
                  <a:lnTo>
                    <a:pt x="152400" y="1220723"/>
                  </a:lnTo>
                  <a:lnTo>
                    <a:pt x="163068" y="12192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340096" y="879347"/>
              <a:ext cx="2068195" cy="467995"/>
            </a:xfrm>
            <a:custGeom>
              <a:avLst/>
              <a:gdLst/>
              <a:ahLst/>
              <a:cxnLst/>
              <a:rect l="l" t="t" r="r" b="b"/>
              <a:pathLst>
                <a:path w="2068195" h="467994">
                  <a:moveTo>
                    <a:pt x="467868" y="233172"/>
                  </a:move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57200" y="164592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6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2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2" y="167640"/>
                  </a:lnTo>
                  <a:lnTo>
                    <a:pt x="36576" y="126492"/>
                  </a:lnTo>
                  <a:lnTo>
                    <a:pt x="60960" y="91440"/>
                  </a:lnTo>
                  <a:lnTo>
                    <a:pt x="91440" y="60960"/>
                  </a:lnTo>
                  <a:lnTo>
                    <a:pt x="128016" y="36588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257556" y="10668"/>
                  </a:lnTo>
                  <a:lnTo>
                    <a:pt x="300228" y="19812"/>
                  </a:lnTo>
                  <a:lnTo>
                    <a:pt x="341376" y="36588"/>
                  </a:lnTo>
                  <a:lnTo>
                    <a:pt x="376428" y="60960"/>
                  </a:lnTo>
                  <a:lnTo>
                    <a:pt x="406908" y="91440"/>
                  </a:lnTo>
                  <a:lnTo>
                    <a:pt x="431292" y="128016"/>
                  </a:lnTo>
                  <a:lnTo>
                    <a:pt x="448056" y="167640"/>
                  </a:lnTo>
                  <a:lnTo>
                    <a:pt x="457200" y="211836"/>
                  </a:lnTo>
                  <a:lnTo>
                    <a:pt x="457200" y="164592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4" y="53340"/>
                  </a:lnTo>
                  <a:lnTo>
                    <a:pt x="324612" y="18288"/>
                  </a:lnTo>
                  <a:lnTo>
                    <a:pt x="280416" y="4572"/>
                  </a:lnTo>
                  <a:lnTo>
                    <a:pt x="257556" y="1524"/>
                  </a:lnTo>
                  <a:lnTo>
                    <a:pt x="245364" y="1524"/>
                  </a:lnTo>
                  <a:lnTo>
                    <a:pt x="233172" y="0"/>
                  </a:lnTo>
                  <a:lnTo>
                    <a:pt x="220980" y="1524"/>
                  </a:ln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8"/>
                  </a:lnTo>
                  <a:lnTo>
                    <a:pt x="85344" y="53340"/>
                  </a:lnTo>
                  <a:lnTo>
                    <a:pt x="53340" y="85344"/>
                  </a:lnTo>
                  <a:lnTo>
                    <a:pt x="18288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6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4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close/>
                </a:path>
                <a:path w="2068195" h="467994">
                  <a:moveTo>
                    <a:pt x="2068068" y="233172"/>
                  </a:moveTo>
                  <a:lnTo>
                    <a:pt x="2066544" y="220980"/>
                  </a:lnTo>
                  <a:lnTo>
                    <a:pt x="2066544" y="210312"/>
                  </a:lnTo>
                  <a:lnTo>
                    <a:pt x="2061972" y="185928"/>
                  </a:lnTo>
                  <a:lnTo>
                    <a:pt x="2057400" y="164592"/>
                  </a:lnTo>
                  <a:lnTo>
                    <a:pt x="2057400" y="211836"/>
                  </a:lnTo>
                  <a:lnTo>
                    <a:pt x="2057400" y="257556"/>
                  </a:lnTo>
                  <a:lnTo>
                    <a:pt x="2048256" y="300228"/>
                  </a:lnTo>
                  <a:lnTo>
                    <a:pt x="2031492" y="341376"/>
                  </a:lnTo>
                  <a:lnTo>
                    <a:pt x="2007108" y="376428"/>
                  </a:lnTo>
                  <a:lnTo>
                    <a:pt x="1976628" y="406908"/>
                  </a:lnTo>
                  <a:lnTo>
                    <a:pt x="1940052" y="431292"/>
                  </a:lnTo>
                  <a:lnTo>
                    <a:pt x="1900428" y="448056"/>
                  </a:lnTo>
                  <a:lnTo>
                    <a:pt x="1856232" y="457200"/>
                  </a:lnTo>
                  <a:lnTo>
                    <a:pt x="1810512" y="457200"/>
                  </a:lnTo>
                  <a:lnTo>
                    <a:pt x="1767840" y="448056"/>
                  </a:lnTo>
                  <a:lnTo>
                    <a:pt x="1726692" y="431292"/>
                  </a:lnTo>
                  <a:lnTo>
                    <a:pt x="1691640" y="406908"/>
                  </a:lnTo>
                  <a:lnTo>
                    <a:pt x="1661160" y="376428"/>
                  </a:lnTo>
                  <a:lnTo>
                    <a:pt x="1636776" y="339852"/>
                  </a:lnTo>
                  <a:lnTo>
                    <a:pt x="1620012" y="300228"/>
                  </a:lnTo>
                  <a:lnTo>
                    <a:pt x="1610868" y="256032"/>
                  </a:lnTo>
                  <a:lnTo>
                    <a:pt x="1610868" y="210312"/>
                  </a:lnTo>
                  <a:lnTo>
                    <a:pt x="1620012" y="167640"/>
                  </a:lnTo>
                  <a:lnTo>
                    <a:pt x="1636776" y="126492"/>
                  </a:lnTo>
                  <a:lnTo>
                    <a:pt x="1661160" y="91440"/>
                  </a:lnTo>
                  <a:lnTo>
                    <a:pt x="1691640" y="60960"/>
                  </a:lnTo>
                  <a:lnTo>
                    <a:pt x="1728216" y="36588"/>
                  </a:lnTo>
                  <a:lnTo>
                    <a:pt x="1767840" y="19812"/>
                  </a:lnTo>
                  <a:lnTo>
                    <a:pt x="1812036" y="10668"/>
                  </a:lnTo>
                  <a:lnTo>
                    <a:pt x="1857756" y="10668"/>
                  </a:lnTo>
                  <a:lnTo>
                    <a:pt x="1900428" y="19812"/>
                  </a:lnTo>
                  <a:lnTo>
                    <a:pt x="1941576" y="36588"/>
                  </a:lnTo>
                  <a:lnTo>
                    <a:pt x="1976628" y="60960"/>
                  </a:lnTo>
                  <a:lnTo>
                    <a:pt x="2007108" y="91440"/>
                  </a:lnTo>
                  <a:lnTo>
                    <a:pt x="2031492" y="128016"/>
                  </a:lnTo>
                  <a:lnTo>
                    <a:pt x="2048256" y="167640"/>
                  </a:lnTo>
                  <a:lnTo>
                    <a:pt x="2057400" y="211836"/>
                  </a:lnTo>
                  <a:lnTo>
                    <a:pt x="2057400" y="164592"/>
                  </a:lnTo>
                  <a:lnTo>
                    <a:pt x="2039112" y="121920"/>
                  </a:lnTo>
                  <a:lnTo>
                    <a:pt x="2014728" y="85344"/>
                  </a:lnTo>
                  <a:lnTo>
                    <a:pt x="1982724" y="53340"/>
                  </a:lnTo>
                  <a:lnTo>
                    <a:pt x="1924812" y="18288"/>
                  </a:lnTo>
                  <a:lnTo>
                    <a:pt x="1880616" y="4572"/>
                  </a:lnTo>
                  <a:lnTo>
                    <a:pt x="1857756" y="1524"/>
                  </a:lnTo>
                  <a:lnTo>
                    <a:pt x="1845564" y="1524"/>
                  </a:lnTo>
                  <a:lnTo>
                    <a:pt x="1833372" y="0"/>
                  </a:lnTo>
                  <a:lnTo>
                    <a:pt x="1821180" y="1524"/>
                  </a:lnTo>
                  <a:lnTo>
                    <a:pt x="1810512" y="1524"/>
                  </a:lnTo>
                  <a:lnTo>
                    <a:pt x="1786128" y="6096"/>
                  </a:lnTo>
                  <a:lnTo>
                    <a:pt x="1743456" y="18288"/>
                  </a:lnTo>
                  <a:lnTo>
                    <a:pt x="1685544" y="53340"/>
                  </a:lnTo>
                  <a:lnTo>
                    <a:pt x="1653540" y="85344"/>
                  </a:lnTo>
                  <a:lnTo>
                    <a:pt x="1618488" y="143256"/>
                  </a:lnTo>
                  <a:lnTo>
                    <a:pt x="1604772" y="187452"/>
                  </a:lnTo>
                  <a:lnTo>
                    <a:pt x="1601724" y="210312"/>
                  </a:lnTo>
                  <a:lnTo>
                    <a:pt x="1601724" y="222504"/>
                  </a:lnTo>
                  <a:lnTo>
                    <a:pt x="1600200" y="234696"/>
                  </a:lnTo>
                  <a:lnTo>
                    <a:pt x="1601724" y="245364"/>
                  </a:lnTo>
                  <a:lnTo>
                    <a:pt x="1601724" y="257556"/>
                  </a:lnTo>
                  <a:lnTo>
                    <a:pt x="1610868" y="303276"/>
                  </a:lnTo>
                  <a:lnTo>
                    <a:pt x="1629156" y="345948"/>
                  </a:lnTo>
                  <a:lnTo>
                    <a:pt x="1653540" y="382524"/>
                  </a:lnTo>
                  <a:lnTo>
                    <a:pt x="1685544" y="414528"/>
                  </a:lnTo>
                  <a:lnTo>
                    <a:pt x="1743456" y="449580"/>
                  </a:lnTo>
                  <a:lnTo>
                    <a:pt x="1810512" y="466344"/>
                  </a:lnTo>
                  <a:lnTo>
                    <a:pt x="1822704" y="466344"/>
                  </a:lnTo>
                  <a:lnTo>
                    <a:pt x="1834896" y="467868"/>
                  </a:lnTo>
                  <a:lnTo>
                    <a:pt x="1845564" y="466344"/>
                  </a:lnTo>
                  <a:lnTo>
                    <a:pt x="1857756" y="466344"/>
                  </a:lnTo>
                  <a:lnTo>
                    <a:pt x="1903476" y="457200"/>
                  </a:lnTo>
                  <a:lnTo>
                    <a:pt x="1946148" y="438912"/>
                  </a:lnTo>
                  <a:lnTo>
                    <a:pt x="1982724" y="414528"/>
                  </a:lnTo>
                  <a:lnTo>
                    <a:pt x="2014728" y="382524"/>
                  </a:lnTo>
                  <a:lnTo>
                    <a:pt x="2049780" y="324612"/>
                  </a:lnTo>
                  <a:lnTo>
                    <a:pt x="2066544" y="257556"/>
                  </a:lnTo>
                  <a:lnTo>
                    <a:pt x="2066544" y="245364"/>
                  </a:lnTo>
                  <a:lnTo>
                    <a:pt x="20680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5789167" y="910856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1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499696" y="986993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099833" y="986993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5340096" y="4613147"/>
            <a:ext cx="2068195" cy="467995"/>
            <a:chOff x="5340096" y="4613147"/>
            <a:chExt cx="2068195" cy="467995"/>
          </a:xfrm>
        </p:grpSpPr>
        <p:sp>
          <p:nvSpPr>
            <p:cNvPr id="98" name="object 98"/>
            <p:cNvSpPr/>
            <p:nvPr/>
          </p:nvSpPr>
          <p:spPr>
            <a:xfrm>
              <a:off x="5344668" y="4617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5340096" y="4613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1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944868" y="4617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6940296" y="4613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2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102"/>
          <p:cNvSpPr txBox="1"/>
          <p:nvPr/>
        </p:nvSpPr>
        <p:spPr>
          <a:xfrm>
            <a:off x="5789167" y="4644631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499696" y="4720767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099833" y="4720767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5340096" y="3851147"/>
            <a:ext cx="2068195" cy="467995"/>
            <a:chOff x="5340096" y="3851147"/>
            <a:chExt cx="2068195" cy="467995"/>
          </a:xfrm>
        </p:grpSpPr>
        <p:sp>
          <p:nvSpPr>
            <p:cNvPr id="106" name="object 106"/>
            <p:cNvSpPr/>
            <p:nvPr/>
          </p:nvSpPr>
          <p:spPr>
            <a:xfrm>
              <a:off x="5344668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5340096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6944868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6940296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5789167" y="3882719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366058" y="5273684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6337744" y="542613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8623820" y="542613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4204284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499696" y="5502271"/>
            <a:ext cx="12509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7099833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7785595" y="5502271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9385731" y="5502271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23" name="object 123"/>
          <p:cNvSpPr txBox="1"/>
          <p:nvPr/>
        </p:nvSpPr>
        <p:spPr>
          <a:xfrm>
            <a:off x="3746918" y="603559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2299246" y="611191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26" name="object 126"/>
          <p:cNvSpPr txBox="1"/>
          <p:nvPr/>
        </p:nvSpPr>
        <p:spPr>
          <a:xfrm>
            <a:off x="5789167" y="6188042"/>
            <a:ext cx="11684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6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8075168" y="6188042"/>
            <a:ext cx="11684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10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5499696" y="6264180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7099833" y="6264180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7785595" y="6264180"/>
            <a:ext cx="14478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9385731" y="6264180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5499696" y="3958856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7099833" y="3958856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title"/>
          </p:nvPr>
        </p:nvSpPr>
        <p:spPr>
          <a:xfrm>
            <a:off x="1803907" y="830122"/>
            <a:ext cx="2279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</a:rPr>
              <a:t>Добавяне </a:t>
            </a:r>
            <a:r>
              <a:rPr sz="2400" spc="-5" dirty="0">
                <a:solidFill>
                  <a:srgbClr val="FFFFFF"/>
                </a:solidFill>
              </a:rPr>
              <a:t>на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дъга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921496" cy="6853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37744" y="1672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3820" y="1672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23820" y="4644631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23820" y="3120631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8331" y="2434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9295" y="2796539"/>
            <a:ext cx="6944995" cy="3270885"/>
            <a:chOff x="2749295" y="2796539"/>
            <a:chExt cx="6944995" cy="3270885"/>
          </a:xfrm>
        </p:grpSpPr>
        <p:sp>
          <p:nvSpPr>
            <p:cNvPr id="9" name="object 9"/>
            <p:cNvSpPr/>
            <p:nvPr/>
          </p:nvSpPr>
          <p:spPr>
            <a:xfrm>
              <a:off x="2749296" y="2796539"/>
              <a:ext cx="1447800" cy="3270885"/>
            </a:xfrm>
            <a:custGeom>
              <a:avLst/>
              <a:gdLst/>
              <a:ahLst/>
              <a:cxnLst/>
              <a:rect l="l" t="t" r="r" b="b"/>
              <a:pathLst>
                <a:path w="1447800" h="3270885">
                  <a:moveTo>
                    <a:pt x="163068" y="3268980"/>
                  </a:moveTo>
                  <a:lnTo>
                    <a:pt x="10668" y="68580"/>
                  </a:lnTo>
                  <a:lnTo>
                    <a:pt x="0" y="70104"/>
                  </a:lnTo>
                  <a:lnTo>
                    <a:pt x="152400" y="3270504"/>
                  </a:lnTo>
                  <a:lnTo>
                    <a:pt x="163068" y="3268980"/>
                  </a:lnTo>
                  <a:close/>
                </a:path>
                <a:path w="1447800" h="3270885">
                  <a:moveTo>
                    <a:pt x="1447800" y="6096"/>
                  </a:moveTo>
                  <a:lnTo>
                    <a:pt x="1440180" y="0"/>
                  </a:lnTo>
                  <a:lnTo>
                    <a:pt x="925068" y="589788"/>
                  </a:lnTo>
                  <a:lnTo>
                    <a:pt x="932688" y="595884"/>
                  </a:lnTo>
                  <a:lnTo>
                    <a:pt x="1447800" y="6096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59580" y="2863595"/>
              <a:ext cx="3828415" cy="1449705"/>
            </a:xfrm>
            <a:custGeom>
              <a:avLst/>
              <a:gdLst/>
              <a:ahLst/>
              <a:cxnLst/>
              <a:rect l="l" t="t" r="r" b="b"/>
              <a:pathLst>
                <a:path w="3828415" h="1449704">
                  <a:moveTo>
                    <a:pt x="114300" y="4572"/>
                  </a:moveTo>
                  <a:lnTo>
                    <a:pt x="76200" y="0"/>
                  </a:lnTo>
                  <a:lnTo>
                    <a:pt x="0" y="533400"/>
                  </a:lnTo>
                  <a:lnTo>
                    <a:pt x="38100" y="537972"/>
                  </a:lnTo>
                  <a:lnTo>
                    <a:pt x="114300" y="4572"/>
                  </a:lnTo>
                  <a:close/>
                </a:path>
                <a:path w="3828415" h="1449704">
                  <a:moveTo>
                    <a:pt x="3828288" y="1220724"/>
                  </a:moveTo>
                  <a:lnTo>
                    <a:pt x="3823652" y="1175029"/>
                  </a:lnTo>
                  <a:lnTo>
                    <a:pt x="3810355" y="1132293"/>
                  </a:lnTo>
                  <a:lnTo>
                    <a:pt x="3789299" y="1093482"/>
                  </a:lnTo>
                  <a:lnTo>
                    <a:pt x="3761422" y="1059561"/>
                  </a:lnTo>
                  <a:lnTo>
                    <a:pt x="3727602" y="1031506"/>
                  </a:lnTo>
                  <a:lnTo>
                    <a:pt x="3688765" y="1010272"/>
                  </a:lnTo>
                  <a:lnTo>
                    <a:pt x="3645827" y="996823"/>
                  </a:lnTo>
                  <a:lnTo>
                    <a:pt x="3599688" y="992124"/>
                  </a:lnTo>
                  <a:lnTo>
                    <a:pt x="3553980" y="996823"/>
                  </a:lnTo>
                  <a:lnTo>
                    <a:pt x="3511245" y="1010272"/>
                  </a:lnTo>
                  <a:lnTo>
                    <a:pt x="3472434" y="1031506"/>
                  </a:lnTo>
                  <a:lnTo>
                    <a:pt x="3438525" y="1059561"/>
                  </a:lnTo>
                  <a:lnTo>
                    <a:pt x="3410458" y="1093482"/>
                  </a:lnTo>
                  <a:lnTo>
                    <a:pt x="3389223" y="1132293"/>
                  </a:lnTo>
                  <a:lnTo>
                    <a:pt x="3375774" y="1175029"/>
                  </a:lnTo>
                  <a:lnTo>
                    <a:pt x="3371088" y="1220724"/>
                  </a:lnTo>
                  <a:lnTo>
                    <a:pt x="3375774" y="1266875"/>
                  </a:lnTo>
                  <a:lnTo>
                    <a:pt x="3389223" y="1309814"/>
                  </a:lnTo>
                  <a:lnTo>
                    <a:pt x="3410458" y="1348651"/>
                  </a:lnTo>
                  <a:lnTo>
                    <a:pt x="3438525" y="1382471"/>
                  </a:lnTo>
                  <a:lnTo>
                    <a:pt x="3472434" y="1410347"/>
                  </a:lnTo>
                  <a:lnTo>
                    <a:pt x="3511245" y="1431404"/>
                  </a:lnTo>
                  <a:lnTo>
                    <a:pt x="3553980" y="1444701"/>
                  </a:lnTo>
                  <a:lnTo>
                    <a:pt x="3599688" y="1449324"/>
                  </a:lnTo>
                  <a:lnTo>
                    <a:pt x="3645827" y="1444701"/>
                  </a:lnTo>
                  <a:lnTo>
                    <a:pt x="3688765" y="1431404"/>
                  </a:lnTo>
                  <a:lnTo>
                    <a:pt x="3727602" y="1410347"/>
                  </a:lnTo>
                  <a:lnTo>
                    <a:pt x="3761409" y="1382471"/>
                  </a:lnTo>
                  <a:lnTo>
                    <a:pt x="3789299" y="1348651"/>
                  </a:lnTo>
                  <a:lnTo>
                    <a:pt x="3810355" y="1309814"/>
                  </a:lnTo>
                  <a:lnTo>
                    <a:pt x="3823652" y="1266875"/>
                  </a:lnTo>
                  <a:lnTo>
                    <a:pt x="3828288" y="122072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6095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30867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26295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75168" y="3882719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26095" y="879347"/>
            <a:ext cx="2068195" cy="5725795"/>
            <a:chOff x="7626095" y="879347"/>
            <a:chExt cx="2068195" cy="5725795"/>
          </a:xfrm>
        </p:grpSpPr>
        <p:sp>
          <p:nvSpPr>
            <p:cNvPr id="16" name="object 16"/>
            <p:cNvSpPr/>
            <p:nvPr/>
          </p:nvSpPr>
          <p:spPr>
            <a:xfrm>
              <a:off x="7630667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26095" y="6137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2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30867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26096" y="879347"/>
              <a:ext cx="2068195" cy="5725795"/>
            </a:xfrm>
            <a:custGeom>
              <a:avLst/>
              <a:gdLst/>
              <a:ahLst/>
              <a:cxnLst/>
              <a:rect l="l" t="t" r="r" b="b"/>
              <a:pathLst>
                <a:path w="2068195" h="5725795">
                  <a:moveTo>
                    <a:pt x="467868" y="233172"/>
                  </a:move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57200" y="164592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6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2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2" y="167640"/>
                  </a:lnTo>
                  <a:lnTo>
                    <a:pt x="36576" y="126492"/>
                  </a:lnTo>
                  <a:lnTo>
                    <a:pt x="60960" y="91440"/>
                  </a:lnTo>
                  <a:lnTo>
                    <a:pt x="91440" y="60960"/>
                  </a:lnTo>
                  <a:lnTo>
                    <a:pt x="128016" y="36588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257556" y="10668"/>
                  </a:lnTo>
                  <a:lnTo>
                    <a:pt x="300228" y="19812"/>
                  </a:lnTo>
                  <a:lnTo>
                    <a:pt x="341376" y="36588"/>
                  </a:lnTo>
                  <a:lnTo>
                    <a:pt x="376428" y="60960"/>
                  </a:lnTo>
                  <a:lnTo>
                    <a:pt x="406908" y="91440"/>
                  </a:lnTo>
                  <a:lnTo>
                    <a:pt x="431292" y="128016"/>
                  </a:lnTo>
                  <a:lnTo>
                    <a:pt x="448056" y="167640"/>
                  </a:lnTo>
                  <a:lnTo>
                    <a:pt x="457200" y="211836"/>
                  </a:lnTo>
                  <a:lnTo>
                    <a:pt x="457200" y="164592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4" y="53340"/>
                  </a:lnTo>
                  <a:lnTo>
                    <a:pt x="324612" y="18288"/>
                  </a:lnTo>
                  <a:lnTo>
                    <a:pt x="280416" y="4572"/>
                  </a:lnTo>
                  <a:lnTo>
                    <a:pt x="257556" y="1524"/>
                  </a:lnTo>
                  <a:lnTo>
                    <a:pt x="245364" y="1524"/>
                  </a:lnTo>
                  <a:lnTo>
                    <a:pt x="233172" y="0"/>
                  </a:lnTo>
                  <a:lnTo>
                    <a:pt x="220980" y="1524"/>
                  </a:ln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8"/>
                  </a:lnTo>
                  <a:lnTo>
                    <a:pt x="85344" y="53340"/>
                  </a:lnTo>
                  <a:lnTo>
                    <a:pt x="53340" y="85344"/>
                  </a:lnTo>
                  <a:lnTo>
                    <a:pt x="18288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6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4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close/>
                </a:path>
                <a:path w="2068195" h="5725795">
                  <a:moveTo>
                    <a:pt x="2068068" y="5490972"/>
                  </a:moveTo>
                  <a:lnTo>
                    <a:pt x="2066544" y="5478780"/>
                  </a:lnTo>
                  <a:lnTo>
                    <a:pt x="2066544" y="5468112"/>
                  </a:lnTo>
                  <a:lnTo>
                    <a:pt x="2061972" y="5443728"/>
                  </a:lnTo>
                  <a:lnTo>
                    <a:pt x="2057400" y="5422392"/>
                  </a:lnTo>
                  <a:lnTo>
                    <a:pt x="2057400" y="5469636"/>
                  </a:lnTo>
                  <a:lnTo>
                    <a:pt x="2057400" y="5515356"/>
                  </a:lnTo>
                  <a:lnTo>
                    <a:pt x="2048256" y="5558028"/>
                  </a:lnTo>
                  <a:lnTo>
                    <a:pt x="2031492" y="5599176"/>
                  </a:lnTo>
                  <a:lnTo>
                    <a:pt x="2007108" y="5634228"/>
                  </a:lnTo>
                  <a:lnTo>
                    <a:pt x="1976628" y="5664708"/>
                  </a:lnTo>
                  <a:lnTo>
                    <a:pt x="1940052" y="5689092"/>
                  </a:lnTo>
                  <a:lnTo>
                    <a:pt x="1900428" y="5705856"/>
                  </a:lnTo>
                  <a:lnTo>
                    <a:pt x="1856232" y="5715000"/>
                  </a:lnTo>
                  <a:lnTo>
                    <a:pt x="1810512" y="5715000"/>
                  </a:lnTo>
                  <a:lnTo>
                    <a:pt x="1767840" y="5705856"/>
                  </a:lnTo>
                  <a:lnTo>
                    <a:pt x="1726692" y="5689092"/>
                  </a:lnTo>
                  <a:lnTo>
                    <a:pt x="1691640" y="5664708"/>
                  </a:lnTo>
                  <a:lnTo>
                    <a:pt x="1661160" y="5634228"/>
                  </a:lnTo>
                  <a:lnTo>
                    <a:pt x="1636776" y="5597652"/>
                  </a:lnTo>
                  <a:lnTo>
                    <a:pt x="1620012" y="5558028"/>
                  </a:lnTo>
                  <a:lnTo>
                    <a:pt x="1610868" y="5513832"/>
                  </a:lnTo>
                  <a:lnTo>
                    <a:pt x="1610868" y="5468112"/>
                  </a:lnTo>
                  <a:lnTo>
                    <a:pt x="1620012" y="5425440"/>
                  </a:lnTo>
                  <a:lnTo>
                    <a:pt x="1636776" y="5384292"/>
                  </a:lnTo>
                  <a:lnTo>
                    <a:pt x="1661160" y="5349240"/>
                  </a:lnTo>
                  <a:lnTo>
                    <a:pt x="1691640" y="5318760"/>
                  </a:lnTo>
                  <a:lnTo>
                    <a:pt x="1728216" y="5294376"/>
                  </a:lnTo>
                  <a:lnTo>
                    <a:pt x="1767840" y="5277612"/>
                  </a:lnTo>
                  <a:lnTo>
                    <a:pt x="1812036" y="5268468"/>
                  </a:lnTo>
                  <a:lnTo>
                    <a:pt x="1857756" y="5268468"/>
                  </a:lnTo>
                  <a:lnTo>
                    <a:pt x="1900428" y="5277612"/>
                  </a:lnTo>
                  <a:lnTo>
                    <a:pt x="1941576" y="5294376"/>
                  </a:lnTo>
                  <a:lnTo>
                    <a:pt x="1976628" y="5318760"/>
                  </a:lnTo>
                  <a:lnTo>
                    <a:pt x="2007108" y="5349240"/>
                  </a:lnTo>
                  <a:lnTo>
                    <a:pt x="2031492" y="5385816"/>
                  </a:lnTo>
                  <a:lnTo>
                    <a:pt x="2048256" y="5425440"/>
                  </a:lnTo>
                  <a:lnTo>
                    <a:pt x="2057400" y="5469636"/>
                  </a:lnTo>
                  <a:lnTo>
                    <a:pt x="2057400" y="5422392"/>
                  </a:lnTo>
                  <a:lnTo>
                    <a:pt x="2039112" y="5379720"/>
                  </a:lnTo>
                  <a:lnTo>
                    <a:pt x="2014728" y="5343144"/>
                  </a:lnTo>
                  <a:lnTo>
                    <a:pt x="1982724" y="5311140"/>
                  </a:lnTo>
                  <a:lnTo>
                    <a:pt x="1924812" y="5276088"/>
                  </a:lnTo>
                  <a:lnTo>
                    <a:pt x="1880616" y="5262372"/>
                  </a:lnTo>
                  <a:lnTo>
                    <a:pt x="1857756" y="5259324"/>
                  </a:lnTo>
                  <a:lnTo>
                    <a:pt x="1845564" y="5259324"/>
                  </a:lnTo>
                  <a:lnTo>
                    <a:pt x="1833372" y="5257800"/>
                  </a:lnTo>
                  <a:lnTo>
                    <a:pt x="1821180" y="5259324"/>
                  </a:lnTo>
                  <a:lnTo>
                    <a:pt x="1810512" y="5259324"/>
                  </a:lnTo>
                  <a:lnTo>
                    <a:pt x="1786128" y="5263896"/>
                  </a:lnTo>
                  <a:lnTo>
                    <a:pt x="1743456" y="5276088"/>
                  </a:lnTo>
                  <a:lnTo>
                    <a:pt x="1685544" y="5311140"/>
                  </a:lnTo>
                  <a:lnTo>
                    <a:pt x="1653540" y="5343144"/>
                  </a:lnTo>
                  <a:lnTo>
                    <a:pt x="1618488" y="5401056"/>
                  </a:lnTo>
                  <a:lnTo>
                    <a:pt x="1604772" y="5445252"/>
                  </a:lnTo>
                  <a:lnTo>
                    <a:pt x="1601724" y="5468112"/>
                  </a:lnTo>
                  <a:lnTo>
                    <a:pt x="1601724" y="5480304"/>
                  </a:lnTo>
                  <a:lnTo>
                    <a:pt x="1600200" y="5492496"/>
                  </a:lnTo>
                  <a:lnTo>
                    <a:pt x="1601724" y="5503164"/>
                  </a:lnTo>
                  <a:lnTo>
                    <a:pt x="1601724" y="5515356"/>
                  </a:lnTo>
                  <a:lnTo>
                    <a:pt x="1610868" y="5561076"/>
                  </a:lnTo>
                  <a:lnTo>
                    <a:pt x="1629156" y="5603748"/>
                  </a:lnTo>
                  <a:lnTo>
                    <a:pt x="1653540" y="5640324"/>
                  </a:lnTo>
                  <a:lnTo>
                    <a:pt x="1685544" y="5672328"/>
                  </a:lnTo>
                  <a:lnTo>
                    <a:pt x="1743456" y="5707380"/>
                  </a:lnTo>
                  <a:lnTo>
                    <a:pt x="1810512" y="5724144"/>
                  </a:lnTo>
                  <a:lnTo>
                    <a:pt x="1822704" y="5724144"/>
                  </a:lnTo>
                  <a:lnTo>
                    <a:pt x="1834896" y="5725668"/>
                  </a:lnTo>
                  <a:lnTo>
                    <a:pt x="1845564" y="5724144"/>
                  </a:lnTo>
                  <a:lnTo>
                    <a:pt x="1857756" y="5724144"/>
                  </a:lnTo>
                  <a:lnTo>
                    <a:pt x="1903476" y="5715000"/>
                  </a:lnTo>
                  <a:lnTo>
                    <a:pt x="1946148" y="5696712"/>
                  </a:lnTo>
                  <a:lnTo>
                    <a:pt x="1982724" y="5672328"/>
                  </a:lnTo>
                  <a:lnTo>
                    <a:pt x="2014728" y="5640324"/>
                  </a:lnTo>
                  <a:lnTo>
                    <a:pt x="2049780" y="5582412"/>
                  </a:lnTo>
                  <a:lnTo>
                    <a:pt x="2066544" y="5515356"/>
                  </a:lnTo>
                  <a:lnTo>
                    <a:pt x="2066544" y="5503164"/>
                  </a:lnTo>
                  <a:lnTo>
                    <a:pt x="2068068" y="5490972"/>
                  </a:lnTo>
                  <a:close/>
                </a:path>
                <a:path w="2068195" h="5725795">
                  <a:moveTo>
                    <a:pt x="2068068" y="233172"/>
                  </a:moveTo>
                  <a:lnTo>
                    <a:pt x="2066544" y="220980"/>
                  </a:lnTo>
                  <a:lnTo>
                    <a:pt x="2066544" y="210312"/>
                  </a:lnTo>
                  <a:lnTo>
                    <a:pt x="2061972" y="185928"/>
                  </a:lnTo>
                  <a:lnTo>
                    <a:pt x="2057400" y="164592"/>
                  </a:lnTo>
                  <a:lnTo>
                    <a:pt x="2057400" y="211836"/>
                  </a:lnTo>
                  <a:lnTo>
                    <a:pt x="2057400" y="257556"/>
                  </a:lnTo>
                  <a:lnTo>
                    <a:pt x="2048256" y="300228"/>
                  </a:lnTo>
                  <a:lnTo>
                    <a:pt x="2031492" y="341376"/>
                  </a:lnTo>
                  <a:lnTo>
                    <a:pt x="2007108" y="376428"/>
                  </a:lnTo>
                  <a:lnTo>
                    <a:pt x="1976628" y="406908"/>
                  </a:lnTo>
                  <a:lnTo>
                    <a:pt x="1940052" y="431292"/>
                  </a:lnTo>
                  <a:lnTo>
                    <a:pt x="1900428" y="448056"/>
                  </a:lnTo>
                  <a:lnTo>
                    <a:pt x="1856232" y="457200"/>
                  </a:lnTo>
                  <a:lnTo>
                    <a:pt x="1810512" y="457200"/>
                  </a:lnTo>
                  <a:lnTo>
                    <a:pt x="1767840" y="448056"/>
                  </a:lnTo>
                  <a:lnTo>
                    <a:pt x="1726692" y="431292"/>
                  </a:lnTo>
                  <a:lnTo>
                    <a:pt x="1691640" y="406908"/>
                  </a:lnTo>
                  <a:lnTo>
                    <a:pt x="1661160" y="376428"/>
                  </a:lnTo>
                  <a:lnTo>
                    <a:pt x="1636776" y="339852"/>
                  </a:lnTo>
                  <a:lnTo>
                    <a:pt x="1620012" y="300228"/>
                  </a:lnTo>
                  <a:lnTo>
                    <a:pt x="1610868" y="256032"/>
                  </a:lnTo>
                  <a:lnTo>
                    <a:pt x="1610868" y="210312"/>
                  </a:lnTo>
                  <a:lnTo>
                    <a:pt x="1620012" y="167640"/>
                  </a:lnTo>
                  <a:lnTo>
                    <a:pt x="1636776" y="126492"/>
                  </a:lnTo>
                  <a:lnTo>
                    <a:pt x="1661160" y="91440"/>
                  </a:lnTo>
                  <a:lnTo>
                    <a:pt x="1691640" y="60960"/>
                  </a:lnTo>
                  <a:lnTo>
                    <a:pt x="1728216" y="36588"/>
                  </a:lnTo>
                  <a:lnTo>
                    <a:pt x="1767840" y="19812"/>
                  </a:lnTo>
                  <a:lnTo>
                    <a:pt x="1812036" y="10668"/>
                  </a:lnTo>
                  <a:lnTo>
                    <a:pt x="1857756" y="10668"/>
                  </a:lnTo>
                  <a:lnTo>
                    <a:pt x="1900428" y="19812"/>
                  </a:lnTo>
                  <a:lnTo>
                    <a:pt x="1941576" y="36588"/>
                  </a:lnTo>
                  <a:lnTo>
                    <a:pt x="1976628" y="60960"/>
                  </a:lnTo>
                  <a:lnTo>
                    <a:pt x="2007108" y="91440"/>
                  </a:lnTo>
                  <a:lnTo>
                    <a:pt x="2031492" y="128016"/>
                  </a:lnTo>
                  <a:lnTo>
                    <a:pt x="2048256" y="167640"/>
                  </a:lnTo>
                  <a:lnTo>
                    <a:pt x="2057400" y="211836"/>
                  </a:lnTo>
                  <a:lnTo>
                    <a:pt x="2057400" y="164592"/>
                  </a:lnTo>
                  <a:lnTo>
                    <a:pt x="2039112" y="121920"/>
                  </a:lnTo>
                  <a:lnTo>
                    <a:pt x="2014728" y="85344"/>
                  </a:lnTo>
                  <a:lnTo>
                    <a:pt x="1982724" y="53340"/>
                  </a:lnTo>
                  <a:lnTo>
                    <a:pt x="1924812" y="18288"/>
                  </a:lnTo>
                  <a:lnTo>
                    <a:pt x="1880616" y="4572"/>
                  </a:lnTo>
                  <a:lnTo>
                    <a:pt x="1857756" y="1524"/>
                  </a:lnTo>
                  <a:lnTo>
                    <a:pt x="1845564" y="1524"/>
                  </a:lnTo>
                  <a:lnTo>
                    <a:pt x="1833372" y="0"/>
                  </a:lnTo>
                  <a:lnTo>
                    <a:pt x="1821180" y="1524"/>
                  </a:lnTo>
                  <a:lnTo>
                    <a:pt x="1810512" y="1524"/>
                  </a:lnTo>
                  <a:lnTo>
                    <a:pt x="1786128" y="6096"/>
                  </a:lnTo>
                  <a:lnTo>
                    <a:pt x="1743456" y="18288"/>
                  </a:lnTo>
                  <a:lnTo>
                    <a:pt x="1685544" y="53340"/>
                  </a:lnTo>
                  <a:lnTo>
                    <a:pt x="1653540" y="85344"/>
                  </a:lnTo>
                  <a:lnTo>
                    <a:pt x="1618488" y="143256"/>
                  </a:lnTo>
                  <a:lnTo>
                    <a:pt x="1604772" y="187452"/>
                  </a:lnTo>
                  <a:lnTo>
                    <a:pt x="1601724" y="210312"/>
                  </a:lnTo>
                  <a:lnTo>
                    <a:pt x="1601724" y="222504"/>
                  </a:lnTo>
                  <a:lnTo>
                    <a:pt x="1600200" y="234696"/>
                  </a:lnTo>
                  <a:lnTo>
                    <a:pt x="1601724" y="245364"/>
                  </a:lnTo>
                  <a:lnTo>
                    <a:pt x="1601724" y="257556"/>
                  </a:lnTo>
                  <a:lnTo>
                    <a:pt x="1610868" y="303276"/>
                  </a:lnTo>
                  <a:lnTo>
                    <a:pt x="1629156" y="345948"/>
                  </a:lnTo>
                  <a:lnTo>
                    <a:pt x="1653540" y="382524"/>
                  </a:lnTo>
                  <a:lnTo>
                    <a:pt x="1685544" y="414528"/>
                  </a:lnTo>
                  <a:lnTo>
                    <a:pt x="1743456" y="449580"/>
                  </a:lnTo>
                  <a:lnTo>
                    <a:pt x="1810512" y="466344"/>
                  </a:lnTo>
                  <a:lnTo>
                    <a:pt x="1822704" y="466344"/>
                  </a:lnTo>
                  <a:lnTo>
                    <a:pt x="1834896" y="467868"/>
                  </a:lnTo>
                  <a:lnTo>
                    <a:pt x="1845564" y="466344"/>
                  </a:lnTo>
                  <a:lnTo>
                    <a:pt x="1857756" y="466344"/>
                  </a:lnTo>
                  <a:lnTo>
                    <a:pt x="1903476" y="457200"/>
                  </a:lnTo>
                  <a:lnTo>
                    <a:pt x="1946148" y="438912"/>
                  </a:lnTo>
                  <a:lnTo>
                    <a:pt x="1982724" y="414528"/>
                  </a:lnTo>
                  <a:lnTo>
                    <a:pt x="2014728" y="382524"/>
                  </a:lnTo>
                  <a:lnTo>
                    <a:pt x="2049780" y="324612"/>
                  </a:lnTo>
                  <a:lnTo>
                    <a:pt x="2066544" y="257556"/>
                  </a:lnTo>
                  <a:lnTo>
                    <a:pt x="2066544" y="245364"/>
                  </a:lnTo>
                  <a:lnTo>
                    <a:pt x="20680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075168" y="910856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1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340096" y="2403348"/>
            <a:ext cx="4354195" cy="4201795"/>
            <a:chOff x="5340096" y="2403348"/>
            <a:chExt cx="4354195" cy="4201795"/>
          </a:xfrm>
        </p:grpSpPr>
        <p:sp>
          <p:nvSpPr>
            <p:cNvPr id="22" name="object 22"/>
            <p:cNvSpPr/>
            <p:nvPr/>
          </p:nvSpPr>
          <p:spPr>
            <a:xfrm>
              <a:off x="5344668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40096" y="6137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1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4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44868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40296" y="6137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2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30668" y="24079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26096" y="24033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7"/>
                  </a:lnTo>
                  <a:lnTo>
                    <a:pt x="245363" y="466344"/>
                  </a:lnTo>
                  <a:close/>
                </a:path>
                <a:path w="467995" h="467994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230867" y="24079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226296" y="24033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7"/>
                  </a:lnTo>
                  <a:lnTo>
                    <a:pt x="245363" y="466344"/>
                  </a:lnTo>
                  <a:close/>
                </a:path>
                <a:path w="467995" h="467994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075168" y="2434856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3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340096" y="3089148"/>
            <a:ext cx="2068195" cy="467995"/>
            <a:chOff x="5340096" y="3089148"/>
            <a:chExt cx="2068195" cy="467995"/>
          </a:xfrm>
        </p:grpSpPr>
        <p:sp>
          <p:nvSpPr>
            <p:cNvPr id="32" name="object 32"/>
            <p:cNvSpPr/>
            <p:nvPr/>
          </p:nvSpPr>
          <p:spPr>
            <a:xfrm>
              <a:off x="5344668" y="3093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40096" y="3089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44868" y="3093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40296" y="3089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7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789167" y="3120631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3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340096" y="2403348"/>
            <a:ext cx="2068195" cy="467995"/>
            <a:chOff x="5340096" y="2403348"/>
            <a:chExt cx="2068195" cy="467995"/>
          </a:xfrm>
        </p:grpSpPr>
        <p:sp>
          <p:nvSpPr>
            <p:cNvPr id="38" name="object 38"/>
            <p:cNvSpPr/>
            <p:nvPr/>
          </p:nvSpPr>
          <p:spPr>
            <a:xfrm>
              <a:off x="5344668" y="24079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40096" y="24033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5" h="467994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944868" y="24079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40296" y="24033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7"/>
                  </a:lnTo>
                  <a:lnTo>
                    <a:pt x="245363" y="466344"/>
                  </a:lnTo>
                  <a:close/>
                </a:path>
                <a:path w="467995" h="467994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789167" y="2434856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2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20496" y="350520"/>
            <a:ext cx="4125595" cy="6858000"/>
            <a:chOff x="920496" y="350520"/>
            <a:chExt cx="4125595" cy="6858000"/>
          </a:xfrm>
        </p:grpSpPr>
        <p:sp>
          <p:nvSpPr>
            <p:cNvPr id="44" name="object 44"/>
            <p:cNvSpPr/>
            <p:nvPr/>
          </p:nvSpPr>
          <p:spPr>
            <a:xfrm>
              <a:off x="1682496" y="350519"/>
              <a:ext cx="3363595" cy="6858634"/>
            </a:xfrm>
            <a:custGeom>
              <a:avLst/>
              <a:gdLst/>
              <a:ahLst/>
              <a:cxnLst/>
              <a:rect l="l" t="t" r="r" b="b"/>
              <a:pathLst>
                <a:path w="3363595" h="6858634">
                  <a:moveTo>
                    <a:pt x="467868" y="5486400"/>
                  </a:moveTo>
                  <a:lnTo>
                    <a:pt x="466344" y="5474208"/>
                  </a:lnTo>
                  <a:lnTo>
                    <a:pt x="466344" y="5463540"/>
                  </a:lnTo>
                  <a:lnTo>
                    <a:pt x="461772" y="5439156"/>
                  </a:lnTo>
                  <a:lnTo>
                    <a:pt x="457200" y="5417820"/>
                  </a:lnTo>
                  <a:lnTo>
                    <a:pt x="457200" y="5465064"/>
                  </a:lnTo>
                  <a:lnTo>
                    <a:pt x="457200" y="5510784"/>
                  </a:lnTo>
                  <a:lnTo>
                    <a:pt x="448056" y="5553468"/>
                  </a:lnTo>
                  <a:lnTo>
                    <a:pt x="431292" y="5594604"/>
                  </a:lnTo>
                  <a:lnTo>
                    <a:pt x="406908" y="5629656"/>
                  </a:lnTo>
                  <a:lnTo>
                    <a:pt x="376428" y="5660136"/>
                  </a:lnTo>
                  <a:lnTo>
                    <a:pt x="339852" y="5684520"/>
                  </a:lnTo>
                  <a:lnTo>
                    <a:pt x="300228" y="5701284"/>
                  </a:lnTo>
                  <a:lnTo>
                    <a:pt x="256032" y="5710428"/>
                  </a:lnTo>
                  <a:lnTo>
                    <a:pt x="210312" y="5710428"/>
                  </a:lnTo>
                  <a:lnTo>
                    <a:pt x="167640" y="5701284"/>
                  </a:lnTo>
                  <a:lnTo>
                    <a:pt x="126492" y="5684520"/>
                  </a:lnTo>
                  <a:lnTo>
                    <a:pt x="91440" y="5660136"/>
                  </a:lnTo>
                  <a:lnTo>
                    <a:pt x="60960" y="5629656"/>
                  </a:lnTo>
                  <a:lnTo>
                    <a:pt x="36576" y="5593080"/>
                  </a:lnTo>
                  <a:lnTo>
                    <a:pt x="19812" y="5553468"/>
                  </a:lnTo>
                  <a:lnTo>
                    <a:pt x="10668" y="5509260"/>
                  </a:lnTo>
                  <a:lnTo>
                    <a:pt x="10668" y="5463540"/>
                  </a:lnTo>
                  <a:lnTo>
                    <a:pt x="19812" y="5420868"/>
                  </a:lnTo>
                  <a:lnTo>
                    <a:pt x="36576" y="5379720"/>
                  </a:lnTo>
                  <a:lnTo>
                    <a:pt x="60960" y="5344668"/>
                  </a:lnTo>
                  <a:lnTo>
                    <a:pt x="91440" y="5314188"/>
                  </a:lnTo>
                  <a:lnTo>
                    <a:pt x="128016" y="5289804"/>
                  </a:lnTo>
                  <a:lnTo>
                    <a:pt x="167640" y="5273040"/>
                  </a:lnTo>
                  <a:lnTo>
                    <a:pt x="211836" y="5263896"/>
                  </a:lnTo>
                  <a:lnTo>
                    <a:pt x="257556" y="5263896"/>
                  </a:lnTo>
                  <a:lnTo>
                    <a:pt x="300228" y="5273040"/>
                  </a:lnTo>
                  <a:lnTo>
                    <a:pt x="341376" y="5289804"/>
                  </a:lnTo>
                  <a:lnTo>
                    <a:pt x="376428" y="5314188"/>
                  </a:lnTo>
                  <a:lnTo>
                    <a:pt x="406908" y="5344668"/>
                  </a:lnTo>
                  <a:lnTo>
                    <a:pt x="431292" y="5381244"/>
                  </a:lnTo>
                  <a:lnTo>
                    <a:pt x="448056" y="5420868"/>
                  </a:lnTo>
                  <a:lnTo>
                    <a:pt x="457200" y="5465064"/>
                  </a:lnTo>
                  <a:lnTo>
                    <a:pt x="457200" y="5417820"/>
                  </a:lnTo>
                  <a:lnTo>
                    <a:pt x="438912" y="5375148"/>
                  </a:lnTo>
                  <a:lnTo>
                    <a:pt x="414528" y="5338572"/>
                  </a:lnTo>
                  <a:lnTo>
                    <a:pt x="382524" y="5306568"/>
                  </a:lnTo>
                  <a:lnTo>
                    <a:pt x="324612" y="5271516"/>
                  </a:lnTo>
                  <a:lnTo>
                    <a:pt x="280416" y="5257800"/>
                  </a:lnTo>
                  <a:lnTo>
                    <a:pt x="257556" y="5254752"/>
                  </a:lnTo>
                  <a:lnTo>
                    <a:pt x="245364" y="5254752"/>
                  </a:lnTo>
                  <a:lnTo>
                    <a:pt x="233172" y="5253228"/>
                  </a:lnTo>
                  <a:lnTo>
                    <a:pt x="220980" y="5254752"/>
                  </a:lnTo>
                  <a:lnTo>
                    <a:pt x="210312" y="5254752"/>
                  </a:lnTo>
                  <a:lnTo>
                    <a:pt x="185928" y="5259324"/>
                  </a:lnTo>
                  <a:lnTo>
                    <a:pt x="143256" y="5271516"/>
                  </a:lnTo>
                  <a:lnTo>
                    <a:pt x="85344" y="5306568"/>
                  </a:lnTo>
                  <a:lnTo>
                    <a:pt x="53340" y="5338572"/>
                  </a:lnTo>
                  <a:lnTo>
                    <a:pt x="18288" y="5396484"/>
                  </a:lnTo>
                  <a:lnTo>
                    <a:pt x="4572" y="5440680"/>
                  </a:lnTo>
                  <a:lnTo>
                    <a:pt x="1524" y="5463540"/>
                  </a:lnTo>
                  <a:lnTo>
                    <a:pt x="1524" y="5475732"/>
                  </a:lnTo>
                  <a:lnTo>
                    <a:pt x="0" y="5487924"/>
                  </a:lnTo>
                  <a:lnTo>
                    <a:pt x="1524" y="5498592"/>
                  </a:lnTo>
                  <a:lnTo>
                    <a:pt x="1524" y="5510784"/>
                  </a:lnTo>
                  <a:lnTo>
                    <a:pt x="10668" y="5556504"/>
                  </a:lnTo>
                  <a:lnTo>
                    <a:pt x="28956" y="5599176"/>
                  </a:lnTo>
                  <a:lnTo>
                    <a:pt x="53340" y="5635752"/>
                  </a:lnTo>
                  <a:lnTo>
                    <a:pt x="85344" y="5667756"/>
                  </a:lnTo>
                  <a:lnTo>
                    <a:pt x="143256" y="5702808"/>
                  </a:lnTo>
                  <a:lnTo>
                    <a:pt x="210312" y="5719572"/>
                  </a:lnTo>
                  <a:lnTo>
                    <a:pt x="222504" y="5719572"/>
                  </a:lnTo>
                  <a:lnTo>
                    <a:pt x="234696" y="5721096"/>
                  </a:lnTo>
                  <a:lnTo>
                    <a:pt x="245364" y="5719572"/>
                  </a:lnTo>
                  <a:lnTo>
                    <a:pt x="257556" y="5719572"/>
                  </a:lnTo>
                  <a:lnTo>
                    <a:pt x="303276" y="5710428"/>
                  </a:lnTo>
                  <a:lnTo>
                    <a:pt x="345948" y="5692140"/>
                  </a:lnTo>
                  <a:lnTo>
                    <a:pt x="382524" y="5667756"/>
                  </a:lnTo>
                  <a:lnTo>
                    <a:pt x="414528" y="5635752"/>
                  </a:lnTo>
                  <a:lnTo>
                    <a:pt x="449580" y="5577840"/>
                  </a:lnTo>
                  <a:lnTo>
                    <a:pt x="466344" y="5510784"/>
                  </a:lnTo>
                  <a:lnTo>
                    <a:pt x="466344" y="5498592"/>
                  </a:lnTo>
                  <a:lnTo>
                    <a:pt x="467868" y="5486400"/>
                  </a:lnTo>
                  <a:close/>
                </a:path>
                <a:path w="3363595" h="6858634">
                  <a:moveTo>
                    <a:pt x="2830068" y="5257800"/>
                  </a:moveTo>
                  <a:lnTo>
                    <a:pt x="2828544" y="5245608"/>
                  </a:lnTo>
                  <a:lnTo>
                    <a:pt x="2828544" y="5234940"/>
                  </a:lnTo>
                  <a:lnTo>
                    <a:pt x="2823972" y="5210556"/>
                  </a:lnTo>
                  <a:lnTo>
                    <a:pt x="2819400" y="5189220"/>
                  </a:lnTo>
                  <a:lnTo>
                    <a:pt x="2819400" y="5236464"/>
                  </a:lnTo>
                  <a:lnTo>
                    <a:pt x="2819400" y="5282184"/>
                  </a:lnTo>
                  <a:lnTo>
                    <a:pt x="2810256" y="5324856"/>
                  </a:lnTo>
                  <a:lnTo>
                    <a:pt x="2793492" y="5366004"/>
                  </a:lnTo>
                  <a:lnTo>
                    <a:pt x="2769108" y="5401056"/>
                  </a:lnTo>
                  <a:lnTo>
                    <a:pt x="2738628" y="5431536"/>
                  </a:lnTo>
                  <a:lnTo>
                    <a:pt x="2702052" y="5455920"/>
                  </a:lnTo>
                  <a:lnTo>
                    <a:pt x="2662428" y="5472684"/>
                  </a:lnTo>
                  <a:lnTo>
                    <a:pt x="2618232" y="5481828"/>
                  </a:lnTo>
                  <a:lnTo>
                    <a:pt x="2572512" y="5481828"/>
                  </a:lnTo>
                  <a:lnTo>
                    <a:pt x="2529840" y="5472684"/>
                  </a:lnTo>
                  <a:lnTo>
                    <a:pt x="2488692" y="5455920"/>
                  </a:lnTo>
                  <a:lnTo>
                    <a:pt x="2453640" y="5431536"/>
                  </a:lnTo>
                  <a:lnTo>
                    <a:pt x="2423160" y="5401056"/>
                  </a:lnTo>
                  <a:lnTo>
                    <a:pt x="2398776" y="5364480"/>
                  </a:lnTo>
                  <a:lnTo>
                    <a:pt x="2382012" y="5324856"/>
                  </a:lnTo>
                  <a:lnTo>
                    <a:pt x="2372868" y="5280660"/>
                  </a:lnTo>
                  <a:lnTo>
                    <a:pt x="2372868" y="5234940"/>
                  </a:lnTo>
                  <a:lnTo>
                    <a:pt x="2382012" y="5192268"/>
                  </a:lnTo>
                  <a:lnTo>
                    <a:pt x="2398776" y="5151120"/>
                  </a:lnTo>
                  <a:lnTo>
                    <a:pt x="2423160" y="5116068"/>
                  </a:lnTo>
                  <a:lnTo>
                    <a:pt x="2453640" y="5085588"/>
                  </a:lnTo>
                  <a:lnTo>
                    <a:pt x="2490216" y="5061204"/>
                  </a:lnTo>
                  <a:lnTo>
                    <a:pt x="2529840" y="5044440"/>
                  </a:lnTo>
                  <a:lnTo>
                    <a:pt x="2574036" y="5035296"/>
                  </a:lnTo>
                  <a:lnTo>
                    <a:pt x="2619756" y="5035296"/>
                  </a:lnTo>
                  <a:lnTo>
                    <a:pt x="2662428" y="5044440"/>
                  </a:lnTo>
                  <a:lnTo>
                    <a:pt x="2703576" y="5061204"/>
                  </a:lnTo>
                  <a:lnTo>
                    <a:pt x="2738628" y="5085588"/>
                  </a:lnTo>
                  <a:lnTo>
                    <a:pt x="2769108" y="5116068"/>
                  </a:lnTo>
                  <a:lnTo>
                    <a:pt x="2793492" y="5152644"/>
                  </a:lnTo>
                  <a:lnTo>
                    <a:pt x="2810256" y="5192268"/>
                  </a:lnTo>
                  <a:lnTo>
                    <a:pt x="2819400" y="5236464"/>
                  </a:lnTo>
                  <a:lnTo>
                    <a:pt x="2819400" y="5189220"/>
                  </a:lnTo>
                  <a:lnTo>
                    <a:pt x="2801112" y="5146548"/>
                  </a:lnTo>
                  <a:lnTo>
                    <a:pt x="2776728" y="5109972"/>
                  </a:lnTo>
                  <a:lnTo>
                    <a:pt x="2744724" y="5077968"/>
                  </a:lnTo>
                  <a:lnTo>
                    <a:pt x="2686812" y="5042916"/>
                  </a:lnTo>
                  <a:lnTo>
                    <a:pt x="2642616" y="5029200"/>
                  </a:lnTo>
                  <a:lnTo>
                    <a:pt x="2619756" y="5026152"/>
                  </a:lnTo>
                  <a:lnTo>
                    <a:pt x="2607564" y="5026152"/>
                  </a:lnTo>
                  <a:lnTo>
                    <a:pt x="2595372" y="5024628"/>
                  </a:lnTo>
                  <a:lnTo>
                    <a:pt x="2583180" y="5026152"/>
                  </a:lnTo>
                  <a:lnTo>
                    <a:pt x="2572512" y="5026152"/>
                  </a:lnTo>
                  <a:lnTo>
                    <a:pt x="2548128" y="5030724"/>
                  </a:lnTo>
                  <a:lnTo>
                    <a:pt x="2505456" y="5042916"/>
                  </a:lnTo>
                  <a:lnTo>
                    <a:pt x="2447544" y="5077968"/>
                  </a:lnTo>
                  <a:lnTo>
                    <a:pt x="2415540" y="5109972"/>
                  </a:lnTo>
                  <a:lnTo>
                    <a:pt x="2380488" y="5167884"/>
                  </a:lnTo>
                  <a:lnTo>
                    <a:pt x="2366772" y="5212080"/>
                  </a:lnTo>
                  <a:lnTo>
                    <a:pt x="2363724" y="5234940"/>
                  </a:lnTo>
                  <a:lnTo>
                    <a:pt x="2363724" y="5247132"/>
                  </a:lnTo>
                  <a:lnTo>
                    <a:pt x="2362200" y="5259324"/>
                  </a:lnTo>
                  <a:lnTo>
                    <a:pt x="2363724" y="5269992"/>
                  </a:lnTo>
                  <a:lnTo>
                    <a:pt x="2363724" y="5282184"/>
                  </a:lnTo>
                  <a:lnTo>
                    <a:pt x="2372868" y="5327904"/>
                  </a:lnTo>
                  <a:lnTo>
                    <a:pt x="2391156" y="5370576"/>
                  </a:lnTo>
                  <a:lnTo>
                    <a:pt x="2415540" y="5407152"/>
                  </a:lnTo>
                  <a:lnTo>
                    <a:pt x="2447544" y="5439156"/>
                  </a:lnTo>
                  <a:lnTo>
                    <a:pt x="2505456" y="5474208"/>
                  </a:lnTo>
                  <a:lnTo>
                    <a:pt x="2572512" y="5490972"/>
                  </a:lnTo>
                  <a:lnTo>
                    <a:pt x="2584704" y="5490972"/>
                  </a:lnTo>
                  <a:lnTo>
                    <a:pt x="2596896" y="5492496"/>
                  </a:lnTo>
                  <a:lnTo>
                    <a:pt x="2607564" y="5490972"/>
                  </a:lnTo>
                  <a:lnTo>
                    <a:pt x="2619756" y="5490972"/>
                  </a:lnTo>
                  <a:lnTo>
                    <a:pt x="2665476" y="5481828"/>
                  </a:lnTo>
                  <a:lnTo>
                    <a:pt x="2708148" y="5463540"/>
                  </a:lnTo>
                  <a:lnTo>
                    <a:pt x="2744724" y="5439156"/>
                  </a:lnTo>
                  <a:lnTo>
                    <a:pt x="2776728" y="5407152"/>
                  </a:lnTo>
                  <a:lnTo>
                    <a:pt x="2811780" y="5349240"/>
                  </a:lnTo>
                  <a:lnTo>
                    <a:pt x="2828544" y="5282184"/>
                  </a:lnTo>
                  <a:lnTo>
                    <a:pt x="2828544" y="5269992"/>
                  </a:lnTo>
                  <a:lnTo>
                    <a:pt x="2830068" y="5257800"/>
                  </a:lnTo>
                  <a:close/>
                </a:path>
                <a:path w="3363595" h="6858634">
                  <a:moveTo>
                    <a:pt x="3363468" y="0"/>
                  </a:moveTo>
                  <a:lnTo>
                    <a:pt x="3363468" y="0"/>
                  </a:lnTo>
                  <a:lnTo>
                    <a:pt x="3276600" y="0"/>
                  </a:lnTo>
                  <a:lnTo>
                    <a:pt x="3276600" y="6858013"/>
                  </a:lnTo>
                  <a:lnTo>
                    <a:pt x="3287268" y="6858013"/>
                  </a:lnTo>
                  <a:lnTo>
                    <a:pt x="3352800" y="6858013"/>
                  </a:lnTo>
                  <a:lnTo>
                    <a:pt x="3363468" y="6858013"/>
                  </a:lnTo>
                  <a:lnTo>
                    <a:pt x="3363468" y="6853441"/>
                  </a:lnTo>
                  <a:lnTo>
                    <a:pt x="3363468" y="6096"/>
                  </a:lnTo>
                  <a:lnTo>
                    <a:pt x="3363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25068" y="32461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20496" y="32415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4" h="467995">
                  <a:moveTo>
                    <a:pt x="257556" y="1524"/>
                  </a:move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7"/>
                  </a:lnTo>
                  <a:lnTo>
                    <a:pt x="85343" y="53339"/>
                  </a:lnTo>
                  <a:lnTo>
                    <a:pt x="53340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3" y="210312"/>
                  </a:lnTo>
                  <a:lnTo>
                    <a:pt x="1523" y="222503"/>
                  </a:lnTo>
                  <a:lnTo>
                    <a:pt x="0" y="234696"/>
                  </a:lnTo>
                  <a:lnTo>
                    <a:pt x="1523" y="245363"/>
                  </a:lnTo>
                  <a:lnTo>
                    <a:pt x="1523" y="257556"/>
                  </a:lnTo>
                  <a:lnTo>
                    <a:pt x="10667" y="303275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3" y="414527"/>
                  </a:lnTo>
                  <a:lnTo>
                    <a:pt x="143256" y="449579"/>
                  </a:lnTo>
                  <a:lnTo>
                    <a:pt x="210312" y="466344"/>
                  </a:lnTo>
                  <a:lnTo>
                    <a:pt x="257556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1" y="431291"/>
                  </a:lnTo>
                  <a:lnTo>
                    <a:pt x="91440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40" y="60960"/>
                  </a:lnTo>
                  <a:lnTo>
                    <a:pt x="128015" y="36575"/>
                  </a:lnTo>
                  <a:lnTo>
                    <a:pt x="167640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6" y="4572"/>
                  </a:lnTo>
                  <a:lnTo>
                    <a:pt x="257556" y="1524"/>
                  </a:lnTo>
                  <a:close/>
                </a:path>
                <a:path w="467994" h="467995">
                  <a:moveTo>
                    <a:pt x="303275" y="10667"/>
                  </a:moveTo>
                  <a:lnTo>
                    <a:pt x="257556" y="10667"/>
                  </a:lnTo>
                  <a:lnTo>
                    <a:pt x="300228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6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8" y="406908"/>
                  </a:lnTo>
                  <a:lnTo>
                    <a:pt x="339851" y="431291"/>
                  </a:lnTo>
                  <a:lnTo>
                    <a:pt x="300228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7" y="438912"/>
                  </a:lnTo>
                  <a:lnTo>
                    <a:pt x="382523" y="414527"/>
                  </a:lnTo>
                  <a:lnTo>
                    <a:pt x="414528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7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3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4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075688" y="5766815"/>
              <a:ext cx="2044064" cy="532130"/>
            </a:xfrm>
            <a:custGeom>
              <a:avLst/>
              <a:gdLst/>
              <a:ahLst/>
              <a:cxnLst/>
              <a:rect l="l" t="t" r="r" b="b"/>
              <a:pathLst>
                <a:path w="2044064" h="532129">
                  <a:moveTo>
                    <a:pt x="605028" y="524256"/>
                  </a:moveTo>
                  <a:lnTo>
                    <a:pt x="4572" y="228600"/>
                  </a:lnTo>
                  <a:lnTo>
                    <a:pt x="0" y="237744"/>
                  </a:lnTo>
                  <a:lnTo>
                    <a:pt x="600456" y="531876"/>
                  </a:lnTo>
                  <a:lnTo>
                    <a:pt x="605028" y="524256"/>
                  </a:lnTo>
                  <a:close/>
                </a:path>
                <a:path w="2044064" h="532129">
                  <a:moveTo>
                    <a:pt x="2043684" y="7620"/>
                  </a:moveTo>
                  <a:lnTo>
                    <a:pt x="2039112" y="0"/>
                  </a:lnTo>
                  <a:lnTo>
                    <a:pt x="1057656" y="524256"/>
                  </a:lnTo>
                  <a:lnTo>
                    <a:pt x="1062228" y="531876"/>
                  </a:lnTo>
                  <a:lnTo>
                    <a:pt x="2043684" y="762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01496" y="3625595"/>
              <a:ext cx="315595" cy="386080"/>
            </a:xfrm>
            <a:custGeom>
              <a:avLst/>
              <a:gdLst/>
              <a:ahLst/>
              <a:cxnLst/>
              <a:rect l="l" t="t" r="r" b="b"/>
              <a:pathLst>
                <a:path w="315594" h="386079">
                  <a:moveTo>
                    <a:pt x="315468" y="361188"/>
                  </a:moveTo>
                  <a:lnTo>
                    <a:pt x="30480" y="0"/>
                  </a:lnTo>
                  <a:lnTo>
                    <a:pt x="0" y="22860"/>
                  </a:lnTo>
                  <a:lnTo>
                    <a:pt x="284988" y="385572"/>
                  </a:lnTo>
                  <a:lnTo>
                    <a:pt x="315468" y="361188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13688" y="2633471"/>
              <a:ext cx="2970530" cy="2816860"/>
            </a:xfrm>
            <a:custGeom>
              <a:avLst/>
              <a:gdLst/>
              <a:ahLst/>
              <a:cxnLst/>
              <a:rect l="l" t="t" r="r" b="b"/>
              <a:pathLst>
                <a:path w="2970529" h="2816860">
                  <a:moveTo>
                    <a:pt x="1214628" y="7620"/>
                  </a:moveTo>
                  <a:lnTo>
                    <a:pt x="1210056" y="0"/>
                  </a:lnTo>
                  <a:lnTo>
                    <a:pt x="0" y="675132"/>
                  </a:lnTo>
                  <a:lnTo>
                    <a:pt x="4572" y="684276"/>
                  </a:lnTo>
                  <a:lnTo>
                    <a:pt x="1214628" y="7620"/>
                  </a:lnTo>
                  <a:close/>
                </a:path>
                <a:path w="2970529" h="2816860">
                  <a:moveTo>
                    <a:pt x="2807208" y="2811780"/>
                  </a:moveTo>
                  <a:lnTo>
                    <a:pt x="2368296" y="2144268"/>
                  </a:lnTo>
                  <a:lnTo>
                    <a:pt x="2360676" y="2148840"/>
                  </a:lnTo>
                  <a:lnTo>
                    <a:pt x="2799588" y="2816352"/>
                  </a:lnTo>
                  <a:lnTo>
                    <a:pt x="2807208" y="2811780"/>
                  </a:lnTo>
                  <a:close/>
                </a:path>
                <a:path w="2970529" h="2816860">
                  <a:moveTo>
                    <a:pt x="2970276" y="1222248"/>
                  </a:moveTo>
                  <a:lnTo>
                    <a:pt x="2959608" y="1222248"/>
                  </a:lnTo>
                  <a:lnTo>
                    <a:pt x="2959608" y="2746248"/>
                  </a:lnTo>
                  <a:lnTo>
                    <a:pt x="2970276" y="2746248"/>
                  </a:lnTo>
                  <a:lnTo>
                    <a:pt x="2970276" y="122224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461020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289744" y="3958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899382" y="4034993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23246" y="28920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432871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899382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356557" y="441604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613471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299246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765744" y="2739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299246" y="33492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908871" y="4263580"/>
            <a:ext cx="204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79971" y="33492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80284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280420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689607" y="4034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42195" y="34255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204284" y="35016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442195" y="4492180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785595" y="3958856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385731" y="3958856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499696" y="1749082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785595" y="986993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099833" y="174908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385731" y="98699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785595" y="174908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385731" y="1749082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785595" y="2510993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385731" y="2510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499696" y="3196767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785595" y="4720767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099833" y="3196767"/>
            <a:ext cx="850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385731" y="4720767"/>
            <a:ext cx="95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499696" y="2510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099833" y="2510993"/>
            <a:ext cx="952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9385731" y="3196767"/>
            <a:ext cx="952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785595" y="3196767"/>
            <a:ext cx="850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1758695" y="879347"/>
            <a:ext cx="5649595" cy="4730750"/>
            <a:chOff x="1758695" y="879347"/>
            <a:chExt cx="5649595" cy="4730750"/>
          </a:xfrm>
        </p:grpSpPr>
        <p:sp>
          <p:nvSpPr>
            <p:cNvPr id="88" name="object 88"/>
            <p:cNvSpPr/>
            <p:nvPr/>
          </p:nvSpPr>
          <p:spPr>
            <a:xfrm>
              <a:off x="1758695" y="4389119"/>
              <a:ext cx="163195" cy="1221105"/>
            </a:xfrm>
            <a:custGeom>
              <a:avLst/>
              <a:gdLst/>
              <a:ahLst/>
              <a:cxnLst/>
              <a:rect l="l" t="t" r="r" b="b"/>
              <a:pathLst>
                <a:path w="163194" h="1221104">
                  <a:moveTo>
                    <a:pt x="10668" y="0"/>
                  </a:moveTo>
                  <a:lnTo>
                    <a:pt x="0" y="1523"/>
                  </a:lnTo>
                  <a:lnTo>
                    <a:pt x="152400" y="1220723"/>
                  </a:lnTo>
                  <a:lnTo>
                    <a:pt x="163068" y="12192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340096" y="879347"/>
              <a:ext cx="2068195" cy="467995"/>
            </a:xfrm>
            <a:custGeom>
              <a:avLst/>
              <a:gdLst/>
              <a:ahLst/>
              <a:cxnLst/>
              <a:rect l="l" t="t" r="r" b="b"/>
              <a:pathLst>
                <a:path w="2068195" h="467994">
                  <a:moveTo>
                    <a:pt x="467868" y="233172"/>
                  </a:move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57200" y="164592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6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2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2" y="167640"/>
                  </a:lnTo>
                  <a:lnTo>
                    <a:pt x="36576" y="126492"/>
                  </a:lnTo>
                  <a:lnTo>
                    <a:pt x="60960" y="91440"/>
                  </a:lnTo>
                  <a:lnTo>
                    <a:pt x="91440" y="60960"/>
                  </a:lnTo>
                  <a:lnTo>
                    <a:pt x="128016" y="36588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257556" y="10668"/>
                  </a:lnTo>
                  <a:lnTo>
                    <a:pt x="300228" y="19812"/>
                  </a:lnTo>
                  <a:lnTo>
                    <a:pt x="341376" y="36588"/>
                  </a:lnTo>
                  <a:lnTo>
                    <a:pt x="376428" y="60960"/>
                  </a:lnTo>
                  <a:lnTo>
                    <a:pt x="406908" y="91440"/>
                  </a:lnTo>
                  <a:lnTo>
                    <a:pt x="431292" y="128016"/>
                  </a:lnTo>
                  <a:lnTo>
                    <a:pt x="448056" y="167640"/>
                  </a:lnTo>
                  <a:lnTo>
                    <a:pt x="457200" y="211836"/>
                  </a:lnTo>
                  <a:lnTo>
                    <a:pt x="457200" y="164592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4" y="53340"/>
                  </a:lnTo>
                  <a:lnTo>
                    <a:pt x="324612" y="18288"/>
                  </a:lnTo>
                  <a:lnTo>
                    <a:pt x="280416" y="4572"/>
                  </a:lnTo>
                  <a:lnTo>
                    <a:pt x="257556" y="1524"/>
                  </a:lnTo>
                  <a:lnTo>
                    <a:pt x="245364" y="1524"/>
                  </a:lnTo>
                  <a:lnTo>
                    <a:pt x="233172" y="0"/>
                  </a:lnTo>
                  <a:lnTo>
                    <a:pt x="220980" y="1524"/>
                  </a:ln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8"/>
                  </a:lnTo>
                  <a:lnTo>
                    <a:pt x="85344" y="53340"/>
                  </a:lnTo>
                  <a:lnTo>
                    <a:pt x="53340" y="85344"/>
                  </a:lnTo>
                  <a:lnTo>
                    <a:pt x="18288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6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4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close/>
                </a:path>
                <a:path w="2068195" h="467994">
                  <a:moveTo>
                    <a:pt x="2068068" y="233172"/>
                  </a:moveTo>
                  <a:lnTo>
                    <a:pt x="2066544" y="220980"/>
                  </a:lnTo>
                  <a:lnTo>
                    <a:pt x="2066544" y="210312"/>
                  </a:lnTo>
                  <a:lnTo>
                    <a:pt x="2061972" y="185928"/>
                  </a:lnTo>
                  <a:lnTo>
                    <a:pt x="2057400" y="164592"/>
                  </a:lnTo>
                  <a:lnTo>
                    <a:pt x="2057400" y="211836"/>
                  </a:lnTo>
                  <a:lnTo>
                    <a:pt x="2057400" y="257556"/>
                  </a:lnTo>
                  <a:lnTo>
                    <a:pt x="2048256" y="300228"/>
                  </a:lnTo>
                  <a:lnTo>
                    <a:pt x="2031492" y="341376"/>
                  </a:lnTo>
                  <a:lnTo>
                    <a:pt x="2007108" y="376428"/>
                  </a:lnTo>
                  <a:lnTo>
                    <a:pt x="1976628" y="406908"/>
                  </a:lnTo>
                  <a:lnTo>
                    <a:pt x="1940052" y="431292"/>
                  </a:lnTo>
                  <a:lnTo>
                    <a:pt x="1900428" y="448056"/>
                  </a:lnTo>
                  <a:lnTo>
                    <a:pt x="1856232" y="457200"/>
                  </a:lnTo>
                  <a:lnTo>
                    <a:pt x="1810512" y="457200"/>
                  </a:lnTo>
                  <a:lnTo>
                    <a:pt x="1767840" y="448056"/>
                  </a:lnTo>
                  <a:lnTo>
                    <a:pt x="1726692" y="431292"/>
                  </a:lnTo>
                  <a:lnTo>
                    <a:pt x="1691640" y="406908"/>
                  </a:lnTo>
                  <a:lnTo>
                    <a:pt x="1661160" y="376428"/>
                  </a:lnTo>
                  <a:lnTo>
                    <a:pt x="1636776" y="339852"/>
                  </a:lnTo>
                  <a:lnTo>
                    <a:pt x="1620012" y="300228"/>
                  </a:lnTo>
                  <a:lnTo>
                    <a:pt x="1610868" y="256032"/>
                  </a:lnTo>
                  <a:lnTo>
                    <a:pt x="1610868" y="210312"/>
                  </a:lnTo>
                  <a:lnTo>
                    <a:pt x="1620012" y="167640"/>
                  </a:lnTo>
                  <a:lnTo>
                    <a:pt x="1636776" y="126492"/>
                  </a:lnTo>
                  <a:lnTo>
                    <a:pt x="1661160" y="91440"/>
                  </a:lnTo>
                  <a:lnTo>
                    <a:pt x="1691640" y="60960"/>
                  </a:lnTo>
                  <a:lnTo>
                    <a:pt x="1728216" y="36588"/>
                  </a:lnTo>
                  <a:lnTo>
                    <a:pt x="1767840" y="19812"/>
                  </a:lnTo>
                  <a:lnTo>
                    <a:pt x="1812036" y="10668"/>
                  </a:lnTo>
                  <a:lnTo>
                    <a:pt x="1857756" y="10668"/>
                  </a:lnTo>
                  <a:lnTo>
                    <a:pt x="1900428" y="19812"/>
                  </a:lnTo>
                  <a:lnTo>
                    <a:pt x="1941576" y="36588"/>
                  </a:lnTo>
                  <a:lnTo>
                    <a:pt x="1976628" y="60960"/>
                  </a:lnTo>
                  <a:lnTo>
                    <a:pt x="2007108" y="91440"/>
                  </a:lnTo>
                  <a:lnTo>
                    <a:pt x="2031492" y="128016"/>
                  </a:lnTo>
                  <a:lnTo>
                    <a:pt x="2048256" y="167640"/>
                  </a:lnTo>
                  <a:lnTo>
                    <a:pt x="2057400" y="211836"/>
                  </a:lnTo>
                  <a:lnTo>
                    <a:pt x="2057400" y="164592"/>
                  </a:lnTo>
                  <a:lnTo>
                    <a:pt x="2039112" y="121920"/>
                  </a:lnTo>
                  <a:lnTo>
                    <a:pt x="2014728" y="85344"/>
                  </a:lnTo>
                  <a:lnTo>
                    <a:pt x="1982724" y="53340"/>
                  </a:lnTo>
                  <a:lnTo>
                    <a:pt x="1924812" y="18288"/>
                  </a:lnTo>
                  <a:lnTo>
                    <a:pt x="1880616" y="4572"/>
                  </a:lnTo>
                  <a:lnTo>
                    <a:pt x="1857756" y="1524"/>
                  </a:lnTo>
                  <a:lnTo>
                    <a:pt x="1845564" y="1524"/>
                  </a:lnTo>
                  <a:lnTo>
                    <a:pt x="1833372" y="0"/>
                  </a:lnTo>
                  <a:lnTo>
                    <a:pt x="1821180" y="1524"/>
                  </a:lnTo>
                  <a:lnTo>
                    <a:pt x="1810512" y="1524"/>
                  </a:lnTo>
                  <a:lnTo>
                    <a:pt x="1786128" y="6096"/>
                  </a:lnTo>
                  <a:lnTo>
                    <a:pt x="1743456" y="18288"/>
                  </a:lnTo>
                  <a:lnTo>
                    <a:pt x="1685544" y="53340"/>
                  </a:lnTo>
                  <a:lnTo>
                    <a:pt x="1653540" y="85344"/>
                  </a:lnTo>
                  <a:lnTo>
                    <a:pt x="1618488" y="143256"/>
                  </a:lnTo>
                  <a:lnTo>
                    <a:pt x="1604772" y="187452"/>
                  </a:lnTo>
                  <a:lnTo>
                    <a:pt x="1601724" y="210312"/>
                  </a:lnTo>
                  <a:lnTo>
                    <a:pt x="1601724" y="222504"/>
                  </a:lnTo>
                  <a:lnTo>
                    <a:pt x="1600200" y="234696"/>
                  </a:lnTo>
                  <a:lnTo>
                    <a:pt x="1601724" y="245364"/>
                  </a:lnTo>
                  <a:lnTo>
                    <a:pt x="1601724" y="257556"/>
                  </a:lnTo>
                  <a:lnTo>
                    <a:pt x="1610868" y="303276"/>
                  </a:lnTo>
                  <a:lnTo>
                    <a:pt x="1629156" y="345948"/>
                  </a:lnTo>
                  <a:lnTo>
                    <a:pt x="1653540" y="382524"/>
                  </a:lnTo>
                  <a:lnTo>
                    <a:pt x="1685544" y="414528"/>
                  </a:lnTo>
                  <a:lnTo>
                    <a:pt x="1743456" y="449580"/>
                  </a:lnTo>
                  <a:lnTo>
                    <a:pt x="1810512" y="466344"/>
                  </a:lnTo>
                  <a:lnTo>
                    <a:pt x="1822704" y="466344"/>
                  </a:lnTo>
                  <a:lnTo>
                    <a:pt x="1834896" y="467868"/>
                  </a:lnTo>
                  <a:lnTo>
                    <a:pt x="1845564" y="466344"/>
                  </a:lnTo>
                  <a:lnTo>
                    <a:pt x="1857756" y="466344"/>
                  </a:lnTo>
                  <a:lnTo>
                    <a:pt x="1903476" y="457200"/>
                  </a:lnTo>
                  <a:lnTo>
                    <a:pt x="1946148" y="438912"/>
                  </a:lnTo>
                  <a:lnTo>
                    <a:pt x="1982724" y="414528"/>
                  </a:lnTo>
                  <a:lnTo>
                    <a:pt x="2014728" y="382524"/>
                  </a:lnTo>
                  <a:lnTo>
                    <a:pt x="2049780" y="324612"/>
                  </a:lnTo>
                  <a:lnTo>
                    <a:pt x="2066544" y="257556"/>
                  </a:lnTo>
                  <a:lnTo>
                    <a:pt x="2066544" y="245364"/>
                  </a:lnTo>
                  <a:lnTo>
                    <a:pt x="20680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5789167" y="910856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1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499696" y="986993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099833" y="986993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5340096" y="4613147"/>
            <a:ext cx="2068195" cy="467995"/>
            <a:chOff x="5340096" y="4613147"/>
            <a:chExt cx="2068195" cy="467995"/>
          </a:xfrm>
        </p:grpSpPr>
        <p:sp>
          <p:nvSpPr>
            <p:cNvPr id="94" name="object 94"/>
            <p:cNvSpPr/>
            <p:nvPr/>
          </p:nvSpPr>
          <p:spPr>
            <a:xfrm>
              <a:off x="5344668" y="4617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340096" y="4613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1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44868" y="4617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940296" y="4613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2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5789167" y="4644631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499696" y="4720767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099833" y="4720767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5340096" y="3851147"/>
            <a:ext cx="2068195" cy="467995"/>
            <a:chOff x="5340096" y="3851147"/>
            <a:chExt cx="2068195" cy="467995"/>
          </a:xfrm>
        </p:grpSpPr>
        <p:sp>
          <p:nvSpPr>
            <p:cNvPr id="102" name="object 102"/>
            <p:cNvSpPr/>
            <p:nvPr/>
          </p:nvSpPr>
          <p:spPr>
            <a:xfrm>
              <a:off x="5344668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340096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944868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940296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5789167" y="3882719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366058" y="5273684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337744" y="542613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8623820" y="542613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204284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499696" y="5502271"/>
            <a:ext cx="12509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099833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785595" y="5502271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9385731" y="5502271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19" name="object 119"/>
          <p:cNvSpPr txBox="1"/>
          <p:nvPr/>
        </p:nvSpPr>
        <p:spPr>
          <a:xfrm>
            <a:off x="3746918" y="603559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299246" y="611191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22" name="object 122"/>
          <p:cNvSpPr txBox="1"/>
          <p:nvPr/>
        </p:nvSpPr>
        <p:spPr>
          <a:xfrm>
            <a:off x="5789167" y="6188042"/>
            <a:ext cx="11684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6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8075168" y="6188042"/>
            <a:ext cx="11684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10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499696" y="6264180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099833" y="6264180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7785595" y="6264180"/>
            <a:ext cx="14478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9385731" y="6264180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499696" y="3958856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099833" y="3958856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>
            <a:spLocks noGrp="1"/>
          </p:cNvSpPr>
          <p:nvPr>
            <p:ph type="title"/>
          </p:nvPr>
        </p:nvSpPr>
        <p:spPr>
          <a:xfrm>
            <a:off x="1803907" y="830122"/>
            <a:ext cx="2279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</a:rPr>
              <a:t>Добавяне </a:t>
            </a:r>
            <a:r>
              <a:rPr sz="2400" spc="-5" dirty="0">
                <a:solidFill>
                  <a:srgbClr val="FFFFFF"/>
                </a:solidFill>
              </a:rPr>
              <a:t>на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дъга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921496" cy="6853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37744" y="1672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3820" y="1672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23820" y="4644631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23820" y="3120631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8331" y="2434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9295" y="2787395"/>
            <a:ext cx="6944995" cy="3279775"/>
            <a:chOff x="2749295" y="2787395"/>
            <a:chExt cx="6944995" cy="3279775"/>
          </a:xfrm>
        </p:grpSpPr>
        <p:sp>
          <p:nvSpPr>
            <p:cNvPr id="9" name="object 9"/>
            <p:cNvSpPr/>
            <p:nvPr/>
          </p:nvSpPr>
          <p:spPr>
            <a:xfrm>
              <a:off x="2749295" y="2865119"/>
              <a:ext cx="163195" cy="3202305"/>
            </a:xfrm>
            <a:custGeom>
              <a:avLst/>
              <a:gdLst/>
              <a:ahLst/>
              <a:cxnLst/>
              <a:rect l="l" t="t" r="r" b="b"/>
              <a:pathLst>
                <a:path w="163194" h="3202304">
                  <a:moveTo>
                    <a:pt x="10668" y="0"/>
                  </a:moveTo>
                  <a:lnTo>
                    <a:pt x="0" y="1524"/>
                  </a:lnTo>
                  <a:lnTo>
                    <a:pt x="152400" y="3201924"/>
                  </a:lnTo>
                  <a:lnTo>
                    <a:pt x="163068" y="32004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63696" y="2787395"/>
              <a:ext cx="4424680" cy="1525905"/>
            </a:xfrm>
            <a:custGeom>
              <a:avLst/>
              <a:gdLst/>
              <a:ahLst/>
              <a:cxnLst/>
              <a:rect l="l" t="t" r="r" b="b"/>
              <a:pathLst>
                <a:path w="4424680" h="1525904">
                  <a:moveTo>
                    <a:pt x="544068" y="24384"/>
                  </a:moveTo>
                  <a:lnTo>
                    <a:pt x="515112" y="0"/>
                  </a:lnTo>
                  <a:lnTo>
                    <a:pt x="0" y="589788"/>
                  </a:lnTo>
                  <a:lnTo>
                    <a:pt x="28956" y="614172"/>
                  </a:lnTo>
                  <a:lnTo>
                    <a:pt x="544068" y="24384"/>
                  </a:lnTo>
                  <a:close/>
                </a:path>
                <a:path w="4424680" h="1525904">
                  <a:moveTo>
                    <a:pt x="710184" y="80772"/>
                  </a:moveTo>
                  <a:lnTo>
                    <a:pt x="672084" y="76200"/>
                  </a:lnTo>
                  <a:lnTo>
                    <a:pt x="595884" y="609600"/>
                  </a:lnTo>
                  <a:lnTo>
                    <a:pt x="633984" y="614172"/>
                  </a:lnTo>
                  <a:lnTo>
                    <a:pt x="710184" y="80772"/>
                  </a:lnTo>
                  <a:close/>
                </a:path>
                <a:path w="4424680" h="1525904">
                  <a:moveTo>
                    <a:pt x="4424172" y="1296924"/>
                  </a:moveTo>
                  <a:lnTo>
                    <a:pt x="4419536" y="1251229"/>
                  </a:lnTo>
                  <a:lnTo>
                    <a:pt x="4406239" y="1208493"/>
                  </a:lnTo>
                  <a:lnTo>
                    <a:pt x="4385183" y="1169682"/>
                  </a:lnTo>
                  <a:lnTo>
                    <a:pt x="4357306" y="1135761"/>
                  </a:lnTo>
                  <a:lnTo>
                    <a:pt x="4323486" y="1107706"/>
                  </a:lnTo>
                  <a:lnTo>
                    <a:pt x="4284650" y="1086472"/>
                  </a:lnTo>
                  <a:lnTo>
                    <a:pt x="4241711" y="1073023"/>
                  </a:lnTo>
                  <a:lnTo>
                    <a:pt x="4195572" y="1068324"/>
                  </a:lnTo>
                  <a:lnTo>
                    <a:pt x="4149864" y="1073023"/>
                  </a:lnTo>
                  <a:lnTo>
                    <a:pt x="4107129" y="1086472"/>
                  </a:lnTo>
                  <a:lnTo>
                    <a:pt x="4068318" y="1107706"/>
                  </a:lnTo>
                  <a:lnTo>
                    <a:pt x="4034409" y="1135761"/>
                  </a:lnTo>
                  <a:lnTo>
                    <a:pt x="4006342" y="1169682"/>
                  </a:lnTo>
                  <a:lnTo>
                    <a:pt x="3985107" y="1208493"/>
                  </a:lnTo>
                  <a:lnTo>
                    <a:pt x="3971658" y="1251229"/>
                  </a:lnTo>
                  <a:lnTo>
                    <a:pt x="3966972" y="1296924"/>
                  </a:lnTo>
                  <a:lnTo>
                    <a:pt x="3971658" y="1343075"/>
                  </a:lnTo>
                  <a:lnTo>
                    <a:pt x="3985107" y="1386014"/>
                  </a:lnTo>
                  <a:lnTo>
                    <a:pt x="4006342" y="1424851"/>
                  </a:lnTo>
                  <a:lnTo>
                    <a:pt x="4034409" y="1458671"/>
                  </a:lnTo>
                  <a:lnTo>
                    <a:pt x="4068318" y="1486547"/>
                  </a:lnTo>
                  <a:lnTo>
                    <a:pt x="4107129" y="1507604"/>
                  </a:lnTo>
                  <a:lnTo>
                    <a:pt x="4149864" y="1520901"/>
                  </a:lnTo>
                  <a:lnTo>
                    <a:pt x="4195572" y="1525524"/>
                  </a:lnTo>
                  <a:lnTo>
                    <a:pt x="4241711" y="1520901"/>
                  </a:lnTo>
                  <a:lnTo>
                    <a:pt x="4284650" y="1507604"/>
                  </a:lnTo>
                  <a:lnTo>
                    <a:pt x="4323486" y="1486547"/>
                  </a:lnTo>
                  <a:lnTo>
                    <a:pt x="4357294" y="1458671"/>
                  </a:lnTo>
                  <a:lnTo>
                    <a:pt x="4385183" y="1424851"/>
                  </a:lnTo>
                  <a:lnTo>
                    <a:pt x="4406239" y="1386014"/>
                  </a:lnTo>
                  <a:lnTo>
                    <a:pt x="4419536" y="1343075"/>
                  </a:lnTo>
                  <a:lnTo>
                    <a:pt x="4424172" y="129692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6095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30867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26295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75168" y="3882719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26095" y="879347"/>
            <a:ext cx="2068195" cy="5725795"/>
            <a:chOff x="7626095" y="879347"/>
            <a:chExt cx="2068195" cy="5725795"/>
          </a:xfrm>
        </p:grpSpPr>
        <p:sp>
          <p:nvSpPr>
            <p:cNvPr id="16" name="object 16"/>
            <p:cNvSpPr/>
            <p:nvPr/>
          </p:nvSpPr>
          <p:spPr>
            <a:xfrm>
              <a:off x="7630667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26095" y="6137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2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30867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26096" y="879347"/>
              <a:ext cx="2068195" cy="5725795"/>
            </a:xfrm>
            <a:custGeom>
              <a:avLst/>
              <a:gdLst/>
              <a:ahLst/>
              <a:cxnLst/>
              <a:rect l="l" t="t" r="r" b="b"/>
              <a:pathLst>
                <a:path w="2068195" h="5725795">
                  <a:moveTo>
                    <a:pt x="467868" y="233172"/>
                  </a:move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57200" y="164592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6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2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2" y="167640"/>
                  </a:lnTo>
                  <a:lnTo>
                    <a:pt x="36576" y="126492"/>
                  </a:lnTo>
                  <a:lnTo>
                    <a:pt x="60960" y="91440"/>
                  </a:lnTo>
                  <a:lnTo>
                    <a:pt x="91440" y="60960"/>
                  </a:lnTo>
                  <a:lnTo>
                    <a:pt x="128016" y="36588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257556" y="10668"/>
                  </a:lnTo>
                  <a:lnTo>
                    <a:pt x="300228" y="19812"/>
                  </a:lnTo>
                  <a:lnTo>
                    <a:pt x="341376" y="36588"/>
                  </a:lnTo>
                  <a:lnTo>
                    <a:pt x="376428" y="60960"/>
                  </a:lnTo>
                  <a:lnTo>
                    <a:pt x="406908" y="91440"/>
                  </a:lnTo>
                  <a:lnTo>
                    <a:pt x="431292" y="128016"/>
                  </a:lnTo>
                  <a:lnTo>
                    <a:pt x="448056" y="167640"/>
                  </a:lnTo>
                  <a:lnTo>
                    <a:pt x="457200" y="211836"/>
                  </a:lnTo>
                  <a:lnTo>
                    <a:pt x="457200" y="164592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4" y="53340"/>
                  </a:lnTo>
                  <a:lnTo>
                    <a:pt x="324612" y="18288"/>
                  </a:lnTo>
                  <a:lnTo>
                    <a:pt x="280416" y="4572"/>
                  </a:lnTo>
                  <a:lnTo>
                    <a:pt x="257556" y="1524"/>
                  </a:lnTo>
                  <a:lnTo>
                    <a:pt x="245364" y="1524"/>
                  </a:lnTo>
                  <a:lnTo>
                    <a:pt x="233172" y="0"/>
                  </a:lnTo>
                  <a:lnTo>
                    <a:pt x="220980" y="1524"/>
                  </a:ln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8"/>
                  </a:lnTo>
                  <a:lnTo>
                    <a:pt x="85344" y="53340"/>
                  </a:lnTo>
                  <a:lnTo>
                    <a:pt x="53340" y="85344"/>
                  </a:lnTo>
                  <a:lnTo>
                    <a:pt x="18288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6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4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close/>
                </a:path>
                <a:path w="2068195" h="5725795">
                  <a:moveTo>
                    <a:pt x="2068068" y="5490972"/>
                  </a:moveTo>
                  <a:lnTo>
                    <a:pt x="2066544" y="5478780"/>
                  </a:lnTo>
                  <a:lnTo>
                    <a:pt x="2066544" y="5468112"/>
                  </a:lnTo>
                  <a:lnTo>
                    <a:pt x="2061972" y="5443728"/>
                  </a:lnTo>
                  <a:lnTo>
                    <a:pt x="2057400" y="5422392"/>
                  </a:lnTo>
                  <a:lnTo>
                    <a:pt x="2057400" y="5469636"/>
                  </a:lnTo>
                  <a:lnTo>
                    <a:pt x="2057400" y="5515356"/>
                  </a:lnTo>
                  <a:lnTo>
                    <a:pt x="2048256" y="5558028"/>
                  </a:lnTo>
                  <a:lnTo>
                    <a:pt x="2031492" y="5599176"/>
                  </a:lnTo>
                  <a:lnTo>
                    <a:pt x="2007108" y="5634228"/>
                  </a:lnTo>
                  <a:lnTo>
                    <a:pt x="1976628" y="5664708"/>
                  </a:lnTo>
                  <a:lnTo>
                    <a:pt x="1940052" y="5689092"/>
                  </a:lnTo>
                  <a:lnTo>
                    <a:pt x="1900428" y="5705856"/>
                  </a:lnTo>
                  <a:lnTo>
                    <a:pt x="1856232" y="5715000"/>
                  </a:lnTo>
                  <a:lnTo>
                    <a:pt x="1810512" y="5715000"/>
                  </a:lnTo>
                  <a:lnTo>
                    <a:pt x="1767840" y="5705856"/>
                  </a:lnTo>
                  <a:lnTo>
                    <a:pt x="1726692" y="5689092"/>
                  </a:lnTo>
                  <a:lnTo>
                    <a:pt x="1691640" y="5664708"/>
                  </a:lnTo>
                  <a:lnTo>
                    <a:pt x="1661160" y="5634228"/>
                  </a:lnTo>
                  <a:lnTo>
                    <a:pt x="1636776" y="5597652"/>
                  </a:lnTo>
                  <a:lnTo>
                    <a:pt x="1620012" y="5558028"/>
                  </a:lnTo>
                  <a:lnTo>
                    <a:pt x="1610868" y="5513832"/>
                  </a:lnTo>
                  <a:lnTo>
                    <a:pt x="1610868" y="5468112"/>
                  </a:lnTo>
                  <a:lnTo>
                    <a:pt x="1620012" y="5425440"/>
                  </a:lnTo>
                  <a:lnTo>
                    <a:pt x="1636776" y="5384292"/>
                  </a:lnTo>
                  <a:lnTo>
                    <a:pt x="1661160" y="5349240"/>
                  </a:lnTo>
                  <a:lnTo>
                    <a:pt x="1691640" y="5318760"/>
                  </a:lnTo>
                  <a:lnTo>
                    <a:pt x="1728216" y="5294376"/>
                  </a:lnTo>
                  <a:lnTo>
                    <a:pt x="1767840" y="5277612"/>
                  </a:lnTo>
                  <a:lnTo>
                    <a:pt x="1812036" y="5268468"/>
                  </a:lnTo>
                  <a:lnTo>
                    <a:pt x="1857756" y="5268468"/>
                  </a:lnTo>
                  <a:lnTo>
                    <a:pt x="1900428" y="5277612"/>
                  </a:lnTo>
                  <a:lnTo>
                    <a:pt x="1941576" y="5294376"/>
                  </a:lnTo>
                  <a:lnTo>
                    <a:pt x="1976628" y="5318760"/>
                  </a:lnTo>
                  <a:lnTo>
                    <a:pt x="2007108" y="5349240"/>
                  </a:lnTo>
                  <a:lnTo>
                    <a:pt x="2031492" y="5385816"/>
                  </a:lnTo>
                  <a:lnTo>
                    <a:pt x="2048256" y="5425440"/>
                  </a:lnTo>
                  <a:lnTo>
                    <a:pt x="2057400" y="5469636"/>
                  </a:lnTo>
                  <a:lnTo>
                    <a:pt x="2057400" y="5422392"/>
                  </a:lnTo>
                  <a:lnTo>
                    <a:pt x="2039112" y="5379720"/>
                  </a:lnTo>
                  <a:lnTo>
                    <a:pt x="2014728" y="5343144"/>
                  </a:lnTo>
                  <a:lnTo>
                    <a:pt x="1982724" y="5311140"/>
                  </a:lnTo>
                  <a:lnTo>
                    <a:pt x="1924812" y="5276088"/>
                  </a:lnTo>
                  <a:lnTo>
                    <a:pt x="1880616" y="5262372"/>
                  </a:lnTo>
                  <a:lnTo>
                    <a:pt x="1857756" y="5259324"/>
                  </a:lnTo>
                  <a:lnTo>
                    <a:pt x="1845564" y="5259324"/>
                  </a:lnTo>
                  <a:lnTo>
                    <a:pt x="1833372" y="5257800"/>
                  </a:lnTo>
                  <a:lnTo>
                    <a:pt x="1821180" y="5259324"/>
                  </a:lnTo>
                  <a:lnTo>
                    <a:pt x="1810512" y="5259324"/>
                  </a:lnTo>
                  <a:lnTo>
                    <a:pt x="1786128" y="5263896"/>
                  </a:lnTo>
                  <a:lnTo>
                    <a:pt x="1743456" y="5276088"/>
                  </a:lnTo>
                  <a:lnTo>
                    <a:pt x="1685544" y="5311140"/>
                  </a:lnTo>
                  <a:lnTo>
                    <a:pt x="1653540" y="5343144"/>
                  </a:lnTo>
                  <a:lnTo>
                    <a:pt x="1618488" y="5401056"/>
                  </a:lnTo>
                  <a:lnTo>
                    <a:pt x="1604772" y="5445252"/>
                  </a:lnTo>
                  <a:lnTo>
                    <a:pt x="1601724" y="5468112"/>
                  </a:lnTo>
                  <a:lnTo>
                    <a:pt x="1601724" y="5480304"/>
                  </a:lnTo>
                  <a:lnTo>
                    <a:pt x="1600200" y="5492496"/>
                  </a:lnTo>
                  <a:lnTo>
                    <a:pt x="1601724" y="5503164"/>
                  </a:lnTo>
                  <a:lnTo>
                    <a:pt x="1601724" y="5515356"/>
                  </a:lnTo>
                  <a:lnTo>
                    <a:pt x="1610868" y="5561076"/>
                  </a:lnTo>
                  <a:lnTo>
                    <a:pt x="1629156" y="5603748"/>
                  </a:lnTo>
                  <a:lnTo>
                    <a:pt x="1653540" y="5640324"/>
                  </a:lnTo>
                  <a:lnTo>
                    <a:pt x="1685544" y="5672328"/>
                  </a:lnTo>
                  <a:lnTo>
                    <a:pt x="1743456" y="5707380"/>
                  </a:lnTo>
                  <a:lnTo>
                    <a:pt x="1810512" y="5724144"/>
                  </a:lnTo>
                  <a:lnTo>
                    <a:pt x="1822704" y="5724144"/>
                  </a:lnTo>
                  <a:lnTo>
                    <a:pt x="1834896" y="5725668"/>
                  </a:lnTo>
                  <a:lnTo>
                    <a:pt x="1845564" y="5724144"/>
                  </a:lnTo>
                  <a:lnTo>
                    <a:pt x="1857756" y="5724144"/>
                  </a:lnTo>
                  <a:lnTo>
                    <a:pt x="1903476" y="5715000"/>
                  </a:lnTo>
                  <a:lnTo>
                    <a:pt x="1946148" y="5696712"/>
                  </a:lnTo>
                  <a:lnTo>
                    <a:pt x="1982724" y="5672328"/>
                  </a:lnTo>
                  <a:lnTo>
                    <a:pt x="2014728" y="5640324"/>
                  </a:lnTo>
                  <a:lnTo>
                    <a:pt x="2049780" y="5582412"/>
                  </a:lnTo>
                  <a:lnTo>
                    <a:pt x="2066544" y="5515356"/>
                  </a:lnTo>
                  <a:lnTo>
                    <a:pt x="2066544" y="5503164"/>
                  </a:lnTo>
                  <a:lnTo>
                    <a:pt x="2068068" y="5490972"/>
                  </a:lnTo>
                  <a:close/>
                </a:path>
                <a:path w="2068195" h="5725795">
                  <a:moveTo>
                    <a:pt x="2068068" y="233172"/>
                  </a:moveTo>
                  <a:lnTo>
                    <a:pt x="2066544" y="220980"/>
                  </a:lnTo>
                  <a:lnTo>
                    <a:pt x="2066544" y="210312"/>
                  </a:lnTo>
                  <a:lnTo>
                    <a:pt x="2061972" y="185928"/>
                  </a:lnTo>
                  <a:lnTo>
                    <a:pt x="2057400" y="164592"/>
                  </a:lnTo>
                  <a:lnTo>
                    <a:pt x="2057400" y="211836"/>
                  </a:lnTo>
                  <a:lnTo>
                    <a:pt x="2057400" y="257556"/>
                  </a:lnTo>
                  <a:lnTo>
                    <a:pt x="2048256" y="300228"/>
                  </a:lnTo>
                  <a:lnTo>
                    <a:pt x="2031492" y="341376"/>
                  </a:lnTo>
                  <a:lnTo>
                    <a:pt x="2007108" y="376428"/>
                  </a:lnTo>
                  <a:lnTo>
                    <a:pt x="1976628" y="406908"/>
                  </a:lnTo>
                  <a:lnTo>
                    <a:pt x="1940052" y="431292"/>
                  </a:lnTo>
                  <a:lnTo>
                    <a:pt x="1900428" y="448056"/>
                  </a:lnTo>
                  <a:lnTo>
                    <a:pt x="1856232" y="457200"/>
                  </a:lnTo>
                  <a:lnTo>
                    <a:pt x="1810512" y="457200"/>
                  </a:lnTo>
                  <a:lnTo>
                    <a:pt x="1767840" y="448056"/>
                  </a:lnTo>
                  <a:lnTo>
                    <a:pt x="1726692" y="431292"/>
                  </a:lnTo>
                  <a:lnTo>
                    <a:pt x="1691640" y="406908"/>
                  </a:lnTo>
                  <a:lnTo>
                    <a:pt x="1661160" y="376428"/>
                  </a:lnTo>
                  <a:lnTo>
                    <a:pt x="1636776" y="339852"/>
                  </a:lnTo>
                  <a:lnTo>
                    <a:pt x="1620012" y="300228"/>
                  </a:lnTo>
                  <a:lnTo>
                    <a:pt x="1610868" y="256032"/>
                  </a:lnTo>
                  <a:lnTo>
                    <a:pt x="1610868" y="210312"/>
                  </a:lnTo>
                  <a:lnTo>
                    <a:pt x="1620012" y="167640"/>
                  </a:lnTo>
                  <a:lnTo>
                    <a:pt x="1636776" y="126492"/>
                  </a:lnTo>
                  <a:lnTo>
                    <a:pt x="1661160" y="91440"/>
                  </a:lnTo>
                  <a:lnTo>
                    <a:pt x="1691640" y="60960"/>
                  </a:lnTo>
                  <a:lnTo>
                    <a:pt x="1728216" y="36588"/>
                  </a:lnTo>
                  <a:lnTo>
                    <a:pt x="1767840" y="19812"/>
                  </a:lnTo>
                  <a:lnTo>
                    <a:pt x="1812036" y="10668"/>
                  </a:lnTo>
                  <a:lnTo>
                    <a:pt x="1857756" y="10668"/>
                  </a:lnTo>
                  <a:lnTo>
                    <a:pt x="1900428" y="19812"/>
                  </a:lnTo>
                  <a:lnTo>
                    <a:pt x="1941576" y="36588"/>
                  </a:lnTo>
                  <a:lnTo>
                    <a:pt x="1976628" y="60960"/>
                  </a:lnTo>
                  <a:lnTo>
                    <a:pt x="2007108" y="91440"/>
                  </a:lnTo>
                  <a:lnTo>
                    <a:pt x="2031492" y="128016"/>
                  </a:lnTo>
                  <a:lnTo>
                    <a:pt x="2048256" y="167640"/>
                  </a:lnTo>
                  <a:lnTo>
                    <a:pt x="2057400" y="211836"/>
                  </a:lnTo>
                  <a:lnTo>
                    <a:pt x="2057400" y="164592"/>
                  </a:lnTo>
                  <a:lnTo>
                    <a:pt x="2039112" y="121920"/>
                  </a:lnTo>
                  <a:lnTo>
                    <a:pt x="2014728" y="85344"/>
                  </a:lnTo>
                  <a:lnTo>
                    <a:pt x="1982724" y="53340"/>
                  </a:lnTo>
                  <a:lnTo>
                    <a:pt x="1924812" y="18288"/>
                  </a:lnTo>
                  <a:lnTo>
                    <a:pt x="1880616" y="4572"/>
                  </a:lnTo>
                  <a:lnTo>
                    <a:pt x="1857756" y="1524"/>
                  </a:lnTo>
                  <a:lnTo>
                    <a:pt x="1845564" y="1524"/>
                  </a:lnTo>
                  <a:lnTo>
                    <a:pt x="1833372" y="0"/>
                  </a:lnTo>
                  <a:lnTo>
                    <a:pt x="1821180" y="1524"/>
                  </a:lnTo>
                  <a:lnTo>
                    <a:pt x="1810512" y="1524"/>
                  </a:lnTo>
                  <a:lnTo>
                    <a:pt x="1786128" y="6096"/>
                  </a:lnTo>
                  <a:lnTo>
                    <a:pt x="1743456" y="18288"/>
                  </a:lnTo>
                  <a:lnTo>
                    <a:pt x="1685544" y="53340"/>
                  </a:lnTo>
                  <a:lnTo>
                    <a:pt x="1653540" y="85344"/>
                  </a:lnTo>
                  <a:lnTo>
                    <a:pt x="1618488" y="143256"/>
                  </a:lnTo>
                  <a:lnTo>
                    <a:pt x="1604772" y="187452"/>
                  </a:lnTo>
                  <a:lnTo>
                    <a:pt x="1601724" y="210312"/>
                  </a:lnTo>
                  <a:lnTo>
                    <a:pt x="1601724" y="222504"/>
                  </a:lnTo>
                  <a:lnTo>
                    <a:pt x="1600200" y="234696"/>
                  </a:lnTo>
                  <a:lnTo>
                    <a:pt x="1601724" y="245364"/>
                  </a:lnTo>
                  <a:lnTo>
                    <a:pt x="1601724" y="257556"/>
                  </a:lnTo>
                  <a:lnTo>
                    <a:pt x="1610868" y="303276"/>
                  </a:lnTo>
                  <a:lnTo>
                    <a:pt x="1629156" y="345948"/>
                  </a:lnTo>
                  <a:lnTo>
                    <a:pt x="1653540" y="382524"/>
                  </a:lnTo>
                  <a:lnTo>
                    <a:pt x="1685544" y="414528"/>
                  </a:lnTo>
                  <a:lnTo>
                    <a:pt x="1743456" y="449580"/>
                  </a:lnTo>
                  <a:lnTo>
                    <a:pt x="1810512" y="466344"/>
                  </a:lnTo>
                  <a:lnTo>
                    <a:pt x="1822704" y="466344"/>
                  </a:lnTo>
                  <a:lnTo>
                    <a:pt x="1834896" y="467868"/>
                  </a:lnTo>
                  <a:lnTo>
                    <a:pt x="1845564" y="466344"/>
                  </a:lnTo>
                  <a:lnTo>
                    <a:pt x="1857756" y="466344"/>
                  </a:lnTo>
                  <a:lnTo>
                    <a:pt x="1903476" y="457200"/>
                  </a:lnTo>
                  <a:lnTo>
                    <a:pt x="1946148" y="438912"/>
                  </a:lnTo>
                  <a:lnTo>
                    <a:pt x="1982724" y="414528"/>
                  </a:lnTo>
                  <a:lnTo>
                    <a:pt x="2014728" y="382524"/>
                  </a:lnTo>
                  <a:lnTo>
                    <a:pt x="2049780" y="324612"/>
                  </a:lnTo>
                  <a:lnTo>
                    <a:pt x="2066544" y="257556"/>
                  </a:lnTo>
                  <a:lnTo>
                    <a:pt x="2066544" y="245364"/>
                  </a:lnTo>
                  <a:lnTo>
                    <a:pt x="20680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075168" y="910856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1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340096" y="2403348"/>
            <a:ext cx="4354195" cy="4201795"/>
            <a:chOff x="5340096" y="2403348"/>
            <a:chExt cx="4354195" cy="4201795"/>
          </a:xfrm>
        </p:grpSpPr>
        <p:sp>
          <p:nvSpPr>
            <p:cNvPr id="22" name="object 22"/>
            <p:cNvSpPr/>
            <p:nvPr/>
          </p:nvSpPr>
          <p:spPr>
            <a:xfrm>
              <a:off x="5344668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40096" y="6137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1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4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44868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40296" y="6137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2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30668" y="24079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26096" y="24033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7"/>
                  </a:lnTo>
                  <a:lnTo>
                    <a:pt x="245363" y="466344"/>
                  </a:lnTo>
                  <a:close/>
                </a:path>
                <a:path w="467995" h="467994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230867" y="24079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226296" y="24033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7"/>
                  </a:lnTo>
                  <a:lnTo>
                    <a:pt x="245363" y="466344"/>
                  </a:lnTo>
                  <a:close/>
                </a:path>
                <a:path w="467995" h="467994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075168" y="2434856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3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340096" y="3089148"/>
            <a:ext cx="2068195" cy="467995"/>
            <a:chOff x="5340096" y="3089148"/>
            <a:chExt cx="2068195" cy="467995"/>
          </a:xfrm>
        </p:grpSpPr>
        <p:sp>
          <p:nvSpPr>
            <p:cNvPr id="32" name="object 32"/>
            <p:cNvSpPr/>
            <p:nvPr/>
          </p:nvSpPr>
          <p:spPr>
            <a:xfrm>
              <a:off x="5344668" y="3093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40096" y="3089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44868" y="3093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40296" y="3089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7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789167" y="3120631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3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340096" y="2403348"/>
            <a:ext cx="2068195" cy="467995"/>
            <a:chOff x="5340096" y="2403348"/>
            <a:chExt cx="2068195" cy="467995"/>
          </a:xfrm>
        </p:grpSpPr>
        <p:sp>
          <p:nvSpPr>
            <p:cNvPr id="38" name="object 38"/>
            <p:cNvSpPr/>
            <p:nvPr/>
          </p:nvSpPr>
          <p:spPr>
            <a:xfrm>
              <a:off x="5344668" y="24079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40096" y="24033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5" h="467994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944868" y="24079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40296" y="24033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7"/>
                  </a:lnTo>
                  <a:lnTo>
                    <a:pt x="245363" y="466344"/>
                  </a:lnTo>
                  <a:close/>
                </a:path>
                <a:path w="467995" h="467994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789167" y="2434856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2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20496" y="350520"/>
            <a:ext cx="4125595" cy="6858000"/>
            <a:chOff x="920496" y="350520"/>
            <a:chExt cx="4125595" cy="6858000"/>
          </a:xfrm>
        </p:grpSpPr>
        <p:sp>
          <p:nvSpPr>
            <p:cNvPr id="44" name="object 44"/>
            <p:cNvSpPr/>
            <p:nvPr/>
          </p:nvSpPr>
          <p:spPr>
            <a:xfrm>
              <a:off x="1682496" y="350519"/>
              <a:ext cx="3363595" cy="6858634"/>
            </a:xfrm>
            <a:custGeom>
              <a:avLst/>
              <a:gdLst/>
              <a:ahLst/>
              <a:cxnLst/>
              <a:rect l="l" t="t" r="r" b="b"/>
              <a:pathLst>
                <a:path w="3363595" h="6858634">
                  <a:moveTo>
                    <a:pt x="467868" y="5486400"/>
                  </a:moveTo>
                  <a:lnTo>
                    <a:pt x="466344" y="5474208"/>
                  </a:lnTo>
                  <a:lnTo>
                    <a:pt x="466344" y="5463540"/>
                  </a:lnTo>
                  <a:lnTo>
                    <a:pt x="461772" y="5439156"/>
                  </a:lnTo>
                  <a:lnTo>
                    <a:pt x="457200" y="5417820"/>
                  </a:lnTo>
                  <a:lnTo>
                    <a:pt x="457200" y="5465064"/>
                  </a:lnTo>
                  <a:lnTo>
                    <a:pt x="457200" y="5510784"/>
                  </a:lnTo>
                  <a:lnTo>
                    <a:pt x="448056" y="5553468"/>
                  </a:lnTo>
                  <a:lnTo>
                    <a:pt x="431292" y="5594604"/>
                  </a:lnTo>
                  <a:lnTo>
                    <a:pt x="406908" y="5629656"/>
                  </a:lnTo>
                  <a:lnTo>
                    <a:pt x="376428" y="5660136"/>
                  </a:lnTo>
                  <a:lnTo>
                    <a:pt x="339852" y="5684520"/>
                  </a:lnTo>
                  <a:lnTo>
                    <a:pt x="300228" y="5701284"/>
                  </a:lnTo>
                  <a:lnTo>
                    <a:pt x="256032" y="5710428"/>
                  </a:lnTo>
                  <a:lnTo>
                    <a:pt x="210312" y="5710428"/>
                  </a:lnTo>
                  <a:lnTo>
                    <a:pt x="167640" y="5701284"/>
                  </a:lnTo>
                  <a:lnTo>
                    <a:pt x="126492" y="5684520"/>
                  </a:lnTo>
                  <a:lnTo>
                    <a:pt x="91440" y="5660136"/>
                  </a:lnTo>
                  <a:lnTo>
                    <a:pt x="60960" y="5629656"/>
                  </a:lnTo>
                  <a:lnTo>
                    <a:pt x="36576" y="5593080"/>
                  </a:lnTo>
                  <a:lnTo>
                    <a:pt x="19812" y="5553468"/>
                  </a:lnTo>
                  <a:lnTo>
                    <a:pt x="10668" y="5509260"/>
                  </a:lnTo>
                  <a:lnTo>
                    <a:pt x="10668" y="5463540"/>
                  </a:lnTo>
                  <a:lnTo>
                    <a:pt x="19812" y="5420868"/>
                  </a:lnTo>
                  <a:lnTo>
                    <a:pt x="36576" y="5379720"/>
                  </a:lnTo>
                  <a:lnTo>
                    <a:pt x="60960" y="5344668"/>
                  </a:lnTo>
                  <a:lnTo>
                    <a:pt x="91440" y="5314188"/>
                  </a:lnTo>
                  <a:lnTo>
                    <a:pt x="128016" y="5289804"/>
                  </a:lnTo>
                  <a:lnTo>
                    <a:pt x="167640" y="5273040"/>
                  </a:lnTo>
                  <a:lnTo>
                    <a:pt x="211836" y="5263896"/>
                  </a:lnTo>
                  <a:lnTo>
                    <a:pt x="257556" y="5263896"/>
                  </a:lnTo>
                  <a:lnTo>
                    <a:pt x="300228" y="5273040"/>
                  </a:lnTo>
                  <a:lnTo>
                    <a:pt x="341376" y="5289804"/>
                  </a:lnTo>
                  <a:lnTo>
                    <a:pt x="376428" y="5314188"/>
                  </a:lnTo>
                  <a:lnTo>
                    <a:pt x="406908" y="5344668"/>
                  </a:lnTo>
                  <a:lnTo>
                    <a:pt x="431292" y="5381244"/>
                  </a:lnTo>
                  <a:lnTo>
                    <a:pt x="448056" y="5420868"/>
                  </a:lnTo>
                  <a:lnTo>
                    <a:pt x="457200" y="5465064"/>
                  </a:lnTo>
                  <a:lnTo>
                    <a:pt x="457200" y="5417820"/>
                  </a:lnTo>
                  <a:lnTo>
                    <a:pt x="438912" y="5375148"/>
                  </a:lnTo>
                  <a:lnTo>
                    <a:pt x="414528" y="5338572"/>
                  </a:lnTo>
                  <a:lnTo>
                    <a:pt x="382524" y="5306568"/>
                  </a:lnTo>
                  <a:lnTo>
                    <a:pt x="324612" y="5271516"/>
                  </a:lnTo>
                  <a:lnTo>
                    <a:pt x="280416" y="5257800"/>
                  </a:lnTo>
                  <a:lnTo>
                    <a:pt x="257556" y="5254752"/>
                  </a:lnTo>
                  <a:lnTo>
                    <a:pt x="245364" y="5254752"/>
                  </a:lnTo>
                  <a:lnTo>
                    <a:pt x="233172" y="5253228"/>
                  </a:lnTo>
                  <a:lnTo>
                    <a:pt x="220980" y="5254752"/>
                  </a:lnTo>
                  <a:lnTo>
                    <a:pt x="210312" y="5254752"/>
                  </a:lnTo>
                  <a:lnTo>
                    <a:pt x="185928" y="5259324"/>
                  </a:lnTo>
                  <a:lnTo>
                    <a:pt x="143256" y="5271516"/>
                  </a:lnTo>
                  <a:lnTo>
                    <a:pt x="85344" y="5306568"/>
                  </a:lnTo>
                  <a:lnTo>
                    <a:pt x="53340" y="5338572"/>
                  </a:lnTo>
                  <a:lnTo>
                    <a:pt x="18288" y="5396484"/>
                  </a:lnTo>
                  <a:lnTo>
                    <a:pt x="4572" y="5440680"/>
                  </a:lnTo>
                  <a:lnTo>
                    <a:pt x="1524" y="5463540"/>
                  </a:lnTo>
                  <a:lnTo>
                    <a:pt x="1524" y="5475732"/>
                  </a:lnTo>
                  <a:lnTo>
                    <a:pt x="0" y="5487924"/>
                  </a:lnTo>
                  <a:lnTo>
                    <a:pt x="1524" y="5498592"/>
                  </a:lnTo>
                  <a:lnTo>
                    <a:pt x="1524" y="5510784"/>
                  </a:lnTo>
                  <a:lnTo>
                    <a:pt x="10668" y="5556504"/>
                  </a:lnTo>
                  <a:lnTo>
                    <a:pt x="28956" y="5599176"/>
                  </a:lnTo>
                  <a:lnTo>
                    <a:pt x="53340" y="5635752"/>
                  </a:lnTo>
                  <a:lnTo>
                    <a:pt x="85344" y="5667756"/>
                  </a:lnTo>
                  <a:lnTo>
                    <a:pt x="143256" y="5702808"/>
                  </a:lnTo>
                  <a:lnTo>
                    <a:pt x="210312" y="5719572"/>
                  </a:lnTo>
                  <a:lnTo>
                    <a:pt x="222504" y="5719572"/>
                  </a:lnTo>
                  <a:lnTo>
                    <a:pt x="234696" y="5721096"/>
                  </a:lnTo>
                  <a:lnTo>
                    <a:pt x="245364" y="5719572"/>
                  </a:lnTo>
                  <a:lnTo>
                    <a:pt x="257556" y="5719572"/>
                  </a:lnTo>
                  <a:lnTo>
                    <a:pt x="303276" y="5710428"/>
                  </a:lnTo>
                  <a:lnTo>
                    <a:pt x="345948" y="5692140"/>
                  </a:lnTo>
                  <a:lnTo>
                    <a:pt x="382524" y="5667756"/>
                  </a:lnTo>
                  <a:lnTo>
                    <a:pt x="414528" y="5635752"/>
                  </a:lnTo>
                  <a:lnTo>
                    <a:pt x="449580" y="5577840"/>
                  </a:lnTo>
                  <a:lnTo>
                    <a:pt x="466344" y="5510784"/>
                  </a:lnTo>
                  <a:lnTo>
                    <a:pt x="466344" y="5498592"/>
                  </a:lnTo>
                  <a:lnTo>
                    <a:pt x="467868" y="5486400"/>
                  </a:lnTo>
                  <a:close/>
                </a:path>
                <a:path w="3363595" h="6858634">
                  <a:moveTo>
                    <a:pt x="2830068" y="5257800"/>
                  </a:moveTo>
                  <a:lnTo>
                    <a:pt x="2828544" y="5245608"/>
                  </a:lnTo>
                  <a:lnTo>
                    <a:pt x="2828544" y="5234940"/>
                  </a:lnTo>
                  <a:lnTo>
                    <a:pt x="2823972" y="5210556"/>
                  </a:lnTo>
                  <a:lnTo>
                    <a:pt x="2819400" y="5189220"/>
                  </a:lnTo>
                  <a:lnTo>
                    <a:pt x="2819400" y="5236464"/>
                  </a:lnTo>
                  <a:lnTo>
                    <a:pt x="2819400" y="5282184"/>
                  </a:lnTo>
                  <a:lnTo>
                    <a:pt x="2810256" y="5324856"/>
                  </a:lnTo>
                  <a:lnTo>
                    <a:pt x="2793492" y="5366004"/>
                  </a:lnTo>
                  <a:lnTo>
                    <a:pt x="2769108" y="5401056"/>
                  </a:lnTo>
                  <a:lnTo>
                    <a:pt x="2738628" y="5431536"/>
                  </a:lnTo>
                  <a:lnTo>
                    <a:pt x="2702052" y="5455920"/>
                  </a:lnTo>
                  <a:lnTo>
                    <a:pt x="2662428" y="5472684"/>
                  </a:lnTo>
                  <a:lnTo>
                    <a:pt x="2618232" y="5481828"/>
                  </a:lnTo>
                  <a:lnTo>
                    <a:pt x="2572512" y="5481828"/>
                  </a:lnTo>
                  <a:lnTo>
                    <a:pt x="2529840" y="5472684"/>
                  </a:lnTo>
                  <a:lnTo>
                    <a:pt x="2488692" y="5455920"/>
                  </a:lnTo>
                  <a:lnTo>
                    <a:pt x="2453640" y="5431536"/>
                  </a:lnTo>
                  <a:lnTo>
                    <a:pt x="2423160" y="5401056"/>
                  </a:lnTo>
                  <a:lnTo>
                    <a:pt x="2398776" y="5364480"/>
                  </a:lnTo>
                  <a:lnTo>
                    <a:pt x="2382012" y="5324856"/>
                  </a:lnTo>
                  <a:lnTo>
                    <a:pt x="2372868" y="5280660"/>
                  </a:lnTo>
                  <a:lnTo>
                    <a:pt x="2372868" y="5234940"/>
                  </a:lnTo>
                  <a:lnTo>
                    <a:pt x="2382012" y="5192268"/>
                  </a:lnTo>
                  <a:lnTo>
                    <a:pt x="2398776" y="5151120"/>
                  </a:lnTo>
                  <a:lnTo>
                    <a:pt x="2423160" y="5116068"/>
                  </a:lnTo>
                  <a:lnTo>
                    <a:pt x="2453640" y="5085588"/>
                  </a:lnTo>
                  <a:lnTo>
                    <a:pt x="2490216" y="5061204"/>
                  </a:lnTo>
                  <a:lnTo>
                    <a:pt x="2529840" y="5044440"/>
                  </a:lnTo>
                  <a:lnTo>
                    <a:pt x="2574036" y="5035296"/>
                  </a:lnTo>
                  <a:lnTo>
                    <a:pt x="2619756" y="5035296"/>
                  </a:lnTo>
                  <a:lnTo>
                    <a:pt x="2662428" y="5044440"/>
                  </a:lnTo>
                  <a:lnTo>
                    <a:pt x="2703576" y="5061204"/>
                  </a:lnTo>
                  <a:lnTo>
                    <a:pt x="2738628" y="5085588"/>
                  </a:lnTo>
                  <a:lnTo>
                    <a:pt x="2769108" y="5116068"/>
                  </a:lnTo>
                  <a:lnTo>
                    <a:pt x="2793492" y="5152644"/>
                  </a:lnTo>
                  <a:lnTo>
                    <a:pt x="2810256" y="5192268"/>
                  </a:lnTo>
                  <a:lnTo>
                    <a:pt x="2819400" y="5236464"/>
                  </a:lnTo>
                  <a:lnTo>
                    <a:pt x="2819400" y="5189220"/>
                  </a:lnTo>
                  <a:lnTo>
                    <a:pt x="2801112" y="5146548"/>
                  </a:lnTo>
                  <a:lnTo>
                    <a:pt x="2776728" y="5109972"/>
                  </a:lnTo>
                  <a:lnTo>
                    <a:pt x="2744724" y="5077968"/>
                  </a:lnTo>
                  <a:lnTo>
                    <a:pt x="2686812" y="5042916"/>
                  </a:lnTo>
                  <a:lnTo>
                    <a:pt x="2642616" y="5029200"/>
                  </a:lnTo>
                  <a:lnTo>
                    <a:pt x="2619756" y="5026152"/>
                  </a:lnTo>
                  <a:lnTo>
                    <a:pt x="2607564" y="5026152"/>
                  </a:lnTo>
                  <a:lnTo>
                    <a:pt x="2595372" y="5024628"/>
                  </a:lnTo>
                  <a:lnTo>
                    <a:pt x="2583180" y="5026152"/>
                  </a:lnTo>
                  <a:lnTo>
                    <a:pt x="2572512" y="5026152"/>
                  </a:lnTo>
                  <a:lnTo>
                    <a:pt x="2548128" y="5030724"/>
                  </a:lnTo>
                  <a:lnTo>
                    <a:pt x="2505456" y="5042916"/>
                  </a:lnTo>
                  <a:lnTo>
                    <a:pt x="2447544" y="5077968"/>
                  </a:lnTo>
                  <a:lnTo>
                    <a:pt x="2415540" y="5109972"/>
                  </a:lnTo>
                  <a:lnTo>
                    <a:pt x="2380488" y="5167884"/>
                  </a:lnTo>
                  <a:lnTo>
                    <a:pt x="2366772" y="5212080"/>
                  </a:lnTo>
                  <a:lnTo>
                    <a:pt x="2363724" y="5234940"/>
                  </a:lnTo>
                  <a:lnTo>
                    <a:pt x="2363724" y="5247132"/>
                  </a:lnTo>
                  <a:lnTo>
                    <a:pt x="2362200" y="5259324"/>
                  </a:lnTo>
                  <a:lnTo>
                    <a:pt x="2363724" y="5269992"/>
                  </a:lnTo>
                  <a:lnTo>
                    <a:pt x="2363724" y="5282184"/>
                  </a:lnTo>
                  <a:lnTo>
                    <a:pt x="2372868" y="5327904"/>
                  </a:lnTo>
                  <a:lnTo>
                    <a:pt x="2391156" y="5370576"/>
                  </a:lnTo>
                  <a:lnTo>
                    <a:pt x="2415540" y="5407152"/>
                  </a:lnTo>
                  <a:lnTo>
                    <a:pt x="2447544" y="5439156"/>
                  </a:lnTo>
                  <a:lnTo>
                    <a:pt x="2505456" y="5474208"/>
                  </a:lnTo>
                  <a:lnTo>
                    <a:pt x="2572512" y="5490972"/>
                  </a:lnTo>
                  <a:lnTo>
                    <a:pt x="2584704" y="5490972"/>
                  </a:lnTo>
                  <a:lnTo>
                    <a:pt x="2596896" y="5492496"/>
                  </a:lnTo>
                  <a:lnTo>
                    <a:pt x="2607564" y="5490972"/>
                  </a:lnTo>
                  <a:lnTo>
                    <a:pt x="2619756" y="5490972"/>
                  </a:lnTo>
                  <a:lnTo>
                    <a:pt x="2665476" y="5481828"/>
                  </a:lnTo>
                  <a:lnTo>
                    <a:pt x="2708148" y="5463540"/>
                  </a:lnTo>
                  <a:lnTo>
                    <a:pt x="2744724" y="5439156"/>
                  </a:lnTo>
                  <a:lnTo>
                    <a:pt x="2776728" y="5407152"/>
                  </a:lnTo>
                  <a:lnTo>
                    <a:pt x="2811780" y="5349240"/>
                  </a:lnTo>
                  <a:lnTo>
                    <a:pt x="2828544" y="5282184"/>
                  </a:lnTo>
                  <a:lnTo>
                    <a:pt x="2828544" y="5269992"/>
                  </a:lnTo>
                  <a:lnTo>
                    <a:pt x="2830068" y="5257800"/>
                  </a:lnTo>
                  <a:close/>
                </a:path>
                <a:path w="3363595" h="6858634">
                  <a:moveTo>
                    <a:pt x="3363468" y="0"/>
                  </a:moveTo>
                  <a:lnTo>
                    <a:pt x="3363468" y="0"/>
                  </a:lnTo>
                  <a:lnTo>
                    <a:pt x="3276600" y="0"/>
                  </a:lnTo>
                  <a:lnTo>
                    <a:pt x="3276600" y="6858013"/>
                  </a:lnTo>
                  <a:lnTo>
                    <a:pt x="3287268" y="6858013"/>
                  </a:lnTo>
                  <a:lnTo>
                    <a:pt x="3352800" y="6858013"/>
                  </a:lnTo>
                  <a:lnTo>
                    <a:pt x="3363468" y="6858013"/>
                  </a:lnTo>
                  <a:lnTo>
                    <a:pt x="3363468" y="6853441"/>
                  </a:lnTo>
                  <a:lnTo>
                    <a:pt x="3363468" y="6096"/>
                  </a:lnTo>
                  <a:lnTo>
                    <a:pt x="3363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25068" y="32461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20496" y="32415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4" h="467995">
                  <a:moveTo>
                    <a:pt x="257556" y="1524"/>
                  </a:move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7"/>
                  </a:lnTo>
                  <a:lnTo>
                    <a:pt x="85343" y="53339"/>
                  </a:lnTo>
                  <a:lnTo>
                    <a:pt x="53340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3" y="210312"/>
                  </a:lnTo>
                  <a:lnTo>
                    <a:pt x="1523" y="222503"/>
                  </a:lnTo>
                  <a:lnTo>
                    <a:pt x="0" y="234696"/>
                  </a:lnTo>
                  <a:lnTo>
                    <a:pt x="1523" y="245363"/>
                  </a:lnTo>
                  <a:lnTo>
                    <a:pt x="1523" y="257556"/>
                  </a:lnTo>
                  <a:lnTo>
                    <a:pt x="10667" y="303275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3" y="414527"/>
                  </a:lnTo>
                  <a:lnTo>
                    <a:pt x="143256" y="449579"/>
                  </a:lnTo>
                  <a:lnTo>
                    <a:pt x="210312" y="466344"/>
                  </a:lnTo>
                  <a:lnTo>
                    <a:pt x="257556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1" y="431291"/>
                  </a:lnTo>
                  <a:lnTo>
                    <a:pt x="91440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40" y="60960"/>
                  </a:lnTo>
                  <a:lnTo>
                    <a:pt x="128015" y="36575"/>
                  </a:lnTo>
                  <a:lnTo>
                    <a:pt x="167640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6" y="4572"/>
                  </a:lnTo>
                  <a:lnTo>
                    <a:pt x="257556" y="1524"/>
                  </a:lnTo>
                  <a:close/>
                </a:path>
                <a:path w="467994" h="467995">
                  <a:moveTo>
                    <a:pt x="303275" y="10667"/>
                  </a:moveTo>
                  <a:lnTo>
                    <a:pt x="257556" y="10667"/>
                  </a:lnTo>
                  <a:lnTo>
                    <a:pt x="300228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6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8" y="406908"/>
                  </a:lnTo>
                  <a:lnTo>
                    <a:pt x="339851" y="431291"/>
                  </a:lnTo>
                  <a:lnTo>
                    <a:pt x="300228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7" y="438912"/>
                  </a:lnTo>
                  <a:lnTo>
                    <a:pt x="382523" y="414527"/>
                  </a:lnTo>
                  <a:lnTo>
                    <a:pt x="414528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7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3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4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075688" y="5766815"/>
              <a:ext cx="2044064" cy="532130"/>
            </a:xfrm>
            <a:custGeom>
              <a:avLst/>
              <a:gdLst/>
              <a:ahLst/>
              <a:cxnLst/>
              <a:rect l="l" t="t" r="r" b="b"/>
              <a:pathLst>
                <a:path w="2044064" h="532129">
                  <a:moveTo>
                    <a:pt x="605028" y="524256"/>
                  </a:moveTo>
                  <a:lnTo>
                    <a:pt x="4572" y="228600"/>
                  </a:lnTo>
                  <a:lnTo>
                    <a:pt x="0" y="237744"/>
                  </a:lnTo>
                  <a:lnTo>
                    <a:pt x="600456" y="531876"/>
                  </a:lnTo>
                  <a:lnTo>
                    <a:pt x="605028" y="524256"/>
                  </a:lnTo>
                  <a:close/>
                </a:path>
                <a:path w="2044064" h="532129">
                  <a:moveTo>
                    <a:pt x="2043684" y="7620"/>
                  </a:moveTo>
                  <a:lnTo>
                    <a:pt x="2039112" y="0"/>
                  </a:lnTo>
                  <a:lnTo>
                    <a:pt x="1057656" y="524256"/>
                  </a:lnTo>
                  <a:lnTo>
                    <a:pt x="1062228" y="531876"/>
                  </a:lnTo>
                  <a:lnTo>
                    <a:pt x="2043684" y="762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01496" y="3625595"/>
              <a:ext cx="315595" cy="386080"/>
            </a:xfrm>
            <a:custGeom>
              <a:avLst/>
              <a:gdLst/>
              <a:ahLst/>
              <a:cxnLst/>
              <a:rect l="l" t="t" r="r" b="b"/>
              <a:pathLst>
                <a:path w="315594" h="386079">
                  <a:moveTo>
                    <a:pt x="315468" y="361188"/>
                  </a:moveTo>
                  <a:lnTo>
                    <a:pt x="30480" y="0"/>
                  </a:lnTo>
                  <a:lnTo>
                    <a:pt x="0" y="22860"/>
                  </a:lnTo>
                  <a:lnTo>
                    <a:pt x="284988" y="385572"/>
                  </a:lnTo>
                  <a:lnTo>
                    <a:pt x="315468" y="361188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13688" y="2633471"/>
              <a:ext cx="2970530" cy="2816860"/>
            </a:xfrm>
            <a:custGeom>
              <a:avLst/>
              <a:gdLst/>
              <a:ahLst/>
              <a:cxnLst/>
              <a:rect l="l" t="t" r="r" b="b"/>
              <a:pathLst>
                <a:path w="2970529" h="2816860">
                  <a:moveTo>
                    <a:pt x="1214628" y="7620"/>
                  </a:moveTo>
                  <a:lnTo>
                    <a:pt x="1210056" y="0"/>
                  </a:lnTo>
                  <a:lnTo>
                    <a:pt x="0" y="675132"/>
                  </a:lnTo>
                  <a:lnTo>
                    <a:pt x="4572" y="684276"/>
                  </a:lnTo>
                  <a:lnTo>
                    <a:pt x="1214628" y="7620"/>
                  </a:lnTo>
                  <a:close/>
                </a:path>
                <a:path w="2970529" h="2816860">
                  <a:moveTo>
                    <a:pt x="2807208" y="2811780"/>
                  </a:moveTo>
                  <a:lnTo>
                    <a:pt x="2368296" y="2144268"/>
                  </a:lnTo>
                  <a:lnTo>
                    <a:pt x="2360676" y="2148840"/>
                  </a:lnTo>
                  <a:lnTo>
                    <a:pt x="2799588" y="2816352"/>
                  </a:lnTo>
                  <a:lnTo>
                    <a:pt x="2807208" y="2811780"/>
                  </a:lnTo>
                  <a:close/>
                </a:path>
                <a:path w="2970529" h="2816860">
                  <a:moveTo>
                    <a:pt x="2970276" y="1222248"/>
                  </a:moveTo>
                  <a:lnTo>
                    <a:pt x="2959608" y="1222248"/>
                  </a:lnTo>
                  <a:lnTo>
                    <a:pt x="2959608" y="2746248"/>
                  </a:lnTo>
                  <a:lnTo>
                    <a:pt x="2970276" y="2746248"/>
                  </a:lnTo>
                  <a:lnTo>
                    <a:pt x="2970276" y="122224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461020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289744" y="3958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899382" y="4034993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23246" y="28920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432871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899382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356557" y="441604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613471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299246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765744" y="2739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299246" y="33492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908871" y="4263580"/>
            <a:ext cx="204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79971" y="33492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80284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280420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689607" y="4034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42195" y="34255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204284" y="35016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442195" y="4492180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785595" y="3958856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385731" y="3958856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499696" y="1749082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785595" y="986993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099833" y="174908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385731" y="98699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785595" y="174908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385731" y="1749082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785595" y="2510993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385731" y="2510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499696" y="3196767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785595" y="4720767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099833" y="3196767"/>
            <a:ext cx="850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385731" y="4720767"/>
            <a:ext cx="95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499696" y="2510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099833" y="2510993"/>
            <a:ext cx="952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9385731" y="3196767"/>
            <a:ext cx="952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785595" y="3196767"/>
            <a:ext cx="850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1758695" y="879347"/>
            <a:ext cx="5649595" cy="4730750"/>
            <a:chOff x="1758695" y="879347"/>
            <a:chExt cx="5649595" cy="4730750"/>
          </a:xfrm>
        </p:grpSpPr>
        <p:sp>
          <p:nvSpPr>
            <p:cNvPr id="88" name="object 88"/>
            <p:cNvSpPr/>
            <p:nvPr/>
          </p:nvSpPr>
          <p:spPr>
            <a:xfrm>
              <a:off x="1758695" y="4389119"/>
              <a:ext cx="163195" cy="1221105"/>
            </a:xfrm>
            <a:custGeom>
              <a:avLst/>
              <a:gdLst/>
              <a:ahLst/>
              <a:cxnLst/>
              <a:rect l="l" t="t" r="r" b="b"/>
              <a:pathLst>
                <a:path w="163194" h="1221104">
                  <a:moveTo>
                    <a:pt x="10668" y="0"/>
                  </a:moveTo>
                  <a:lnTo>
                    <a:pt x="0" y="1523"/>
                  </a:lnTo>
                  <a:lnTo>
                    <a:pt x="152400" y="1220723"/>
                  </a:lnTo>
                  <a:lnTo>
                    <a:pt x="163068" y="12192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340096" y="879347"/>
              <a:ext cx="2068195" cy="467995"/>
            </a:xfrm>
            <a:custGeom>
              <a:avLst/>
              <a:gdLst/>
              <a:ahLst/>
              <a:cxnLst/>
              <a:rect l="l" t="t" r="r" b="b"/>
              <a:pathLst>
                <a:path w="2068195" h="467994">
                  <a:moveTo>
                    <a:pt x="467868" y="233172"/>
                  </a:move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57200" y="164592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6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2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2" y="167640"/>
                  </a:lnTo>
                  <a:lnTo>
                    <a:pt x="36576" y="126492"/>
                  </a:lnTo>
                  <a:lnTo>
                    <a:pt x="60960" y="91440"/>
                  </a:lnTo>
                  <a:lnTo>
                    <a:pt x="91440" y="60960"/>
                  </a:lnTo>
                  <a:lnTo>
                    <a:pt x="128016" y="36588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257556" y="10668"/>
                  </a:lnTo>
                  <a:lnTo>
                    <a:pt x="300228" y="19812"/>
                  </a:lnTo>
                  <a:lnTo>
                    <a:pt x="341376" y="36588"/>
                  </a:lnTo>
                  <a:lnTo>
                    <a:pt x="376428" y="60960"/>
                  </a:lnTo>
                  <a:lnTo>
                    <a:pt x="406908" y="91440"/>
                  </a:lnTo>
                  <a:lnTo>
                    <a:pt x="431292" y="128016"/>
                  </a:lnTo>
                  <a:lnTo>
                    <a:pt x="448056" y="167640"/>
                  </a:lnTo>
                  <a:lnTo>
                    <a:pt x="457200" y="211836"/>
                  </a:lnTo>
                  <a:lnTo>
                    <a:pt x="457200" y="164592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4" y="53340"/>
                  </a:lnTo>
                  <a:lnTo>
                    <a:pt x="324612" y="18288"/>
                  </a:lnTo>
                  <a:lnTo>
                    <a:pt x="280416" y="4572"/>
                  </a:lnTo>
                  <a:lnTo>
                    <a:pt x="257556" y="1524"/>
                  </a:lnTo>
                  <a:lnTo>
                    <a:pt x="245364" y="1524"/>
                  </a:lnTo>
                  <a:lnTo>
                    <a:pt x="233172" y="0"/>
                  </a:lnTo>
                  <a:lnTo>
                    <a:pt x="220980" y="1524"/>
                  </a:ln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8"/>
                  </a:lnTo>
                  <a:lnTo>
                    <a:pt x="85344" y="53340"/>
                  </a:lnTo>
                  <a:lnTo>
                    <a:pt x="53340" y="85344"/>
                  </a:lnTo>
                  <a:lnTo>
                    <a:pt x="18288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6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4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close/>
                </a:path>
                <a:path w="2068195" h="467994">
                  <a:moveTo>
                    <a:pt x="2068068" y="233172"/>
                  </a:moveTo>
                  <a:lnTo>
                    <a:pt x="2066544" y="220980"/>
                  </a:lnTo>
                  <a:lnTo>
                    <a:pt x="2066544" y="210312"/>
                  </a:lnTo>
                  <a:lnTo>
                    <a:pt x="2061972" y="185928"/>
                  </a:lnTo>
                  <a:lnTo>
                    <a:pt x="2057400" y="164592"/>
                  </a:lnTo>
                  <a:lnTo>
                    <a:pt x="2057400" y="211836"/>
                  </a:lnTo>
                  <a:lnTo>
                    <a:pt x="2057400" y="257556"/>
                  </a:lnTo>
                  <a:lnTo>
                    <a:pt x="2048256" y="300228"/>
                  </a:lnTo>
                  <a:lnTo>
                    <a:pt x="2031492" y="341376"/>
                  </a:lnTo>
                  <a:lnTo>
                    <a:pt x="2007108" y="376428"/>
                  </a:lnTo>
                  <a:lnTo>
                    <a:pt x="1976628" y="406908"/>
                  </a:lnTo>
                  <a:lnTo>
                    <a:pt x="1940052" y="431292"/>
                  </a:lnTo>
                  <a:lnTo>
                    <a:pt x="1900428" y="448056"/>
                  </a:lnTo>
                  <a:lnTo>
                    <a:pt x="1856232" y="457200"/>
                  </a:lnTo>
                  <a:lnTo>
                    <a:pt x="1810512" y="457200"/>
                  </a:lnTo>
                  <a:lnTo>
                    <a:pt x="1767840" y="448056"/>
                  </a:lnTo>
                  <a:lnTo>
                    <a:pt x="1726692" y="431292"/>
                  </a:lnTo>
                  <a:lnTo>
                    <a:pt x="1691640" y="406908"/>
                  </a:lnTo>
                  <a:lnTo>
                    <a:pt x="1661160" y="376428"/>
                  </a:lnTo>
                  <a:lnTo>
                    <a:pt x="1636776" y="339852"/>
                  </a:lnTo>
                  <a:lnTo>
                    <a:pt x="1620012" y="300228"/>
                  </a:lnTo>
                  <a:lnTo>
                    <a:pt x="1610868" y="256032"/>
                  </a:lnTo>
                  <a:lnTo>
                    <a:pt x="1610868" y="210312"/>
                  </a:lnTo>
                  <a:lnTo>
                    <a:pt x="1620012" y="167640"/>
                  </a:lnTo>
                  <a:lnTo>
                    <a:pt x="1636776" y="126492"/>
                  </a:lnTo>
                  <a:lnTo>
                    <a:pt x="1661160" y="91440"/>
                  </a:lnTo>
                  <a:lnTo>
                    <a:pt x="1691640" y="60960"/>
                  </a:lnTo>
                  <a:lnTo>
                    <a:pt x="1728216" y="36588"/>
                  </a:lnTo>
                  <a:lnTo>
                    <a:pt x="1767840" y="19812"/>
                  </a:lnTo>
                  <a:lnTo>
                    <a:pt x="1812036" y="10668"/>
                  </a:lnTo>
                  <a:lnTo>
                    <a:pt x="1857756" y="10668"/>
                  </a:lnTo>
                  <a:lnTo>
                    <a:pt x="1900428" y="19812"/>
                  </a:lnTo>
                  <a:lnTo>
                    <a:pt x="1941576" y="36588"/>
                  </a:lnTo>
                  <a:lnTo>
                    <a:pt x="1976628" y="60960"/>
                  </a:lnTo>
                  <a:lnTo>
                    <a:pt x="2007108" y="91440"/>
                  </a:lnTo>
                  <a:lnTo>
                    <a:pt x="2031492" y="128016"/>
                  </a:lnTo>
                  <a:lnTo>
                    <a:pt x="2048256" y="167640"/>
                  </a:lnTo>
                  <a:lnTo>
                    <a:pt x="2057400" y="211836"/>
                  </a:lnTo>
                  <a:lnTo>
                    <a:pt x="2057400" y="164592"/>
                  </a:lnTo>
                  <a:lnTo>
                    <a:pt x="2039112" y="121920"/>
                  </a:lnTo>
                  <a:lnTo>
                    <a:pt x="2014728" y="85344"/>
                  </a:lnTo>
                  <a:lnTo>
                    <a:pt x="1982724" y="53340"/>
                  </a:lnTo>
                  <a:lnTo>
                    <a:pt x="1924812" y="18288"/>
                  </a:lnTo>
                  <a:lnTo>
                    <a:pt x="1880616" y="4572"/>
                  </a:lnTo>
                  <a:lnTo>
                    <a:pt x="1857756" y="1524"/>
                  </a:lnTo>
                  <a:lnTo>
                    <a:pt x="1845564" y="1524"/>
                  </a:lnTo>
                  <a:lnTo>
                    <a:pt x="1833372" y="0"/>
                  </a:lnTo>
                  <a:lnTo>
                    <a:pt x="1821180" y="1524"/>
                  </a:lnTo>
                  <a:lnTo>
                    <a:pt x="1810512" y="1524"/>
                  </a:lnTo>
                  <a:lnTo>
                    <a:pt x="1786128" y="6096"/>
                  </a:lnTo>
                  <a:lnTo>
                    <a:pt x="1743456" y="18288"/>
                  </a:lnTo>
                  <a:lnTo>
                    <a:pt x="1685544" y="53340"/>
                  </a:lnTo>
                  <a:lnTo>
                    <a:pt x="1653540" y="85344"/>
                  </a:lnTo>
                  <a:lnTo>
                    <a:pt x="1618488" y="143256"/>
                  </a:lnTo>
                  <a:lnTo>
                    <a:pt x="1604772" y="187452"/>
                  </a:lnTo>
                  <a:lnTo>
                    <a:pt x="1601724" y="210312"/>
                  </a:lnTo>
                  <a:lnTo>
                    <a:pt x="1601724" y="222504"/>
                  </a:lnTo>
                  <a:lnTo>
                    <a:pt x="1600200" y="234696"/>
                  </a:lnTo>
                  <a:lnTo>
                    <a:pt x="1601724" y="245364"/>
                  </a:lnTo>
                  <a:lnTo>
                    <a:pt x="1601724" y="257556"/>
                  </a:lnTo>
                  <a:lnTo>
                    <a:pt x="1610868" y="303276"/>
                  </a:lnTo>
                  <a:lnTo>
                    <a:pt x="1629156" y="345948"/>
                  </a:lnTo>
                  <a:lnTo>
                    <a:pt x="1653540" y="382524"/>
                  </a:lnTo>
                  <a:lnTo>
                    <a:pt x="1685544" y="414528"/>
                  </a:lnTo>
                  <a:lnTo>
                    <a:pt x="1743456" y="449580"/>
                  </a:lnTo>
                  <a:lnTo>
                    <a:pt x="1810512" y="466344"/>
                  </a:lnTo>
                  <a:lnTo>
                    <a:pt x="1822704" y="466344"/>
                  </a:lnTo>
                  <a:lnTo>
                    <a:pt x="1834896" y="467868"/>
                  </a:lnTo>
                  <a:lnTo>
                    <a:pt x="1845564" y="466344"/>
                  </a:lnTo>
                  <a:lnTo>
                    <a:pt x="1857756" y="466344"/>
                  </a:lnTo>
                  <a:lnTo>
                    <a:pt x="1903476" y="457200"/>
                  </a:lnTo>
                  <a:lnTo>
                    <a:pt x="1946148" y="438912"/>
                  </a:lnTo>
                  <a:lnTo>
                    <a:pt x="1982724" y="414528"/>
                  </a:lnTo>
                  <a:lnTo>
                    <a:pt x="2014728" y="382524"/>
                  </a:lnTo>
                  <a:lnTo>
                    <a:pt x="2049780" y="324612"/>
                  </a:lnTo>
                  <a:lnTo>
                    <a:pt x="2066544" y="257556"/>
                  </a:lnTo>
                  <a:lnTo>
                    <a:pt x="2066544" y="245364"/>
                  </a:lnTo>
                  <a:lnTo>
                    <a:pt x="20680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5789167" y="910856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1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499696" y="986993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099833" y="986993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5340096" y="4613147"/>
            <a:ext cx="2068195" cy="467995"/>
            <a:chOff x="5340096" y="4613147"/>
            <a:chExt cx="2068195" cy="467995"/>
          </a:xfrm>
        </p:grpSpPr>
        <p:sp>
          <p:nvSpPr>
            <p:cNvPr id="94" name="object 94"/>
            <p:cNvSpPr/>
            <p:nvPr/>
          </p:nvSpPr>
          <p:spPr>
            <a:xfrm>
              <a:off x="5344668" y="4617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340096" y="4613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1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44868" y="4617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940296" y="4613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2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5789167" y="4644631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499696" y="4720767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099833" y="4720767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5340096" y="3851147"/>
            <a:ext cx="2068195" cy="467995"/>
            <a:chOff x="5340096" y="3851147"/>
            <a:chExt cx="2068195" cy="467995"/>
          </a:xfrm>
        </p:grpSpPr>
        <p:sp>
          <p:nvSpPr>
            <p:cNvPr id="102" name="object 102"/>
            <p:cNvSpPr/>
            <p:nvPr/>
          </p:nvSpPr>
          <p:spPr>
            <a:xfrm>
              <a:off x="5344668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340096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944868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940296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5789167" y="3882719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366058" y="5273684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337744" y="542613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8623820" y="542613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204284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499696" y="5502271"/>
            <a:ext cx="12509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099833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785595" y="5502271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9385731" y="5502271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19" name="object 119"/>
          <p:cNvSpPr txBox="1"/>
          <p:nvPr/>
        </p:nvSpPr>
        <p:spPr>
          <a:xfrm>
            <a:off x="3746918" y="603559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299246" y="611191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22" name="object 122"/>
          <p:cNvSpPr txBox="1"/>
          <p:nvPr/>
        </p:nvSpPr>
        <p:spPr>
          <a:xfrm>
            <a:off x="5789167" y="6188042"/>
            <a:ext cx="11684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6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8075168" y="6188042"/>
            <a:ext cx="11684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10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499696" y="6264180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099833" y="6264180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7785595" y="6264180"/>
            <a:ext cx="14478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9385731" y="6264180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499696" y="3958856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099833" y="3958856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>
            <a:spLocks noGrp="1"/>
          </p:cNvSpPr>
          <p:nvPr>
            <p:ph type="title"/>
          </p:nvPr>
        </p:nvSpPr>
        <p:spPr>
          <a:xfrm>
            <a:off x="1803907" y="830122"/>
            <a:ext cx="2279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</a:rPr>
              <a:t>Добавяне </a:t>
            </a:r>
            <a:r>
              <a:rPr sz="2400" spc="-5" dirty="0">
                <a:solidFill>
                  <a:srgbClr val="FFFFFF"/>
                </a:solidFill>
              </a:rPr>
              <a:t>на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дъга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921496" cy="6853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37744" y="1672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3820" y="1672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23820" y="4644631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23820" y="3120631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8331" y="2434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9295" y="2787395"/>
            <a:ext cx="6944995" cy="3279775"/>
            <a:chOff x="2749295" y="2787395"/>
            <a:chExt cx="6944995" cy="3279775"/>
          </a:xfrm>
        </p:grpSpPr>
        <p:sp>
          <p:nvSpPr>
            <p:cNvPr id="9" name="object 9"/>
            <p:cNvSpPr/>
            <p:nvPr/>
          </p:nvSpPr>
          <p:spPr>
            <a:xfrm>
              <a:off x="2749295" y="2865119"/>
              <a:ext cx="163195" cy="3202305"/>
            </a:xfrm>
            <a:custGeom>
              <a:avLst/>
              <a:gdLst/>
              <a:ahLst/>
              <a:cxnLst/>
              <a:rect l="l" t="t" r="r" b="b"/>
              <a:pathLst>
                <a:path w="163194" h="3202304">
                  <a:moveTo>
                    <a:pt x="10668" y="0"/>
                  </a:moveTo>
                  <a:lnTo>
                    <a:pt x="0" y="1524"/>
                  </a:lnTo>
                  <a:lnTo>
                    <a:pt x="152400" y="3201924"/>
                  </a:lnTo>
                  <a:lnTo>
                    <a:pt x="163068" y="32004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63696" y="2787395"/>
              <a:ext cx="4424680" cy="1525905"/>
            </a:xfrm>
            <a:custGeom>
              <a:avLst/>
              <a:gdLst/>
              <a:ahLst/>
              <a:cxnLst/>
              <a:rect l="l" t="t" r="r" b="b"/>
              <a:pathLst>
                <a:path w="4424680" h="1525904">
                  <a:moveTo>
                    <a:pt x="544068" y="24384"/>
                  </a:moveTo>
                  <a:lnTo>
                    <a:pt x="515112" y="0"/>
                  </a:lnTo>
                  <a:lnTo>
                    <a:pt x="0" y="589788"/>
                  </a:lnTo>
                  <a:lnTo>
                    <a:pt x="28956" y="614172"/>
                  </a:lnTo>
                  <a:lnTo>
                    <a:pt x="544068" y="24384"/>
                  </a:lnTo>
                  <a:close/>
                </a:path>
                <a:path w="4424680" h="1525904">
                  <a:moveTo>
                    <a:pt x="710184" y="80772"/>
                  </a:moveTo>
                  <a:lnTo>
                    <a:pt x="672084" y="76200"/>
                  </a:lnTo>
                  <a:lnTo>
                    <a:pt x="595884" y="609600"/>
                  </a:lnTo>
                  <a:lnTo>
                    <a:pt x="633984" y="614172"/>
                  </a:lnTo>
                  <a:lnTo>
                    <a:pt x="710184" y="80772"/>
                  </a:lnTo>
                  <a:close/>
                </a:path>
                <a:path w="4424680" h="1525904">
                  <a:moveTo>
                    <a:pt x="4424172" y="1296924"/>
                  </a:moveTo>
                  <a:lnTo>
                    <a:pt x="4419536" y="1251229"/>
                  </a:lnTo>
                  <a:lnTo>
                    <a:pt x="4406239" y="1208493"/>
                  </a:lnTo>
                  <a:lnTo>
                    <a:pt x="4385183" y="1169682"/>
                  </a:lnTo>
                  <a:lnTo>
                    <a:pt x="4357306" y="1135761"/>
                  </a:lnTo>
                  <a:lnTo>
                    <a:pt x="4323486" y="1107706"/>
                  </a:lnTo>
                  <a:lnTo>
                    <a:pt x="4284650" y="1086472"/>
                  </a:lnTo>
                  <a:lnTo>
                    <a:pt x="4241711" y="1073023"/>
                  </a:lnTo>
                  <a:lnTo>
                    <a:pt x="4195572" y="1068324"/>
                  </a:lnTo>
                  <a:lnTo>
                    <a:pt x="4149864" y="1073023"/>
                  </a:lnTo>
                  <a:lnTo>
                    <a:pt x="4107129" y="1086472"/>
                  </a:lnTo>
                  <a:lnTo>
                    <a:pt x="4068318" y="1107706"/>
                  </a:lnTo>
                  <a:lnTo>
                    <a:pt x="4034409" y="1135761"/>
                  </a:lnTo>
                  <a:lnTo>
                    <a:pt x="4006342" y="1169682"/>
                  </a:lnTo>
                  <a:lnTo>
                    <a:pt x="3985107" y="1208493"/>
                  </a:lnTo>
                  <a:lnTo>
                    <a:pt x="3971658" y="1251229"/>
                  </a:lnTo>
                  <a:lnTo>
                    <a:pt x="3966972" y="1296924"/>
                  </a:lnTo>
                  <a:lnTo>
                    <a:pt x="3971658" y="1343075"/>
                  </a:lnTo>
                  <a:lnTo>
                    <a:pt x="3985107" y="1386014"/>
                  </a:lnTo>
                  <a:lnTo>
                    <a:pt x="4006342" y="1424851"/>
                  </a:lnTo>
                  <a:lnTo>
                    <a:pt x="4034409" y="1458671"/>
                  </a:lnTo>
                  <a:lnTo>
                    <a:pt x="4068318" y="1486547"/>
                  </a:lnTo>
                  <a:lnTo>
                    <a:pt x="4107129" y="1507604"/>
                  </a:lnTo>
                  <a:lnTo>
                    <a:pt x="4149864" y="1520901"/>
                  </a:lnTo>
                  <a:lnTo>
                    <a:pt x="4195572" y="1525524"/>
                  </a:lnTo>
                  <a:lnTo>
                    <a:pt x="4241711" y="1520901"/>
                  </a:lnTo>
                  <a:lnTo>
                    <a:pt x="4284650" y="1507604"/>
                  </a:lnTo>
                  <a:lnTo>
                    <a:pt x="4323486" y="1486547"/>
                  </a:lnTo>
                  <a:lnTo>
                    <a:pt x="4357294" y="1458671"/>
                  </a:lnTo>
                  <a:lnTo>
                    <a:pt x="4385183" y="1424851"/>
                  </a:lnTo>
                  <a:lnTo>
                    <a:pt x="4406239" y="1386014"/>
                  </a:lnTo>
                  <a:lnTo>
                    <a:pt x="4419536" y="1343075"/>
                  </a:lnTo>
                  <a:lnTo>
                    <a:pt x="4424172" y="129692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6095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30867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26295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75168" y="3882719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26095" y="879347"/>
            <a:ext cx="2068195" cy="5725795"/>
            <a:chOff x="7626095" y="879347"/>
            <a:chExt cx="2068195" cy="5725795"/>
          </a:xfrm>
        </p:grpSpPr>
        <p:sp>
          <p:nvSpPr>
            <p:cNvPr id="16" name="object 16"/>
            <p:cNvSpPr/>
            <p:nvPr/>
          </p:nvSpPr>
          <p:spPr>
            <a:xfrm>
              <a:off x="7630667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26095" y="6137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2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30867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26096" y="879347"/>
              <a:ext cx="2068195" cy="5725795"/>
            </a:xfrm>
            <a:custGeom>
              <a:avLst/>
              <a:gdLst/>
              <a:ahLst/>
              <a:cxnLst/>
              <a:rect l="l" t="t" r="r" b="b"/>
              <a:pathLst>
                <a:path w="2068195" h="5725795">
                  <a:moveTo>
                    <a:pt x="467868" y="233172"/>
                  </a:move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57200" y="164592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6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2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2" y="167640"/>
                  </a:lnTo>
                  <a:lnTo>
                    <a:pt x="36576" y="126492"/>
                  </a:lnTo>
                  <a:lnTo>
                    <a:pt x="60960" y="91440"/>
                  </a:lnTo>
                  <a:lnTo>
                    <a:pt x="91440" y="60960"/>
                  </a:lnTo>
                  <a:lnTo>
                    <a:pt x="128016" y="36588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257556" y="10668"/>
                  </a:lnTo>
                  <a:lnTo>
                    <a:pt x="300228" y="19812"/>
                  </a:lnTo>
                  <a:lnTo>
                    <a:pt x="341376" y="36588"/>
                  </a:lnTo>
                  <a:lnTo>
                    <a:pt x="376428" y="60960"/>
                  </a:lnTo>
                  <a:lnTo>
                    <a:pt x="406908" y="91440"/>
                  </a:lnTo>
                  <a:lnTo>
                    <a:pt x="431292" y="128016"/>
                  </a:lnTo>
                  <a:lnTo>
                    <a:pt x="448056" y="167640"/>
                  </a:lnTo>
                  <a:lnTo>
                    <a:pt x="457200" y="211836"/>
                  </a:lnTo>
                  <a:lnTo>
                    <a:pt x="457200" y="164592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4" y="53340"/>
                  </a:lnTo>
                  <a:lnTo>
                    <a:pt x="324612" y="18288"/>
                  </a:lnTo>
                  <a:lnTo>
                    <a:pt x="280416" y="4572"/>
                  </a:lnTo>
                  <a:lnTo>
                    <a:pt x="257556" y="1524"/>
                  </a:lnTo>
                  <a:lnTo>
                    <a:pt x="245364" y="1524"/>
                  </a:lnTo>
                  <a:lnTo>
                    <a:pt x="233172" y="0"/>
                  </a:lnTo>
                  <a:lnTo>
                    <a:pt x="220980" y="1524"/>
                  </a:ln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8"/>
                  </a:lnTo>
                  <a:lnTo>
                    <a:pt x="85344" y="53340"/>
                  </a:lnTo>
                  <a:lnTo>
                    <a:pt x="53340" y="85344"/>
                  </a:lnTo>
                  <a:lnTo>
                    <a:pt x="18288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6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4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close/>
                </a:path>
                <a:path w="2068195" h="5725795">
                  <a:moveTo>
                    <a:pt x="2068068" y="5490972"/>
                  </a:moveTo>
                  <a:lnTo>
                    <a:pt x="2066544" y="5478780"/>
                  </a:lnTo>
                  <a:lnTo>
                    <a:pt x="2066544" y="5468112"/>
                  </a:lnTo>
                  <a:lnTo>
                    <a:pt x="2061972" y="5443728"/>
                  </a:lnTo>
                  <a:lnTo>
                    <a:pt x="2057400" y="5422392"/>
                  </a:lnTo>
                  <a:lnTo>
                    <a:pt x="2057400" y="5469636"/>
                  </a:lnTo>
                  <a:lnTo>
                    <a:pt x="2057400" y="5515356"/>
                  </a:lnTo>
                  <a:lnTo>
                    <a:pt x="2048256" y="5558028"/>
                  </a:lnTo>
                  <a:lnTo>
                    <a:pt x="2031492" y="5599176"/>
                  </a:lnTo>
                  <a:lnTo>
                    <a:pt x="2007108" y="5634228"/>
                  </a:lnTo>
                  <a:lnTo>
                    <a:pt x="1976628" y="5664708"/>
                  </a:lnTo>
                  <a:lnTo>
                    <a:pt x="1940052" y="5689092"/>
                  </a:lnTo>
                  <a:lnTo>
                    <a:pt x="1900428" y="5705856"/>
                  </a:lnTo>
                  <a:lnTo>
                    <a:pt x="1856232" y="5715000"/>
                  </a:lnTo>
                  <a:lnTo>
                    <a:pt x="1810512" y="5715000"/>
                  </a:lnTo>
                  <a:lnTo>
                    <a:pt x="1767840" y="5705856"/>
                  </a:lnTo>
                  <a:lnTo>
                    <a:pt x="1726692" y="5689092"/>
                  </a:lnTo>
                  <a:lnTo>
                    <a:pt x="1691640" y="5664708"/>
                  </a:lnTo>
                  <a:lnTo>
                    <a:pt x="1661160" y="5634228"/>
                  </a:lnTo>
                  <a:lnTo>
                    <a:pt x="1636776" y="5597652"/>
                  </a:lnTo>
                  <a:lnTo>
                    <a:pt x="1620012" y="5558028"/>
                  </a:lnTo>
                  <a:lnTo>
                    <a:pt x="1610868" y="5513832"/>
                  </a:lnTo>
                  <a:lnTo>
                    <a:pt x="1610868" y="5468112"/>
                  </a:lnTo>
                  <a:lnTo>
                    <a:pt x="1620012" y="5425440"/>
                  </a:lnTo>
                  <a:lnTo>
                    <a:pt x="1636776" y="5384292"/>
                  </a:lnTo>
                  <a:lnTo>
                    <a:pt x="1661160" y="5349240"/>
                  </a:lnTo>
                  <a:lnTo>
                    <a:pt x="1691640" y="5318760"/>
                  </a:lnTo>
                  <a:lnTo>
                    <a:pt x="1728216" y="5294376"/>
                  </a:lnTo>
                  <a:lnTo>
                    <a:pt x="1767840" y="5277612"/>
                  </a:lnTo>
                  <a:lnTo>
                    <a:pt x="1812036" y="5268468"/>
                  </a:lnTo>
                  <a:lnTo>
                    <a:pt x="1857756" y="5268468"/>
                  </a:lnTo>
                  <a:lnTo>
                    <a:pt x="1900428" y="5277612"/>
                  </a:lnTo>
                  <a:lnTo>
                    <a:pt x="1941576" y="5294376"/>
                  </a:lnTo>
                  <a:lnTo>
                    <a:pt x="1976628" y="5318760"/>
                  </a:lnTo>
                  <a:lnTo>
                    <a:pt x="2007108" y="5349240"/>
                  </a:lnTo>
                  <a:lnTo>
                    <a:pt x="2031492" y="5385816"/>
                  </a:lnTo>
                  <a:lnTo>
                    <a:pt x="2048256" y="5425440"/>
                  </a:lnTo>
                  <a:lnTo>
                    <a:pt x="2057400" y="5469636"/>
                  </a:lnTo>
                  <a:lnTo>
                    <a:pt x="2057400" y="5422392"/>
                  </a:lnTo>
                  <a:lnTo>
                    <a:pt x="2039112" y="5379720"/>
                  </a:lnTo>
                  <a:lnTo>
                    <a:pt x="2014728" y="5343144"/>
                  </a:lnTo>
                  <a:lnTo>
                    <a:pt x="1982724" y="5311140"/>
                  </a:lnTo>
                  <a:lnTo>
                    <a:pt x="1924812" y="5276088"/>
                  </a:lnTo>
                  <a:lnTo>
                    <a:pt x="1880616" y="5262372"/>
                  </a:lnTo>
                  <a:lnTo>
                    <a:pt x="1857756" y="5259324"/>
                  </a:lnTo>
                  <a:lnTo>
                    <a:pt x="1845564" y="5259324"/>
                  </a:lnTo>
                  <a:lnTo>
                    <a:pt x="1833372" y="5257800"/>
                  </a:lnTo>
                  <a:lnTo>
                    <a:pt x="1821180" y="5259324"/>
                  </a:lnTo>
                  <a:lnTo>
                    <a:pt x="1810512" y="5259324"/>
                  </a:lnTo>
                  <a:lnTo>
                    <a:pt x="1786128" y="5263896"/>
                  </a:lnTo>
                  <a:lnTo>
                    <a:pt x="1743456" y="5276088"/>
                  </a:lnTo>
                  <a:lnTo>
                    <a:pt x="1685544" y="5311140"/>
                  </a:lnTo>
                  <a:lnTo>
                    <a:pt x="1653540" y="5343144"/>
                  </a:lnTo>
                  <a:lnTo>
                    <a:pt x="1618488" y="5401056"/>
                  </a:lnTo>
                  <a:lnTo>
                    <a:pt x="1604772" y="5445252"/>
                  </a:lnTo>
                  <a:lnTo>
                    <a:pt x="1601724" y="5468112"/>
                  </a:lnTo>
                  <a:lnTo>
                    <a:pt x="1601724" y="5480304"/>
                  </a:lnTo>
                  <a:lnTo>
                    <a:pt x="1600200" y="5492496"/>
                  </a:lnTo>
                  <a:lnTo>
                    <a:pt x="1601724" y="5503164"/>
                  </a:lnTo>
                  <a:lnTo>
                    <a:pt x="1601724" y="5515356"/>
                  </a:lnTo>
                  <a:lnTo>
                    <a:pt x="1610868" y="5561076"/>
                  </a:lnTo>
                  <a:lnTo>
                    <a:pt x="1629156" y="5603748"/>
                  </a:lnTo>
                  <a:lnTo>
                    <a:pt x="1653540" y="5640324"/>
                  </a:lnTo>
                  <a:lnTo>
                    <a:pt x="1685544" y="5672328"/>
                  </a:lnTo>
                  <a:lnTo>
                    <a:pt x="1743456" y="5707380"/>
                  </a:lnTo>
                  <a:lnTo>
                    <a:pt x="1810512" y="5724144"/>
                  </a:lnTo>
                  <a:lnTo>
                    <a:pt x="1822704" y="5724144"/>
                  </a:lnTo>
                  <a:lnTo>
                    <a:pt x="1834896" y="5725668"/>
                  </a:lnTo>
                  <a:lnTo>
                    <a:pt x="1845564" y="5724144"/>
                  </a:lnTo>
                  <a:lnTo>
                    <a:pt x="1857756" y="5724144"/>
                  </a:lnTo>
                  <a:lnTo>
                    <a:pt x="1903476" y="5715000"/>
                  </a:lnTo>
                  <a:lnTo>
                    <a:pt x="1946148" y="5696712"/>
                  </a:lnTo>
                  <a:lnTo>
                    <a:pt x="1982724" y="5672328"/>
                  </a:lnTo>
                  <a:lnTo>
                    <a:pt x="2014728" y="5640324"/>
                  </a:lnTo>
                  <a:lnTo>
                    <a:pt x="2049780" y="5582412"/>
                  </a:lnTo>
                  <a:lnTo>
                    <a:pt x="2066544" y="5515356"/>
                  </a:lnTo>
                  <a:lnTo>
                    <a:pt x="2066544" y="5503164"/>
                  </a:lnTo>
                  <a:lnTo>
                    <a:pt x="2068068" y="5490972"/>
                  </a:lnTo>
                  <a:close/>
                </a:path>
                <a:path w="2068195" h="5725795">
                  <a:moveTo>
                    <a:pt x="2068068" y="233172"/>
                  </a:moveTo>
                  <a:lnTo>
                    <a:pt x="2066544" y="220980"/>
                  </a:lnTo>
                  <a:lnTo>
                    <a:pt x="2066544" y="210312"/>
                  </a:lnTo>
                  <a:lnTo>
                    <a:pt x="2061972" y="185928"/>
                  </a:lnTo>
                  <a:lnTo>
                    <a:pt x="2057400" y="164592"/>
                  </a:lnTo>
                  <a:lnTo>
                    <a:pt x="2057400" y="211836"/>
                  </a:lnTo>
                  <a:lnTo>
                    <a:pt x="2057400" y="257556"/>
                  </a:lnTo>
                  <a:lnTo>
                    <a:pt x="2048256" y="300228"/>
                  </a:lnTo>
                  <a:lnTo>
                    <a:pt x="2031492" y="341376"/>
                  </a:lnTo>
                  <a:lnTo>
                    <a:pt x="2007108" y="376428"/>
                  </a:lnTo>
                  <a:lnTo>
                    <a:pt x="1976628" y="406908"/>
                  </a:lnTo>
                  <a:lnTo>
                    <a:pt x="1940052" y="431292"/>
                  </a:lnTo>
                  <a:lnTo>
                    <a:pt x="1900428" y="448056"/>
                  </a:lnTo>
                  <a:lnTo>
                    <a:pt x="1856232" y="457200"/>
                  </a:lnTo>
                  <a:lnTo>
                    <a:pt x="1810512" y="457200"/>
                  </a:lnTo>
                  <a:lnTo>
                    <a:pt x="1767840" y="448056"/>
                  </a:lnTo>
                  <a:lnTo>
                    <a:pt x="1726692" y="431292"/>
                  </a:lnTo>
                  <a:lnTo>
                    <a:pt x="1691640" y="406908"/>
                  </a:lnTo>
                  <a:lnTo>
                    <a:pt x="1661160" y="376428"/>
                  </a:lnTo>
                  <a:lnTo>
                    <a:pt x="1636776" y="339852"/>
                  </a:lnTo>
                  <a:lnTo>
                    <a:pt x="1620012" y="300228"/>
                  </a:lnTo>
                  <a:lnTo>
                    <a:pt x="1610868" y="256032"/>
                  </a:lnTo>
                  <a:lnTo>
                    <a:pt x="1610868" y="210312"/>
                  </a:lnTo>
                  <a:lnTo>
                    <a:pt x="1620012" y="167640"/>
                  </a:lnTo>
                  <a:lnTo>
                    <a:pt x="1636776" y="126492"/>
                  </a:lnTo>
                  <a:lnTo>
                    <a:pt x="1661160" y="91440"/>
                  </a:lnTo>
                  <a:lnTo>
                    <a:pt x="1691640" y="60960"/>
                  </a:lnTo>
                  <a:lnTo>
                    <a:pt x="1728216" y="36588"/>
                  </a:lnTo>
                  <a:lnTo>
                    <a:pt x="1767840" y="19812"/>
                  </a:lnTo>
                  <a:lnTo>
                    <a:pt x="1812036" y="10668"/>
                  </a:lnTo>
                  <a:lnTo>
                    <a:pt x="1857756" y="10668"/>
                  </a:lnTo>
                  <a:lnTo>
                    <a:pt x="1900428" y="19812"/>
                  </a:lnTo>
                  <a:lnTo>
                    <a:pt x="1941576" y="36588"/>
                  </a:lnTo>
                  <a:lnTo>
                    <a:pt x="1976628" y="60960"/>
                  </a:lnTo>
                  <a:lnTo>
                    <a:pt x="2007108" y="91440"/>
                  </a:lnTo>
                  <a:lnTo>
                    <a:pt x="2031492" y="128016"/>
                  </a:lnTo>
                  <a:lnTo>
                    <a:pt x="2048256" y="167640"/>
                  </a:lnTo>
                  <a:lnTo>
                    <a:pt x="2057400" y="211836"/>
                  </a:lnTo>
                  <a:lnTo>
                    <a:pt x="2057400" y="164592"/>
                  </a:lnTo>
                  <a:lnTo>
                    <a:pt x="2039112" y="121920"/>
                  </a:lnTo>
                  <a:lnTo>
                    <a:pt x="2014728" y="85344"/>
                  </a:lnTo>
                  <a:lnTo>
                    <a:pt x="1982724" y="53340"/>
                  </a:lnTo>
                  <a:lnTo>
                    <a:pt x="1924812" y="18288"/>
                  </a:lnTo>
                  <a:lnTo>
                    <a:pt x="1880616" y="4572"/>
                  </a:lnTo>
                  <a:lnTo>
                    <a:pt x="1857756" y="1524"/>
                  </a:lnTo>
                  <a:lnTo>
                    <a:pt x="1845564" y="1524"/>
                  </a:lnTo>
                  <a:lnTo>
                    <a:pt x="1833372" y="0"/>
                  </a:lnTo>
                  <a:lnTo>
                    <a:pt x="1821180" y="1524"/>
                  </a:lnTo>
                  <a:lnTo>
                    <a:pt x="1810512" y="1524"/>
                  </a:lnTo>
                  <a:lnTo>
                    <a:pt x="1786128" y="6096"/>
                  </a:lnTo>
                  <a:lnTo>
                    <a:pt x="1743456" y="18288"/>
                  </a:lnTo>
                  <a:lnTo>
                    <a:pt x="1685544" y="53340"/>
                  </a:lnTo>
                  <a:lnTo>
                    <a:pt x="1653540" y="85344"/>
                  </a:lnTo>
                  <a:lnTo>
                    <a:pt x="1618488" y="143256"/>
                  </a:lnTo>
                  <a:lnTo>
                    <a:pt x="1604772" y="187452"/>
                  </a:lnTo>
                  <a:lnTo>
                    <a:pt x="1601724" y="210312"/>
                  </a:lnTo>
                  <a:lnTo>
                    <a:pt x="1601724" y="222504"/>
                  </a:lnTo>
                  <a:lnTo>
                    <a:pt x="1600200" y="234696"/>
                  </a:lnTo>
                  <a:lnTo>
                    <a:pt x="1601724" y="245364"/>
                  </a:lnTo>
                  <a:lnTo>
                    <a:pt x="1601724" y="257556"/>
                  </a:lnTo>
                  <a:lnTo>
                    <a:pt x="1610868" y="303276"/>
                  </a:lnTo>
                  <a:lnTo>
                    <a:pt x="1629156" y="345948"/>
                  </a:lnTo>
                  <a:lnTo>
                    <a:pt x="1653540" y="382524"/>
                  </a:lnTo>
                  <a:lnTo>
                    <a:pt x="1685544" y="414528"/>
                  </a:lnTo>
                  <a:lnTo>
                    <a:pt x="1743456" y="449580"/>
                  </a:lnTo>
                  <a:lnTo>
                    <a:pt x="1810512" y="466344"/>
                  </a:lnTo>
                  <a:lnTo>
                    <a:pt x="1822704" y="466344"/>
                  </a:lnTo>
                  <a:lnTo>
                    <a:pt x="1834896" y="467868"/>
                  </a:lnTo>
                  <a:lnTo>
                    <a:pt x="1845564" y="466344"/>
                  </a:lnTo>
                  <a:lnTo>
                    <a:pt x="1857756" y="466344"/>
                  </a:lnTo>
                  <a:lnTo>
                    <a:pt x="1903476" y="457200"/>
                  </a:lnTo>
                  <a:lnTo>
                    <a:pt x="1946148" y="438912"/>
                  </a:lnTo>
                  <a:lnTo>
                    <a:pt x="1982724" y="414528"/>
                  </a:lnTo>
                  <a:lnTo>
                    <a:pt x="2014728" y="382524"/>
                  </a:lnTo>
                  <a:lnTo>
                    <a:pt x="2049780" y="324612"/>
                  </a:lnTo>
                  <a:lnTo>
                    <a:pt x="2066544" y="257556"/>
                  </a:lnTo>
                  <a:lnTo>
                    <a:pt x="2066544" y="245364"/>
                  </a:lnTo>
                  <a:lnTo>
                    <a:pt x="20680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075168" y="910856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1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340096" y="2403348"/>
            <a:ext cx="4354195" cy="4201795"/>
            <a:chOff x="5340096" y="2403348"/>
            <a:chExt cx="4354195" cy="4201795"/>
          </a:xfrm>
        </p:grpSpPr>
        <p:sp>
          <p:nvSpPr>
            <p:cNvPr id="22" name="object 22"/>
            <p:cNvSpPr/>
            <p:nvPr/>
          </p:nvSpPr>
          <p:spPr>
            <a:xfrm>
              <a:off x="5344668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40096" y="6137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1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4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44868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40296" y="6137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2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30668" y="24079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26096" y="24033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7"/>
                  </a:lnTo>
                  <a:lnTo>
                    <a:pt x="245363" y="466344"/>
                  </a:lnTo>
                  <a:close/>
                </a:path>
                <a:path w="467995" h="467994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230867" y="24079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226296" y="24033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7"/>
                  </a:lnTo>
                  <a:lnTo>
                    <a:pt x="245363" y="466344"/>
                  </a:lnTo>
                  <a:close/>
                </a:path>
                <a:path w="467995" h="467994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075168" y="2434856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3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340096" y="3089148"/>
            <a:ext cx="2068195" cy="467995"/>
            <a:chOff x="5340096" y="3089148"/>
            <a:chExt cx="2068195" cy="467995"/>
          </a:xfrm>
        </p:grpSpPr>
        <p:sp>
          <p:nvSpPr>
            <p:cNvPr id="32" name="object 32"/>
            <p:cNvSpPr/>
            <p:nvPr/>
          </p:nvSpPr>
          <p:spPr>
            <a:xfrm>
              <a:off x="5344668" y="3093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40096" y="3089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44868" y="3093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40296" y="3089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7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789167" y="3120631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3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340096" y="2403348"/>
            <a:ext cx="2068195" cy="467995"/>
            <a:chOff x="5340096" y="2403348"/>
            <a:chExt cx="2068195" cy="467995"/>
          </a:xfrm>
        </p:grpSpPr>
        <p:sp>
          <p:nvSpPr>
            <p:cNvPr id="38" name="object 38"/>
            <p:cNvSpPr/>
            <p:nvPr/>
          </p:nvSpPr>
          <p:spPr>
            <a:xfrm>
              <a:off x="5344668" y="24079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40096" y="24033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5" h="467994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944868" y="24079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40296" y="24033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7"/>
                  </a:lnTo>
                  <a:lnTo>
                    <a:pt x="245363" y="466344"/>
                  </a:lnTo>
                  <a:close/>
                </a:path>
                <a:path w="467995" h="467994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789167" y="2434856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2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920496" y="350520"/>
            <a:ext cx="4125595" cy="6858000"/>
            <a:chOff x="920496" y="350520"/>
            <a:chExt cx="4125595" cy="6858000"/>
          </a:xfrm>
        </p:grpSpPr>
        <p:sp>
          <p:nvSpPr>
            <p:cNvPr id="44" name="object 44"/>
            <p:cNvSpPr/>
            <p:nvPr/>
          </p:nvSpPr>
          <p:spPr>
            <a:xfrm>
              <a:off x="1682496" y="350519"/>
              <a:ext cx="3363595" cy="6858634"/>
            </a:xfrm>
            <a:custGeom>
              <a:avLst/>
              <a:gdLst/>
              <a:ahLst/>
              <a:cxnLst/>
              <a:rect l="l" t="t" r="r" b="b"/>
              <a:pathLst>
                <a:path w="3363595" h="6858634">
                  <a:moveTo>
                    <a:pt x="467868" y="5486400"/>
                  </a:moveTo>
                  <a:lnTo>
                    <a:pt x="466344" y="5474208"/>
                  </a:lnTo>
                  <a:lnTo>
                    <a:pt x="466344" y="5463540"/>
                  </a:lnTo>
                  <a:lnTo>
                    <a:pt x="461772" y="5439156"/>
                  </a:lnTo>
                  <a:lnTo>
                    <a:pt x="457200" y="5417820"/>
                  </a:lnTo>
                  <a:lnTo>
                    <a:pt x="457200" y="5465064"/>
                  </a:lnTo>
                  <a:lnTo>
                    <a:pt x="457200" y="5510784"/>
                  </a:lnTo>
                  <a:lnTo>
                    <a:pt x="448056" y="5553468"/>
                  </a:lnTo>
                  <a:lnTo>
                    <a:pt x="431292" y="5594604"/>
                  </a:lnTo>
                  <a:lnTo>
                    <a:pt x="406908" y="5629656"/>
                  </a:lnTo>
                  <a:lnTo>
                    <a:pt x="376428" y="5660136"/>
                  </a:lnTo>
                  <a:lnTo>
                    <a:pt x="339852" y="5684520"/>
                  </a:lnTo>
                  <a:lnTo>
                    <a:pt x="300228" y="5701284"/>
                  </a:lnTo>
                  <a:lnTo>
                    <a:pt x="256032" y="5710428"/>
                  </a:lnTo>
                  <a:lnTo>
                    <a:pt x="210312" y="5710428"/>
                  </a:lnTo>
                  <a:lnTo>
                    <a:pt x="167640" y="5701284"/>
                  </a:lnTo>
                  <a:lnTo>
                    <a:pt x="126492" y="5684520"/>
                  </a:lnTo>
                  <a:lnTo>
                    <a:pt x="91440" y="5660136"/>
                  </a:lnTo>
                  <a:lnTo>
                    <a:pt x="60960" y="5629656"/>
                  </a:lnTo>
                  <a:lnTo>
                    <a:pt x="36576" y="5593080"/>
                  </a:lnTo>
                  <a:lnTo>
                    <a:pt x="19812" y="5553468"/>
                  </a:lnTo>
                  <a:lnTo>
                    <a:pt x="10668" y="5509260"/>
                  </a:lnTo>
                  <a:lnTo>
                    <a:pt x="10668" y="5463540"/>
                  </a:lnTo>
                  <a:lnTo>
                    <a:pt x="19812" y="5420868"/>
                  </a:lnTo>
                  <a:lnTo>
                    <a:pt x="36576" y="5379720"/>
                  </a:lnTo>
                  <a:lnTo>
                    <a:pt x="60960" y="5344668"/>
                  </a:lnTo>
                  <a:lnTo>
                    <a:pt x="91440" y="5314188"/>
                  </a:lnTo>
                  <a:lnTo>
                    <a:pt x="128016" y="5289804"/>
                  </a:lnTo>
                  <a:lnTo>
                    <a:pt x="167640" y="5273040"/>
                  </a:lnTo>
                  <a:lnTo>
                    <a:pt x="211836" y="5263896"/>
                  </a:lnTo>
                  <a:lnTo>
                    <a:pt x="257556" y="5263896"/>
                  </a:lnTo>
                  <a:lnTo>
                    <a:pt x="300228" y="5273040"/>
                  </a:lnTo>
                  <a:lnTo>
                    <a:pt x="341376" y="5289804"/>
                  </a:lnTo>
                  <a:lnTo>
                    <a:pt x="376428" y="5314188"/>
                  </a:lnTo>
                  <a:lnTo>
                    <a:pt x="406908" y="5344668"/>
                  </a:lnTo>
                  <a:lnTo>
                    <a:pt x="431292" y="5381244"/>
                  </a:lnTo>
                  <a:lnTo>
                    <a:pt x="448056" y="5420868"/>
                  </a:lnTo>
                  <a:lnTo>
                    <a:pt x="457200" y="5465064"/>
                  </a:lnTo>
                  <a:lnTo>
                    <a:pt x="457200" y="5417820"/>
                  </a:lnTo>
                  <a:lnTo>
                    <a:pt x="438912" y="5375148"/>
                  </a:lnTo>
                  <a:lnTo>
                    <a:pt x="414528" y="5338572"/>
                  </a:lnTo>
                  <a:lnTo>
                    <a:pt x="382524" y="5306568"/>
                  </a:lnTo>
                  <a:lnTo>
                    <a:pt x="324612" y="5271516"/>
                  </a:lnTo>
                  <a:lnTo>
                    <a:pt x="280416" y="5257800"/>
                  </a:lnTo>
                  <a:lnTo>
                    <a:pt x="257556" y="5254752"/>
                  </a:lnTo>
                  <a:lnTo>
                    <a:pt x="245364" y="5254752"/>
                  </a:lnTo>
                  <a:lnTo>
                    <a:pt x="233172" y="5253228"/>
                  </a:lnTo>
                  <a:lnTo>
                    <a:pt x="220980" y="5254752"/>
                  </a:lnTo>
                  <a:lnTo>
                    <a:pt x="210312" y="5254752"/>
                  </a:lnTo>
                  <a:lnTo>
                    <a:pt x="185928" y="5259324"/>
                  </a:lnTo>
                  <a:lnTo>
                    <a:pt x="143256" y="5271516"/>
                  </a:lnTo>
                  <a:lnTo>
                    <a:pt x="85344" y="5306568"/>
                  </a:lnTo>
                  <a:lnTo>
                    <a:pt x="53340" y="5338572"/>
                  </a:lnTo>
                  <a:lnTo>
                    <a:pt x="18288" y="5396484"/>
                  </a:lnTo>
                  <a:lnTo>
                    <a:pt x="4572" y="5440680"/>
                  </a:lnTo>
                  <a:lnTo>
                    <a:pt x="1524" y="5463540"/>
                  </a:lnTo>
                  <a:lnTo>
                    <a:pt x="1524" y="5475732"/>
                  </a:lnTo>
                  <a:lnTo>
                    <a:pt x="0" y="5487924"/>
                  </a:lnTo>
                  <a:lnTo>
                    <a:pt x="1524" y="5498592"/>
                  </a:lnTo>
                  <a:lnTo>
                    <a:pt x="1524" y="5510784"/>
                  </a:lnTo>
                  <a:lnTo>
                    <a:pt x="10668" y="5556504"/>
                  </a:lnTo>
                  <a:lnTo>
                    <a:pt x="28956" y="5599176"/>
                  </a:lnTo>
                  <a:lnTo>
                    <a:pt x="53340" y="5635752"/>
                  </a:lnTo>
                  <a:lnTo>
                    <a:pt x="85344" y="5667756"/>
                  </a:lnTo>
                  <a:lnTo>
                    <a:pt x="143256" y="5702808"/>
                  </a:lnTo>
                  <a:lnTo>
                    <a:pt x="210312" y="5719572"/>
                  </a:lnTo>
                  <a:lnTo>
                    <a:pt x="222504" y="5719572"/>
                  </a:lnTo>
                  <a:lnTo>
                    <a:pt x="234696" y="5721096"/>
                  </a:lnTo>
                  <a:lnTo>
                    <a:pt x="245364" y="5719572"/>
                  </a:lnTo>
                  <a:lnTo>
                    <a:pt x="257556" y="5719572"/>
                  </a:lnTo>
                  <a:lnTo>
                    <a:pt x="303276" y="5710428"/>
                  </a:lnTo>
                  <a:lnTo>
                    <a:pt x="345948" y="5692140"/>
                  </a:lnTo>
                  <a:lnTo>
                    <a:pt x="382524" y="5667756"/>
                  </a:lnTo>
                  <a:lnTo>
                    <a:pt x="414528" y="5635752"/>
                  </a:lnTo>
                  <a:lnTo>
                    <a:pt x="449580" y="5577840"/>
                  </a:lnTo>
                  <a:lnTo>
                    <a:pt x="466344" y="5510784"/>
                  </a:lnTo>
                  <a:lnTo>
                    <a:pt x="466344" y="5498592"/>
                  </a:lnTo>
                  <a:lnTo>
                    <a:pt x="467868" y="5486400"/>
                  </a:lnTo>
                  <a:close/>
                </a:path>
                <a:path w="3363595" h="6858634">
                  <a:moveTo>
                    <a:pt x="2830068" y="5257800"/>
                  </a:moveTo>
                  <a:lnTo>
                    <a:pt x="2828544" y="5245608"/>
                  </a:lnTo>
                  <a:lnTo>
                    <a:pt x="2828544" y="5234940"/>
                  </a:lnTo>
                  <a:lnTo>
                    <a:pt x="2823972" y="5210556"/>
                  </a:lnTo>
                  <a:lnTo>
                    <a:pt x="2819400" y="5189220"/>
                  </a:lnTo>
                  <a:lnTo>
                    <a:pt x="2819400" y="5236464"/>
                  </a:lnTo>
                  <a:lnTo>
                    <a:pt x="2819400" y="5282184"/>
                  </a:lnTo>
                  <a:lnTo>
                    <a:pt x="2810256" y="5324856"/>
                  </a:lnTo>
                  <a:lnTo>
                    <a:pt x="2793492" y="5366004"/>
                  </a:lnTo>
                  <a:lnTo>
                    <a:pt x="2769108" y="5401056"/>
                  </a:lnTo>
                  <a:lnTo>
                    <a:pt x="2738628" y="5431536"/>
                  </a:lnTo>
                  <a:lnTo>
                    <a:pt x="2702052" y="5455920"/>
                  </a:lnTo>
                  <a:lnTo>
                    <a:pt x="2662428" y="5472684"/>
                  </a:lnTo>
                  <a:lnTo>
                    <a:pt x="2618232" y="5481828"/>
                  </a:lnTo>
                  <a:lnTo>
                    <a:pt x="2572512" y="5481828"/>
                  </a:lnTo>
                  <a:lnTo>
                    <a:pt x="2529840" y="5472684"/>
                  </a:lnTo>
                  <a:lnTo>
                    <a:pt x="2488692" y="5455920"/>
                  </a:lnTo>
                  <a:lnTo>
                    <a:pt x="2453640" y="5431536"/>
                  </a:lnTo>
                  <a:lnTo>
                    <a:pt x="2423160" y="5401056"/>
                  </a:lnTo>
                  <a:lnTo>
                    <a:pt x="2398776" y="5364480"/>
                  </a:lnTo>
                  <a:lnTo>
                    <a:pt x="2382012" y="5324856"/>
                  </a:lnTo>
                  <a:lnTo>
                    <a:pt x="2372868" y="5280660"/>
                  </a:lnTo>
                  <a:lnTo>
                    <a:pt x="2372868" y="5234940"/>
                  </a:lnTo>
                  <a:lnTo>
                    <a:pt x="2382012" y="5192268"/>
                  </a:lnTo>
                  <a:lnTo>
                    <a:pt x="2398776" y="5151120"/>
                  </a:lnTo>
                  <a:lnTo>
                    <a:pt x="2423160" y="5116068"/>
                  </a:lnTo>
                  <a:lnTo>
                    <a:pt x="2453640" y="5085588"/>
                  </a:lnTo>
                  <a:lnTo>
                    <a:pt x="2490216" y="5061204"/>
                  </a:lnTo>
                  <a:lnTo>
                    <a:pt x="2529840" y="5044440"/>
                  </a:lnTo>
                  <a:lnTo>
                    <a:pt x="2574036" y="5035296"/>
                  </a:lnTo>
                  <a:lnTo>
                    <a:pt x="2619756" y="5035296"/>
                  </a:lnTo>
                  <a:lnTo>
                    <a:pt x="2662428" y="5044440"/>
                  </a:lnTo>
                  <a:lnTo>
                    <a:pt x="2703576" y="5061204"/>
                  </a:lnTo>
                  <a:lnTo>
                    <a:pt x="2738628" y="5085588"/>
                  </a:lnTo>
                  <a:lnTo>
                    <a:pt x="2769108" y="5116068"/>
                  </a:lnTo>
                  <a:lnTo>
                    <a:pt x="2793492" y="5152644"/>
                  </a:lnTo>
                  <a:lnTo>
                    <a:pt x="2810256" y="5192268"/>
                  </a:lnTo>
                  <a:lnTo>
                    <a:pt x="2819400" y="5236464"/>
                  </a:lnTo>
                  <a:lnTo>
                    <a:pt x="2819400" y="5189220"/>
                  </a:lnTo>
                  <a:lnTo>
                    <a:pt x="2801112" y="5146548"/>
                  </a:lnTo>
                  <a:lnTo>
                    <a:pt x="2776728" y="5109972"/>
                  </a:lnTo>
                  <a:lnTo>
                    <a:pt x="2744724" y="5077968"/>
                  </a:lnTo>
                  <a:lnTo>
                    <a:pt x="2686812" y="5042916"/>
                  </a:lnTo>
                  <a:lnTo>
                    <a:pt x="2642616" y="5029200"/>
                  </a:lnTo>
                  <a:lnTo>
                    <a:pt x="2619756" y="5026152"/>
                  </a:lnTo>
                  <a:lnTo>
                    <a:pt x="2607564" y="5026152"/>
                  </a:lnTo>
                  <a:lnTo>
                    <a:pt x="2595372" y="5024628"/>
                  </a:lnTo>
                  <a:lnTo>
                    <a:pt x="2583180" y="5026152"/>
                  </a:lnTo>
                  <a:lnTo>
                    <a:pt x="2572512" y="5026152"/>
                  </a:lnTo>
                  <a:lnTo>
                    <a:pt x="2548128" y="5030724"/>
                  </a:lnTo>
                  <a:lnTo>
                    <a:pt x="2505456" y="5042916"/>
                  </a:lnTo>
                  <a:lnTo>
                    <a:pt x="2447544" y="5077968"/>
                  </a:lnTo>
                  <a:lnTo>
                    <a:pt x="2415540" y="5109972"/>
                  </a:lnTo>
                  <a:lnTo>
                    <a:pt x="2380488" y="5167884"/>
                  </a:lnTo>
                  <a:lnTo>
                    <a:pt x="2366772" y="5212080"/>
                  </a:lnTo>
                  <a:lnTo>
                    <a:pt x="2363724" y="5234940"/>
                  </a:lnTo>
                  <a:lnTo>
                    <a:pt x="2363724" y="5247132"/>
                  </a:lnTo>
                  <a:lnTo>
                    <a:pt x="2362200" y="5259324"/>
                  </a:lnTo>
                  <a:lnTo>
                    <a:pt x="2363724" y="5269992"/>
                  </a:lnTo>
                  <a:lnTo>
                    <a:pt x="2363724" y="5282184"/>
                  </a:lnTo>
                  <a:lnTo>
                    <a:pt x="2372868" y="5327904"/>
                  </a:lnTo>
                  <a:lnTo>
                    <a:pt x="2391156" y="5370576"/>
                  </a:lnTo>
                  <a:lnTo>
                    <a:pt x="2415540" y="5407152"/>
                  </a:lnTo>
                  <a:lnTo>
                    <a:pt x="2447544" y="5439156"/>
                  </a:lnTo>
                  <a:lnTo>
                    <a:pt x="2505456" y="5474208"/>
                  </a:lnTo>
                  <a:lnTo>
                    <a:pt x="2572512" y="5490972"/>
                  </a:lnTo>
                  <a:lnTo>
                    <a:pt x="2584704" y="5490972"/>
                  </a:lnTo>
                  <a:lnTo>
                    <a:pt x="2596896" y="5492496"/>
                  </a:lnTo>
                  <a:lnTo>
                    <a:pt x="2607564" y="5490972"/>
                  </a:lnTo>
                  <a:lnTo>
                    <a:pt x="2619756" y="5490972"/>
                  </a:lnTo>
                  <a:lnTo>
                    <a:pt x="2665476" y="5481828"/>
                  </a:lnTo>
                  <a:lnTo>
                    <a:pt x="2708148" y="5463540"/>
                  </a:lnTo>
                  <a:lnTo>
                    <a:pt x="2744724" y="5439156"/>
                  </a:lnTo>
                  <a:lnTo>
                    <a:pt x="2776728" y="5407152"/>
                  </a:lnTo>
                  <a:lnTo>
                    <a:pt x="2811780" y="5349240"/>
                  </a:lnTo>
                  <a:lnTo>
                    <a:pt x="2828544" y="5282184"/>
                  </a:lnTo>
                  <a:lnTo>
                    <a:pt x="2828544" y="5269992"/>
                  </a:lnTo>
                  <a:lnTo>
                    <a:pt x="2830068" y="5257800"/>
                  </a:lnTo>
                  <a:close/>
                </a:path>
                <a:path w="3363595" h="6858634">
                  <a:moveTo>
                    <a:pt x="3363468" y="0"/>
                  </a:moveTo>
                  <a:lnTo>
                    <a:pt x="3363468" y="0"/>
                  </a:lnTo>
                  <a:lnTo>
                    <a:pt x="3276600" y="0"/>
                  </a:lnTo>
                  <a:lnTo>
                    <a:pt x="3276600" y="6858013"/>
                  </a:lnTo>
                  <a:lnTo>
                    <a:pt x="3287268" y="6858013"/>
                  </a:lnTo>
                  <a:lnTo>
                    <a:pt x="3352800" y="6858013"/>
                  </a:lnTo>
                  <a:lnTo>
                    <a:pt x="3363468" y="6858013"/>
                  </a:lnTo>
                  <a:lnTo>
                    <a:pt x="3363468" y="6853441"/>
                  </a:lnTo>
                  <a:lnTo>
                    <a:pt x="3363468" y="6096"/>
                  </a:lnTo>
                  <a:lnTo>
                    <a:pt x="3363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25068" y="32461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920496" y="32415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4" h="467995">
                  <a:moveTo>
                    <a:pt x="257556" y="1524"/>
                  </a:move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7"/>
                  </a:lnTo>
                  <a:lnTo>
                    <a:pt x="85343" y="53339"/>
                  </a:lnTo>
                  <a:lnTo>
                    <a:pt x="53340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3" y="210312"/>
                  </a:lnTo>
                  <a:lnTo>
                    <a:pt x="1523" y="222503"/>
                  </a:lnTo>
                  <a:lnTo>
                    <a:pt x="0" y="234696"/>
                  </a:lnTo>
                  <a:lnTo>
                    <a:pt x="1523" y="245363"/>
                  </a:lnTo>
                  <a:lnTo>
                    <a:pt x="1523" y="257556"/>
                  </a:lnTo>
                  <a:lnTo>
                    <a:pt x="10667" y="303275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3" y="414527"/>
                  </a:lnTo>
                  <a:lnTo>
                    <a:pt x="143256" y="449579"/>
                  </a:lnTo>
                  <a:lnTo>
                    <a:pt x="210312" y="466344"/>
                  </a:lnTo>
                  <a:lnTo>
                    <a:pt x="257556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1" y="431291"/>
                  </a:lnTo>
                  <a:lnTo>
                    <a:pt x="91440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40" y="60960"/>
                  </a:lnTo>
                  <a:lnTo>
                    <a:pt x="128015" y="36575"/>
                  </a:lnTo>
                  <a:lnTo>
                    <a:pt x="167640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6" y="4572"/>
                  </a:lnTo>
                  <a:lnTo>
                    <a:pt x="257556" y="1524"/>
                  </a:lnTo>
                  <a:close/>
                </a:path>
                <a:path w="467994" h="467995">
                  <a:moveTo>
                    <a:pt x="303275" y="10667"/>
                  </a:moveTo>
                  <a:lnTo>
                    <a:pt x="257556" y="10667"/>
                  </a:lnTo>
                  <a:lnTo>
                    <a:pt x="300228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6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8" y="406908"/>
                  </a:lnTo>
                  <a:lnTo>
                    <a:pt x="339851" y="431291"/>
                  </a:lnTo>
                  <a:lnTo>
                    <a:pt x="300228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7" y="438912"/>
                  </a:lnTo>
                  <a:lnTo>
                    <a:pt x="382523" y="414527"/>
                  </a:lnTo>
                  <a:lnTo>
                    <a:pt x="414528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7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3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4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075688" y="5766815"/>
              <a:ext cx="2044064" cy="532130"/>
            </a:xfrm>
            <a:custGeom>
              <a:avLst/>
              <a:gdLst/>
              <a:ahLst/>
              <a:cxnLst/>
              <a:rect l="l" t="t" r="r" b="b"/>
              <a:pathLst>
                <a:path w="2044064" h="532129">
                  <a:moveTo>
                    <a:pt x="605028" y="524256"/>
                  </a:moveTo>
                  <a:lnTo>
                    <a:pt x="4572" y="228600"/>
                  </a:lnTo>
                  <a:lnTo>
                    <a:pt x="0" y="237744"/>
                  </a:lnTo>
                  <a:lnTo>
                    <a:pt x="600456" y="531876"/>
                  </a:lnTo>
                  <a:lnTo>
                    <a:pt x="605028" y="524256"/>
                  </a:lnTo>
                  <a:close/>
                </a:path>
                <a:path w="2044064" h="532129">
                  <a:moveTo>
                    <a:pt x="2043684" y="7620"/>
                  </a:moveTo>
                  <a:lnTo>
                    <a:pt x="2039112" y="0"/>
                  </a:lnTo>
                  <a:lnTo>
                    <a:pt x="1057656" y="524256"/>
                  </a:lnTo>
                  <a:lnTo>
                    <a:pt x="1062228" y="531876"/>
                  </a:lnTo>
                  <a:lnTo>
                    <a:pt x="2043684" y="762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01496" y="3625595"/>
              <a:ext cx="315595" cy="386080"/>
            </a:xfrm>
            <a:custGeom>
              <a:avLst/>
              <a:gdLst/>
              <a:ahLst/>
              <a:cxnLst/>
              <a:rect l="l" t="t" r="r" b="b"/>
              <a:pathLst>
                <a:path w="315594" h="386079">
                  <a:moveTo>
                    <a:pt x="315468" y="361188"/>
                  </a:moveTo>
                  <a:lnTo>
                    <a:pt x="30480" y="0"/>
                  </a:lnTo>
                  <a:lnTo>
                    <a:pt x="0" y="22860"/>
                  </a:lnTo>
                  <a:lnTo>
                    <a:pt x="284988" y="385572"/>
                  </a:lnTo>
                  <a:lnTo>
                    <a:pt x="315468" y="361188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313688" y="2633471"/>
              <a:ext cx="2970530" cy="2816860"/>
            </a:xfrm>
            <a:custGeom>
              <a:avLst/>
              <a:gdLst/>
              <a:ahLst/>
              <a:cxnLst/>
              <a:rect l="l" t="t" r="r" b="b"/>
              <a:pathLst>
                <a:path w="2970529" h="2816860">
                  <a:moveTo>
                    <a:pt x="1214628" y="7620"/>
                  </a:moveTo>
                  <a:lnTo>
                    <a:pt x="1210056" y="0"/>
                  </a:lnTo>
                  <a:lnTo>
                    <a:pt x="0" y="675132"/>
                  </a:lnTo>
                  <a:lnTo>
                    <a:pt x="4572" y="684276"/>
                  </a:lnTo>
                  <a:lnTo>
                    <a:pt x="1214628" y="7620"/>
                  </a:lnTo>
                  <a:close/>
                </a:path>
                <a:path w="2970529" h="2816860">
                  <a:moveTo>
                    <a:pt x="2807208" y="2811780"/>
                  </a:moveTo>
                  <a:lnTo>
                    <a:pt x="2368296" y="2144268"/>
                  </a:lnTo>
                  <a:lnTo>
                    <a:pt x="2360676" y="2148840"/>
                  </a:lnTo>
                  <a:lnTo>
                    <a:pt x="2799588" y="2816352"/>
                  </a:lnTo>
                  <a:lnTo>
                    <a:pt x="2807208" y="2811780"/>
                  </a:lnTo>
                  <a:close/>
                </a:path>
                <a:path w="2970529" h="2816860">
                  <a:moveTo>
                    <a:pt x="2970276" y="1222248"/>
                  </a:moveTo>
                  <a:lnTo>
                    <a:pt x="2959608" y="1222248"/>
                  </a:lnTo>
                  <a:lnTo>
                    <a:pt x="2959608" y="2746248"/>
                  </a:lnTo>
                  <a:lnTo>
                    <a:pt x="2970276" y="2746248"/>
                  </a:lnTo>
                  <a:lnTo>
                    <a:pt x="2970276" y="122224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461020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289744" y="3958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899382" y="4034993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23246" y="28920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432871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899382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356557" y="441604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613471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299246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765744" y="2739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299246" y="33492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908871" y="4263580"/>
            <a:ext cx="204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79971" y="33492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680284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280420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689607" y="4034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42195" y="34255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204284" y="35016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442195" y="4492180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785595" y="3958856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385731" y="3958856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499696" y="1749082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785595" y="986993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099833" y="174908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385731" y="98699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785595" y="174908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385731" y="1749082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785595" y="2510993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385731" y="2510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499696" y="3196767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785595" y="4720767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099833" y="3196767"/>
            <a:ext cx="850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9385731" y="4720767"/>
            <a:ext cx="95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499696" y="2510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099833" y="2510993"/>
            <a:ext cx="952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9385731" y="3196767"/>
            <a:ext cx="952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785595" y="3196767"/>
            <a:ext cx="850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1758695" y="879347"/>
            <a:ext cx="5649595" cy="4730750"/>
            <a:chOff x="1758695" y="879347"/>
            <a:chExt cx="5649595" cy="4730750"/>
          </a:xfrm>
        </p:grpSpPr>
        <p:sp>
          <p:nvSpPr>
            <p:cNvPr id="88" name="object 88"/>
            <p:cNvSpPr/>
            <p:nvPr/>
          </p:nvSpPr>
          <p:spPr>
            <a:xfrm>
              <a:off x="1758695" y="4389119"/>
              <a:ext cx="163195" cy="1221105"/>
            </a:xfrm>
            <a:custGeom>
              <a:avLst/>
              <a:gdLst/>
              <a:ahLst/>
              <a:cxnLst/>
              <a:rect l="l" t="t" r="r" b="b"/>
              <a:pathLst>
                <a:path w="163194" h="1221104">
                  <a:moveTo>
                    <a:pt x="10668" y="0"/>
                  </a:moveTo>
                  <a:lnTo>
                    <a:pt x="0" y="1523"/>
                  </a:lnTo>
                  <a:lnTo>
                    <a:pt x="152400" y="1220723"/>
                  </a:lnTo>
                  <a:lnTo>
                    <a:pt x="163068" y="12192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340096" y="879347"/>
              <a:ext cx="2068195" cy="467995"/>
            </a:xfrm>
            <a:custGeom>
              <a:avLst/>
              <a:gdLst/>
              <a:ahLst/>
              <a:cxnLst/>
              <a:rect l="l" t="t" r="r" b="b"/>
              <a:pathLst>
                <a:path w="2068195" h="467994">
                  <a:moveTo>
                    <a:pt x="467868" y="233172"/>
                  </a:move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57200" y="164592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6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2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2" y="167640"/>
                  </a:lnTo>
                  <a:lnTo>
                    <a:pt x="36576" y="126492"/>
                  </a:lnTo>
                  <a:lnTo>
                    <a:pt x="60960" y="91440"/>
                  </a:lnTo>
                  <a:lnTo>
                    <a:pt x="91440" y="60960"/>
                  </a:lnTo>
                  <a:lnTo>
                    <a:pt x="128016" y="36588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257556" y="10668"/>
                  </a:lnTo>
                  <a:lnTo>
                    <a:pt x="300228" y="19812"/>
                  </a:lnTo>
                  <a:lnTo>
                    <a:pt x="341376" y="36588"/>
                  </a:lnTo>
                  <a:lnTo>
                    <a:pt x="376428" y="60960"/>
                  </a:lnTo>
                  <a:lnTo>
                    <a:pt x="406908" y="91440"/>
                  </a:lnTo>
                  <a:lnTo>
                    <a:pt x="431292" y="128016"/>
                  </a:lnTo>
                  <a:lnTo>
                    <a:pt x="448056" y="167640"/>
                  </a:lnTo>
                  <a:lnTo>
                    <a:pt x="457200" y="211836"/>
                  </a:lnTo>
                  <a:lnTo>
                    <a:pt x="457200" y="164592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4" y="53340"/>
                  </a:lnTo>
                  <a:lnTo>
                    <a:pt x="324612" y="18288"/>
                  </a:lnTo>
                  <a:lnTo>
                    <a:pt x="280416" y="4572"/>
                  </a:lnTo>
                  <a:lnTo>
                    <a:pt x="257556" y="1524"/>
                  </a:lnTo>
                  <a:lnTo>
                    <a:pt x="245364" y="1524"/>
                  </a:lnTo>
                  <a:lnTo>
                    <a:pt x="233172" y="0"/>
                  </a:lnTo>
                  <a:lnTo>
                    <a:pt x="220980" y="1524"/>
                  </a:ln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8"/>
                  </a:lnTo>
                  <a:lnTo>
                    <a:pt x="85344" y="53340"/>
                  </a:lnTo>
                  <a:lnTo>
                    <a:pt x="53340" y="85344"/>
                  </a:lnTo>
                  <a:lnTo>
                    <a:pt x="18288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6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4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close/>
                </a:path>
                <a:path w="2068195" h="467994">
                  <a:moveTo>
                    <a:pt x="2068068" y="233172"/>
                  </a:moveTo>
                  <a:lnTo>
                    <a:pt x="2066544" y="220980"/>
                  </a:lnTo>
                  <a:lnTo>
                    <a:pt x="2066544" y="210312"/>
                  </a:lnTo>
                  <a:lnTo>
                    <a:pt x="2061972" y="185928"/>
                  </a:lnTo>
                  <a:lnTo>
                    <a:pt x="2057400" y="164592"/>
                  </a:lnTo>
                  <a:lnTo>
                    <a:pt x="2057400" y="211836"/>
                  </a:lnTo>
                  <a:lnTo>
                    <a:pt x="2057400" y="257556"/>
                  </a:lnTo>
                  <a:lnTo>
                    <a:pt x="2048256" y="300228"/>
                  </a:lnTo>
                  <a:lnTo>
                    <a:pt x="2031492" y="341376"/>
                  </a:lnTo>
                  <a:lnTo>
                    <a:pt x="2007108" y="376428"/>
                  </a:lnTo>
                  <a:lnTo>
                    <a:pt x="1976628" y="406908"/>
                  </a:lnTo>
                  <a:lnTo>
                    <a:pt x="1940052" y="431292"/>
                  </a:lnTo>
                  <a:lnTo>
                    <a:pt x="1900428" y="448056"/>
                  </a:lnTo>
                  <a:lnTo>
                    <a:pt x="1856232" y="457200"/>
                  </a:lnTo>
                  <a:lnTo>
                    <a:pt x="1810512" y="457200"/>
                  </a:lnTo>
                  <a:lnTo>
                    <a:pt x="1767840" y="448056"/>
                  </a:lnTo>
                  <a:lnTo>
                    <a:pt x="1726692" y="431292"/>
                  </a:lnTo>
                  <a:lnTo>
                    <a:pt x="1691640" y="406908"/>
                  </a:lnTo>
                  <a:lnTo>
                    <a:pt x="1661160" y="376428"/>
                  </a:lnTo>
                  <a:lnTo>
                    <a:pt x="1636776" y="339852"/>
                  </a:lnTo>
                  <a:lnTo>
                    <a:pt x="1620012" y="300228"/>
                  </a:lnTo>
                  <a:lnTo>
                    <a:pt x="1610868" y="256032"/>
                  </a:lnTo>
                  <a:lnTo>
                    <a:pt x="1610868" y="210312"/>
                  </a:lnTo>
                  <a:lnTo>
                    <a:pt x="1620012" y="167640"/>
                  </a:lnTo>
                  <a:lnTo>
                    <a:pt x="1636776" y="126492"/>
                  </a:lnTo>
                  <a:lnTo>
                    <a:pt x="1661160" y="91440"/>
                  </a:lnTo>
                  <a:lnTo>
                    <a:pt x="1691640" y="60960"/>
                  </a:lnTo>
                  <a:lnTo>
                    <a:pt x="1728216" y="36588"/>
                  </a:lnTo>
                  <a:lnTo>
                    <a:pt x="1767840" y="19812"/>
                  </a:lnTo>
                  <a:lnTo>
                    <a:pt x="1812036" y="10668"/>
                  </a:lnTo>
                  <a:lnTo>
                    <a:pt x="1857756" y="10668"/>
                  </a:lnTo>
                  <a:lnTo>
                    <a:pt x="1900428" y="19812"/>
                  </a:lnTo>
                  <a:lnTo>
                    <a:pt x="1941576" y="36588"/>
                  </a:lnTo>
                  <a:lnTo>
                    <a:pt x="1976628" y="60960"/>
                  </a:lnTo>
                  <a:lnTo>
                    <a:pt x="2007108" y="91440"/>
                  </a:lnTo>
                  <a:lnTo>
                    <a:pt x="2031492" y="128016"/>
                  </a:lnTo>
                  <a:lnTo>
                    <a:pt x="2048256" y="167640"/>
                  </a:lnTo>
                  <a:lnTo>
                    <a:pt x="2057400" y="211836"/>
                  </a:lnTo>
                  <a:lnTo>
                    <a:pt x="2057400" y="164592"/>
                  </a:lnTo>
                  <a:lnTo>
                    <a:pt x="2039112" y="121920"/>
                  </a:lnTo>
                  <a:lnTo>
                    <a:pt x="2014728" y="85344"/>
                  </a:lnTo>
                  <a:lnTo>
                    <a:pt x="1982724" y="53340"/>
                  </a:lnTo>
                  <a:lnTo>
                    <a:pt x="1924812" y="18288"/>
                  </a:lnTo>
                  <a:lnTo>
                    <a:pt x="1880616" y="4572"/>
                  </a:lnTo>
                  <a:lnTo>
                    <a:pt x="1857756" y="1524"/>
                  </a:lnTo>
                  <a:lnTo>
                    <a:pt x="1845564" y="1524"/>
                  </a:lnTo>
                  <a:lnTo>
                    <a:pt x="1833372" y="0"/>
                  </a:lnTo>
                  <a:lnTo>
                    <a:pt x="1821180" y="1524"/>
                  </a:lnTo>
                  <a:lnTo>
                    <a:pt x="1810512" y="1524"/>
                  </a:lnTo>
                  <a:lnTo>
                    <a:pt x="1786128" y="6096"/>
                  </a:lnTo>
                  <a:lnTo>
                    <a:pt x="1743456" y="18288"/>
                  </a:lnTo>
                  <a:lnTo>
                    <a:pt x="1685544" y="53340"/>
                  </a:lnTo>
                  <a:lnTo>
                    <a:pt x="1653540" y="85344"/>
                  </a:lnTo>
                  <a:lnTo>
                    <a:pt x="1618488" y="143256"/>
                  </a:lnTo>
                  <a:lnTo>
                    <a:pt x="1604772" y="187452"/>
                  </a:lnTo>
                  <a:lnTo>
                    <a:pt x="1601724" y="210312"/>
                  </a:lnTo>
                  <a:lnTo>
                    <a:pt x="1601724" y="222504"/>
                  </a:lnTo>
                  <a:lnTo>
                    <a:pt x="1600200" y="234696"/>
                  </a:lnTo>
                  <a:lnTo>
                    <a:pt x="1601724" y="245364"/>
                  </a:lnTo>
                  <a:lnTo>
                    <a:pt x="1601724" y="257556"/>
                  </a:lnTo>
                  <a:lnTo>
                    <a:pt x="1610868" y="303276"/>
                  </a:lnTo>
                  <a:lnTo>
                    <a:pt x="1629156" y="345948"/>
                  </a:lnTo>
                  <a:lnTo>
                    <a:pt x="1653540" y="382524"/>
                  </a:lnTo>
                  <a:lnTo>
                    <a:pt x="1685544" y="414528"/>
                  </a:lnTo>
                  <a:lnTo>
                    <a:pt x="1743456" y="449580"/>
                  </a:lnTo>
                  <a:lnTo>
                    <a:pt x="1810512" y="466344"/>
                  </a:lnTo>
                  <a:lnTo>
                    <a:pt x="1822704" y="466344"/>
                  </a:lnTo>
                  <a:lnTo>
                    <a:pt x="1834896" y="467868"/>
                  </a:lnTo>
                  <a:lnTo>
                    <a:pt x="1845564" y="466344"/>
                  </a:lnTo>
                  <a:lnTo>
                    <a:pt x="1857756" y="466344"/>
                  </a:lnTo>
                  <a:lnTo>
                    <a:pt x="1903476" y="457200"/>
                  </a:lnTo>
                  <a:lnTo>
                    <a:pt x="1946148" y="438912"/>
                  </a:lnTo>
                  <a:lnTo>
                    <a:pt x="1982724" y="414528"/>
                  </a:lnTo>
                  <a:lnTo>
                    <a:pt x="2014728" y="382524"/>
                  </a:lnTo>
                  <a:lnTo>
                    <a:pt x="2049780" y="324612"/>
                  </a:lnTo>
                  <a:lnTo>
                    <a:pt x="2066544" y="257556"/>
                  </a:lnTo>
                  <a:lnTo>
                    <a:pt x="2066544" y="245364"/>
                  </a:lnTo>
                  <a:lnTo>
                    <a:pt x="20680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5789167" y="910856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1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499696" y="986993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099833" y="986993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5340096" y="4613147"/>
            <a:ext cx="2068195" cy="467995"/>
            <a:chOff x="5340096" y="4613147"/>
            <a:chExt cx="2068195" cy="467995"/>
          </a:xfrm>
        </p:grpSpPr>
        <p:sp>
          <p:nvSpPr>
            <p:cNvPr id="94" name="object 94"/>
            <p:cNvSpPr/>
            <p:nvPr/>
          </p:nvSpPr>
          <p:spPr>
            <a:xfrm>
              <a:off x="5344668" y="4617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340096" y="4613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1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44868" y="4617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940296" y="4613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2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5789167" y="4644631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499696" y="4720767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099833" y="4720767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5340096" y="3851147"/>
            <a:ext cx="2068195" cy="467995"/>
            <a:chOff x="5340096" y="3851147"/>
            <a:chExt cx="2068195" cy="467995"/>
          </a:xfrm>
        </p:grpSpPr>
        <p:sp>
          <p:nvSpPr>
            <p:cNvPr id="102" name="object 102"/>
            <p:cNvSpPr/>
            <p:nvPr/>
          </p:nvSpPr>
          <p:spPr>
            <a:xfrm>
              <a:off x="5344668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5340096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944868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940296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6" name="object 106"/>
          <p:cNvSpPr txBox="1"/>
          <p:nvPr/>
        </p:nvSpPr>
        <p:spPr>
          <a:xfrm>
            <a:off x="5789167" y="3882719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3366058" y="5273684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6337744" y="542613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8623820" y="542613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4204284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499696" y="5502271"/>
            <a:ext cx="12509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099833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785595" y="5502271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9385731" y="5502271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19" name="object 119"/>
          <p:cNvSpPr txBox="1"/>
          <p:nvPr/>
        </p:nvSpPr>
        <p:spPr>
          <a:xfrm>
            <a:off x="3746918" y="603559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2299246" y="611191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22" name="object 122"/>
          <p:cNvSpPr txBox="1"/>
          <p:nvPr/>
        </p:nvSpPr>
        <p:spPr>
          <a:xfrm>
            <a:off x="5789167" y="6188042"/>
            <a:ext cx="11684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6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8075168" y="6188042"/>
            <a:ext cx="11684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10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5499696" y="6264180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099833" y="6264180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7785595" y="6264180"/>
            <a:ext cx="14478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9385731" y="6264180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5499696" y="3958856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099833" y="3958856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>
            <a:spLocks noGrp="1"/>
          </p:cNvSpPr>
          <p:nvPr>
            <p:ph type="title"/>
          </p:nvPr>
        </p:nvSpPr>
        <p:spPr>
          <a:xfrm>
            <a:off x="1803907" y="830122"/>
            <a:ext cx="2279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</a:rPr>
              <a:t>Добавяне </a:t>
            </a:r>
            <a:r>
              <a:rPr sz="2400" spc="-5" dirty="0">
                <a:solidFill>
                  <a:srgbClr val="FFFFFF"/>
                </a:solidFill>
              </a:rPr>
              <a:t>на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дъга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921496" cy="6853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37744" y="1672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3820" y="1672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23820" y="4644631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23820" y="3120631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8331" y="2434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9295" y="2787395"/>
            <a:ext cx="6944995" cy="3279775"/>
            <a:chOff x="2749295" y="2787395"/>
            <a:chExt cx="6944995" cy="3279775"/>
          </a:xfrm>
        </p:grpSpPr>
        <p:sp>
          <p:nvSpPr>
            <p:cNvPr id="9" name="object 9"/>
            <p:cNvSpPr/>
            <p:nvPr/>
          </p:nvSpPr>
          <p:spPr>
            <a:xfrm>
              <a:off x="2749295" y="2865119"/>
              <a:ext cx="163195" cy="3202305"/>
            </a:xfrm>
            <a:custGeom>
              <a:avLst/>
              <a:gdLst/>
              <a:ahLst/>
              <a:cxnLst/>
              <a:rect l="l" t="t" r="r" b="b"/>
              <a:pathLst>
                <a:path w="163194" h="3202304">
                  <a:moveTo>
                    <a:pt x="10668" y="0"/>
                  </a:moveTo>
                  <a:lnTo>
                    <a:pt x="0" y="1524"/>
                  </a:lnTo>
                  <a:lnTo>
                    <a:pt x="152400" y="3201924"/>
                  </a:lnTo>
                  <a:lnTo>
                    <a:pt x="163068" y="32004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63696" y="2787395"/>
              <a:ext cx="4424680" cy="1525905"/>
            </a:xfrm>
            <a:custGeom>
              <a:avLst/>
              <a:gdLst/>
              <a:ahLst/>
              <a:cxnLst/>
              <a:rect l="l" t="t" r="r" b="b"/>
              <a:pathLst>
                <a:path w="4424680" h="1525904">
                  <a:moveTo>
                    <a:pt x="544068" y="24384"/>
                  </a:moveTo>
                  <a:lnTo>
                    <a:pt x="515112" y="0"/>
                  </a:lnTo>
                  <a:lnTo>
                    <a:pt x="0" y="589788"/>
                  </a:lnTo>
                  <a:lnTo>
                    <a:pt x="28956" y="614172"/>
                  </a:lnTo>
                  <a:lnTo>
                    <a:pt x="544068" y="24384"/>
                  </a:lnTo>
                  <a:close/>
                </a:path>
                <a:path w="4424680" h="1525904">
                  <a:moveTo>
                    <a:pt x="710184" y="80772"/>
                  </a:moveTo>
                  <a:lnTo>
                    <a:pt x="672084" y="76200"/>
                  </a:lnTo>
                  <a:lnTo>
                    <a:pt x="595884" y="609600"/>
                  </a:lnTo>
                  <a:lnTo>
                    <a:pt x="633984" y="614172"/>
                  </a:lnTo>
                  <a:lnTo>
                    <a:pt x="710184" y="80772"/>
                  </a:lnTo>
                  <a:close/>
                </a:path>
                <a:path w="4424680" h="1525904">
                  <a:moveTo>
                    <a:pt x="4424172" y="1296924"/>
                  </a:moveTo>
                  <a:lnTo>
                    <a:pt x="4419536" y="1251229"/>
                  </a:lnTo>
                  <a:lnTo>
                    <a:pt x="4406239" y="1208493"/>
                  </a:lnTo>
                  <a:lnTo>
                    <a:pt x="4385183" y="1169682"/>
                  </a:lnTo>
                  <a:lnTo>
                    <a:pt x="4357306" y="1135761"/>
                  </a:lnTo>
                  <a:lnTo>
                    <a:pt x="4323486" y="1107706"/>
                  </a:lnTo>
                  <a:lnTo>
                    <a:pt x="4284650" y="1086472"/>
                  </a:lnTo>
                  <a:lnTo>
                    <a:pt x="4241711" y="1073023"/>
                  </a:lnTo>
                  <a:lnTo>
                    <a:pt x="4195572" y="1068324"/>
                  </a:lnTo>
                  <a:lnTo>
                    <a:pt x="4149864" y="1073023"/>
                  </a:lnTo>
                  <a:lnTo>
                    <a:pt x="4107129" y="1086472"/>
                  </a:lnTo>
                  <a:lnTo>
                    <a:pt x="4068318" y="1107706"/>
                  </a:lnTo>
                  <a:lnTo>
                    <a:pt x="4034409" y="1135761"/>
                  </a:lnTo>
                  <a:lnTo>
                    <a:pt x="4006342" y="1169682"/>
                  </a:lnTo>
                  <a:lnTo>
                    <a:pt x="3985107" y="1208493"/>
                  </a:lnTo>
                  <a:lnTo>
                    <a:pt x="3971658" y="1251229"/>
                  </a:lnTo>
                  <a:lnTo>
                    <a:pt x="3966972" y="1296924"/>
                  </a:lnTo>
                  <a:lnTo>
                    <a:pt x="3971658" y="1343075"/>
                  </a:lnTo>
                  <a:lnTo>
                    <a:pt x="3985107" y="1386014"/>
                  </a:lnTo>
                  <a:lnTo>
                    <a:pt x="4006342" y="1424851"/>
                  </a:lnTo>
                  <a:lnTo>
                    <a:pt x="4034409" y="1458671"/>
                  </a:lnTo>
                  <a:lnTo>
                    <a:pt x="4068318" y="1486547"/>
                  </a:lnTo>
                  <a:lnTo>
                    <a:pt x="4107129" y="1507604"/>
                  </a:lnTo>
                  <a:lnTo>
                    <a:pt x="4149864" y="1520901"/>
                  </a:lnTo>
                  <a:lnTo>
                    <a:pt x="4195572" y="1525524"/>
                  </a:lnTo>
                  <a:lnTo>
                    <a:pt x="4241711" y="1520901"/>
                  </a:lnTo>
                  <a:lnTo>
                    <a:pt x="4284650" y="1507604"/>
                  </a:lnTo>
                  <a:lnTo>
                    <a:pt x="4323486" y="1486547"/>
                  </a:lnTo>
                  <a:lnTo>
                    <a:pt x="4357294" y="1458671"/>
                  </a:lnTo>
                  <a:lnTo>
                    <a:pt x="4385183" y="1424851"/>
                  </a:lnTo>
                  <a:lnTo>
                    <a:pt x="4406239" y="1386014"/>
                  </a:lnTo>
                  <a:lnTo>
                    <a:pt x="4419536" y="1343075"/>
                  </a:lnTo>
                  <a:lnTo>
                    <a:pt x="4424172" y="129692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6095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30867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26295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75168" y="3882719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26095" y="879347"/>
            <a:ext cx="2068195" cy="5725795"/>
            <a:chOff x="7626095" y="879347"/>
            <a:chExt cx="2068195" cy="5725795"/>
          </a:xfrm>
        </p:grpSpPr>
        <p:sp>
          <p:nvSpPr>
            <p:cNvPr id="16" name="object 16"/>
            <p:cNvSpPr/>
            <p:nvPr/>
          </p:nvSpPr>
          <p:spPr>
            <a:xfrm>
              <a:off x="7630667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26095" y="6137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2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30867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26096" y="879347"/>
              <a:ext cx="2068195" cy="5725795"/>
            </a:xfrm>
            <a:custGeom>
              <a:avLst/>
              <a:gdLst/>
              <a:ahLst/>
              <a:cxnLst/>
              <a:rect l="l" t="t" r="r" b="b"/>
              <a:pathLst>
                <a:path w="2068195" h="5725795">
                  <a:moveTo>
                    <a:pt x="467868" y="233172"/>
                  </a:move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57200" y="164592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6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2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2" y="167640"/>
                  </a:lnTo>
                  <a:lnTo>
                    <a:pt x="36576" y="126492"/>
                  </a:lnTo>
                  <a:lnTo>
                    <a:pt x="60960" y="91440"/>
                  </a:lnTo>
                  <a:lnTo>
                    <a:pt x="91440" y="60960"/>
                  </a:lnTo>
                  <a:lnTo>
                    <a:pt x="128016" y="36588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257556" y="10668"/>
                  </a:lnTo>
                  <a:lnTo>
                    <a:pt x="300228" y="19812"/>
                  </a:lnTo>
                  <a:lnTo>
                    <a:pt x="341376" y="36588"/>
                  </a:lnTo>
                  <a:lnTo>
                    <a:pt x="376428" y="60960"/>
                  </a:lnTo>
                  <a:lnTo>
                    <a:pt x="406908" y="91440"/>
                  </a:lnTo>
                  <a:lnTo>
                    <a:pt x="431292" y="128016"/>
                  </a:lnTo>
                  <a:lnTo>
                    <a:pt x="448056" y="167640"/>
                  </a:lnTo>
                  <a:lnTo>
                    <a:pt x="457200" y="211836"/>
                  </a:lnTo>
                  <a:lnTo>
                    <a:pt x="457200" y="164592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4" y="53340"/>
                  </a:lnTo>
                  <a:lnTo>
                    <a:pt x="324612" y="18288"/>
                  </a:lnTo>
                  <a:lnTo>
                    <a:pt x="280416" y="4572"/>
                  </a:lnTo>
                  <a:lnTo>
                    <a:pt x="257556" y="1524"/>
                  </a:lnTo>
                  <a:lnTo>
                    <a:pt x="245364" y="1524"/>
                  </a:lnTo>
                  <a:lnTo>
                    <a:pt x="233172" y="0"/>
                  </a:lnTo>
                  <a:lnTo>
                    <a:pt x="220980" y="1524"/>
                  </a:ln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8"/>
                  </a:lnTo>
                  <a:lnTo>
                    <a:pt x="85344" y="53340"/>
                  </a:lnTo>
                  <a:lnTo>
                    <a:pt x="53340" y="85344"/>
                  </a:lnTo>
                  <a:lnTo>
                    <a:pt x="18288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6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4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close/>
                </a:path>
                <a:path w="2068195" h="5725795">
                  <a:moveTo>
                    <a:pt x="2068068" y="5490972"/>
                  </a:moveTo>
                  <a:lnTo>
                    <a:pt x="2066544" y="5478780"/>
                  </a:lnTo>
                  <a:lnTo>
                    <a:pt x="2066544" y="5468112"/>
                  </a:lnTo>
                  <a:lnTo>
                    <a:pt x="2061972" y="5443728"/>
                  </a:lnTo>
                  <a:lnTo>
                    <a:pt x="2057400" y="5422392"/>
                  </a:lnTo>
                  <a:lnTo>
                    <a:pt x="2057400" y="5469636"/>
                  </a:lnTo>
                  <a:lnTo>
                    <a:pt x="2057400" y="5515356"/>
                  </a:lnTo>
                  <a:lnTo>
                    <a:pt x="2048256" y="5558028"/>
                  </a:lnTo>
                  <a:lnTo>
                    <a:pt x="2031492" y="5599176"/>
                  </a:lnTo>
                  <a:lnTo>
                    <a:pt x="2007108" y="5634228"/>
                  </a:lnTo>
                  <a:lnTo>
                    <a:pt x="1976628" y="5664708"/>
                  </a:lnTo>
                  <a:lnTo>
                    <a:pt x="1940052" y="5689092"/>
                  </a:lnTo>
                  <a:lnTo>
                    <a:pt x="1900428" y="5705856"/>
                  </a:lnTo>
                  <a:lnTo>
                    <a:pt x="1856232" y="5715000"/>
                  </a:lnTo>
                  <a:lnTo>
                    <a:pt x="1810512" y="5715000"/>
                  </a:lnTo>
                  <a:lnTo>
                    <a:pt x="1767840" y="5705856"/>
                  </a:lnTo>
                  <a:lnTo>
                    <a:pt x="1726692" y="5689092"/>
                  </a:lnTo>
                  <a:lnTo>
                    <a:pt x="1691640" y="5664708"/>
                  </a:lnTo>
                  <a:lnTo>
                    <a:pt x="1661160" y="5634228"/>
                  </a:lnTo>
                  <a:lnTo>
                    <a:pt x="1636776" y="5597652"/>
                  </a:lnTo>
                  <a:lnTo>
                    <a:pt x="1620012" y="5558028"/>
                  </a:lnTo>
                  <a:lnTo>
                    <a:pt x="1610868" y="5513832"/>
                  </a:lnTo>
                  <a:lnTo>
                    <a:pt x="1610868" y="5468112"/>
                  </a:lnTo>
                  <a:lnTo>
                    <a:pt x="1620012" y="5425440"/>
                  </a:lnTo>
                  <a:lnTo>
                    <a:pt x="1636776" y="5384292"/>
                  </a:lnTo>
                  <a:lnTo>
                    <a:pt x="1661160" y="5349240"/>
                  </a:lnTo>
                  <a:lnTo>
                    <a:pt x="1691640" y="5318760"/>
                  </a:lnTo>
                  <a:lnTo>
                    <a:pt x="1728216" y="5294376"/>
                  </a:lnTo>
                  <a:lnTo>
                    <a:pt x="1767840" y="5277612"/>
                  </a:lnTo>
                  <a:lnTo>
                    <a:pt x="1812036" y="5268468"/>
                  </a:lnTo>
                  <a:lnTo>
                    <a:pt x="1857756" y="5268468"/>
                  </a:lnTo>
                  <a:lnTo>
                    <a:pt x="1900428" y="5277612"/>
                  </a:lnTo>
                  <a:lnTo>
                    <a:pt x="1941576" y="5294376"/>
                  </a:lnTo>
                  <a:lnTo>
                    <a:pt x="1976628" y="5318760"/>
                  </a:lnTo>
                  <a:lnTo>
                    <a:pt x="2007108" y="5349240"/>
                  </a:lnTo>
                  <a:lnTo>
                    <a:pt x="2031492" y="5385816"/>
                  </a:lnTo>
                  <a:lnTo>
                    <a:pt x="2048256" y="5425440"/>
                  </a:lnTo>
                  <a:lnTo>
                    <a:pt x="2057400" y="5469636"/>
                  </a:lnTo>
                  <a:lnTo>
                    <a:pt x="2057400" y="5422392"/>
                  </a:lnTo>
                  <a:lnTo>
                    <a:pt x="2039112" y="5379720"/>
                  </a:lnTo>
                  <a:lnTo>
                    <a:pt x="2014728" y="5343144"/>
                  </a:lnTo>
                  <a:lnTo>
                    <a:pt x="1982724" y="5311140"/>
                  </a:lnTo>
                  <a:lnTo>
                    <a:pt x="1924812" y="5276088"/>
                  </a:lnTo>
                  <a:lnTo>
                    <a:pt x="1880616" y="5262372"/>
                  </a:lnTo>
                  <a:lnTo>
                    <a:pt x="1857756" y="5259324"/>
                  </a:lnTo>
                  <a:lnTo>
                    <a:pt x="1845564" y="5259324"/>
                  </a:lnTo>
                  <a:lnTo>
                    <a:pt x="1833372" y="5257800"/>
                  </a:lnTo>
                  <a:lnTo>
                    <a:pt x="1821180" y="5259324"/>
                  </a:lnTo>
                  <a:lnTo>
                    <a:pt x="1810512" y="5259324"/>
                  </a:lnTo>
                  <a:lnTo>
                    <a:pt x="1786128" y="5263896"/>
                  </a:lnTo>
                  <a:lnTo>
                    <a:pt x="1743456" y="5276088"/>
                  </a:lnTo>
                  <a:lnTo>
                    <a:pt x="1685544" y="5311140"/>
                  </a:lnTo>
                  <a:lnTo>
                    <a:pt x="1653540" y="5343144"/>
                  </a:lnTo>
                  <a:lnTo>
                    <a:pt x="1618488" y="5401056"/>
                  </a:lnTo>
                  <a:lnTo>
                    <a:pt x="1604772" y="5445252"/>
                  </a:lnTo>
                  <a:lnTo>
                    <a:pt x="1601724" y="5468112"/>
                  </a:lnTo>
                  <a:lnTo>
                    <a:pt x="1601724" y="5480304"/>
                  </a:lnTo>
                  <a:lnTo>
                    <a:pt x="1600200" y="5492496"/>
                  </a:lnTo>
                  <a:lnTo>
                    <a:pt x="1601724" y="5503164"/>
                  </a:lnTo>
                  <a:lnTo>
                    <a:pt x="1601724" y="5515356"/>
                  </a:lnTo>
                  <a:lnTo>
                    <a:pt x="1610868" y="5561076"/>
                  </a:lnTo>
                  <a:lnTo>
                    <a:pt x="1629156" y="5603748"/>
                  </a:lnTo>
                  <a:lnTo>
                    <a:pt x="1653540" y="5640324"/>
                  </a:lnTo>
                  <a:lnTo>
                    <a:pt x="1685544" y="5672328"/>
                  </a:lnTo>
                  <a:lnTo>
                    <a:pt x="1743456" y="5707380"/>
                  </a:lnTo>
                  <a:lnTo>
                    <a:pt x="1810512" y="5724144"/>
                  </a:lnTo>
                  <a:lnTo>
                    <a:pt x="1822704" y="5724144"/>
                  </a:lnTo>
                  <a:lnTo>
                    <a:pt x="1834896" y="5725668"/>
                  </a:lnTo>
                  <a:lnTo>
                    <a:pt x="1845564" y="5724144"/>
                  </a:lnTo>
                  <a:lnTo>
                    <a:pt x="1857756" y="5724144"/>
                  </a:lnTo>
                  <a:lnTo>
                    <a:pt x="1903476" y="5715000"/>
                  </a:lnTo>
                  <a:lnTo>
                    <a:pt x="1946148" y="5696712"/>
                  </a:lnTo>
                  <a:lnTo>
                    <a:pt x="1982724" y="5672328"/>
                  </a:lnTo>
                  <a:lnTo>
                    <a:pt x="2014728" y="5640324"/>
                  </a:lnTo>
                  <a:lnTo>
                    <a:pt x="2049780" y="5582412"/>
                  </a:lnTo>
                  <a:lnTo>
                    <a:pt x="2066544" y="5515356"/>
                  </a:lnTo>
                  <a:lnTo>
                    <a:pt x="2066544" y="5503164"/>
                  </a:lnTo>
                  <a:lnTo>
                    <a:pt x="2068068" y="5490972"/>
                  </a:lnTo>
                  <a:close/>
                </a:path>
                <a:path w="2068195" h="5725795">
                  <a:moveTo>
                    <a:pt x="2068068" y="233172"/>
                  </a:moveTo>
                  <a:lnTo>
                    <a:pt x="2066544" y="220980"/>
                  </a:lnTo>
                  <a:lnTo>
                    <a:pt x="2066544" y="210312"/>
                  </a:lnTo>
                  <a:lnTo>
                    <a:pt x="2061972" y="185928"/>
                  </a:lnTo>
                  <a:lnTo>
                    <a:pt x="2057400" y="164592"/>
                  </a:lnTo>
                  <a:lnTo>
                    <a:pt x="2057400" y="211836"/>
                  </a:lnTo>
                  <a:lnTo>
                    <a:pt x="2057400" y="257556"/>
                  </a:lnTo>
                  <a:lnTo>
                    <a:pt x="2048256" y="300228"/>
                  </a:lnTo>
                  <a:lnTo>
                    <a:pt x="2031492" y="341376"/>
                  </a:lnTo>
                  <a:lnTo>
                    <a:pt x="2007108" y="376428"/>
                  </a:lnTo>
                  <a:lnTo>
                    <a:pt x="1976628" y="406908"/>
                  </a:lnTo>
                  <a:lnTo>
                    <a:pt x="1940052" y="431292"/>
                  </a:lnTo>
                  <a:lnTo>
                    <a:pt x="1900428" y="448056"/>
                  </a:lnTo>
                  <a:lnTo>
                    <a:pt x="1856232" y="457200"/>
                  </a:lnTo>
                  <a:lnTo>
                    <a:pt x="1810512" y="457200"/>
                  </a:lnTo>
                  <a:lnTo>
                    <a:pt x="1767840" y="448056"/>
                  </a:lnTo>
                  <a:lnTo>
                    <a:pt x="1726692" y="431292"/>
                  </a:lnTo>
                  <a:lnTo>
                    <a:pt x="1691640" y="406908"/>
                  </a:lnTo>
                  <a:lnTo>
                    <a:pt x="1661160" y="376428"/>
                  </a:lnTo>
                  <a:lnTo>
                    <a:pt x="1636776" y="339852"/>
                  </a:lnTo>
                  <a:lnTo>
                    <a:pt x="1620012" y="300228"/>
                  </a:lnTo>
                  <a:lnTo>
                    <a:pt x="1610868" y="256032"/>
                  </a:lnTo>
                  <a:lnTo>
                    <a:pt x="1610868" y="210312"/>
                  </a:lnTo>
                  <a:lnTo>
                    <a:pt x="1620012" y="167640"/>
                  </a:lnTo>
                  <a:lnTo>
                    <a:pt x="1636776" y="126492"/>
                  </a:lnTo>
                  <a:lnTo>
                    <a:pt x="1661160" y="91440"/>
                  </a:lnTo>
                  <a:lnTo>
                    <a:pt x="1691640" y="60960"/>
                  </a:lnTo>
                  <a:lnTo>
                    <a:pt x="1728216" y="36588"/>
                  </a:lnTo>
                  <a:lnTo>
                    <a:pt x="1767840" y="19812"/>
                  </a:lnTo>
                  <a:lnTo>
                    <a:pt x="1812036" y="10668"/>
                  </a:lnTo>
                  <a:lnTo>
                    <a:pt x="1857756" y="10668"/>
                  </a:lnTo>
                  <a:lnTo>
                    <a:pt x="1900428" y="19812"/>
                  </a:lnTo>
                  <a:lnTo>
                    <a:pt x="1941576" y="36588"/>
                  </a:lnTo>
                  <a:lnTo>
                    <a:pt x="1976628" y="60960"/>
                  </a:lnTo>
                  <a:lnTo>
                    <a:pt x="2007108" y="91440"/>
                  </a:lnTo>
                  <a:lnTo>
                    <a:pt x="2031492" y="128016"/>
                  </a:lnTo>
                  <a:lnTo>
                    <a:pt x="2048256" y="167640"/>
                  </a:lnTo>
                  <a:lnTo>
                    <a:pt x="2057400" y="211836"/>
                  </a:lnTo>
                  <a:lnTo>
                    <a:pt x="2057400" y="164592"/>
                  </a:lnTo>
                  <a:lnTo>
                    <a:pt x="2039112" y="121920"/>
                  </a:lnTo>
                  <a:lnTo>
                    <a:pt x="2014728" y="85344"/>
                  </a:lnTo>
                  <a:lnTo>
                    <a:pt x="1982724" y="53340"/>
                  </a:lnTo>
                  <a:lnTo>
                    <a:pt x="1924812" y="18288"/>
                  </a:lnTo>
                  <a:lnTo>
                    <a:pt x="1880616" y="4572"/>
                  </a:lnTo>
                  <a:lnTo>
                    <a:pt x="1857756" y="1524"/>
                  </a:lnTo>
                  <a:lnTo>
                    <a:pt x="1845564" y="1524"/>
                  </a:lnTo>
                  <a:lnTo>
                    <a:pt x="1833372" y="0"/>
                  </a:lnTo>
                  <a:lnTo>
                    <a:pt x="1821180" y="1524"/>
                  </a:lnTo>
                  <a:lnTo>
                    <a:pt x="1810512" y="1524"/>
                  </a:lnTo>
                  <a:lnTo>
                    <a:pt x="1786128" y="6096"/>
                  </a:lnTo>
                  <a:lnTo>
                    <a:pt x="1743456" y="18288"/>
                  </a:lnTo>
                  <a:lnTo>
                    <a:pt x="1685544" y="53340"/>
                  </a:lnTo>
                  <a:lnTo>
                    <a:pt x="1653540" y="85344"/>
                  </a:lnTo>
                  <a:lnTo>
                    <a:pt x="1618488" y="143256"/>
                  </a:lnTo>
                  <a:lnTo>
                    <a:pt x="1604772" y="187452"/>
                  </a:lnTo>
                  <a:lnTo>
                    <a:pt x="1601724" y="210312"/>
                  </a:lnTo>
                  <a:lnTo>
                    <a:pt x="1601724" y="222504"/>
                  </a:lnTo>
                  <a:lnTo>
                    <a:pt x="1600200" y="234696"/>
                  </a:lnTo>
                  <a:lnTo>
                    <a:pt x="1601724" y="245364"/>
                  </a:lnTo>
                  <a:lnTo>
                    <a:pt x="1601724" y="257556"/>
                  </a:lnTo>
                  <a:lnTo>
                    <a:pt x="1610868" y="303276"/>
                  </a:lnTo>
                  <a:lnTo>
                    <a:pt x="1629156" y="345948"/>
                  </a:lnTo>
                  <a:lnTo>
                    <a:pt x="1653540" y="382524"/>
                  </a:lnTo>
                  <a:lnTo>
                    <a:pt x="1685544" y="414528"/>
                  </a:lnTo>
                  <a:lnTo>
                    <a:pt x="1743456" y="449580"/>
                  </a:lnTo>
                  <a:lnTo>
                    <a:pt x="1810512" y="466344"/>
                  </a:lnTo>
                  <a:lnTo>
                    <a:pt x="1822704" y="466344"/>
                  </a:lnTo>
                  <a:lnTo>
                    <a:pt x="1834896" y="467868"/>
                  </a:lnTo>
                  <a:lnTo>
                    <a:pt x="1845564" y="466344"/>
                  </a:lnTo>
                  <a:lnTo>
                    <a:pt x="1857756" y="466344"/>
                  </a:lnTo>
                  <a:lnTo>
                    <a:pt x="1903476" y="457200"/>
                  </a:lnTo>
                  <a:lnTo>
                    <a:pt x="1946148" y="438912"/>
                  </a:lnTo>
                  <a:lnTo>
                    <a:pt x="1982724" y="414528"/>
                  </a:lnTo>
                  <a:lnTo>
                    <a:pt x="2014728" y="382524"/>
                  </a:lnTo>
                  <a:lnTo>
                    <a:pt x="2049780" y="324612"/>
                  </a:lnTo>
                  <a:lnTo>
                    <a:pt x="2066544" y="257556"/>
                  </a:lnTo>
                  <a:lnTo>
                    <a:pt x="2066544" y="245364"/>
                  </a:lnTo>
                  <a:lnTo>
                    <a:pt x="20680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075168" y="910856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1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340096" y="2403348"/>
            <a:ext cx="4354195" cy="4201795"/>
            <a:chOff x="5340096" y="2403348"/>
            <a:chExt cx="4354195" cy="4201795"/>
          </a:xfrm>
        </p:grpSpPr>
        <p:sp>
          <p:nvSpPr>
            <p:cNvPr id="22" name="object 22"/>
            <p:cNvSpPr/>
            <p:nvPr/>
          </p:nvSpPr>
          <p:spPr>
            <a:xfrm>
              <a:off x="5344668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40096" y="6137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1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4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44868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40296" y="6137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2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30668" y="24079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26096" y="24033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7"/>
                  </a:lnTo>
                  <a:lnTo>
                    <a:pt x="245363" y="466344"/>
                  </a:lnTo>
                  <a:close/>
                </a:path>
                <a:path w="467995" h="467994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230867" y="24079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226296" y="24033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7"/>
                  </a:lnTo>
                  <a:lnTo>
                    <a:pt x="245363" y="466344"/>
                  </a:lnTo>
                  <a:close/>
                </a:path>
                <a:path w="467995" h="467994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075168" y="2434856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3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340096" y="3089148"/>
            <a:ext cx="2068195" cy="467995"/>
            <a:chOff x="5340096" y="3089148"/>
            <a:chExt cx="2068195" cy="467995"/>
          </a:xfrm>
        </p:grpSpPr>
        <p:sp>
          <p:nvSpPr>
            <p:cNvPr id="32" name="object 32"/>
            <p:cNvSpPr/>
            <p:nvPr/>
          </p:nvSpPr>
          <p:spPr>
            <a:xfrm>
              <a:off x="5344668" y="3093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40096" y="3089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44868" y="3093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40296" y="3089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7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789167" y="3120631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3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40096" y="2403347"/>
            <a:ext cx="2068195" cy="467995"/>
          </a:xfrm>
          <a:custGeom>
            <a:avLst/>
            <a:gdLst/>
            <a:ahLst/>
            <a:cxnLst/>
            <a:rect l="l" t="t" r="r" b="b"/>
            <a:pathLst>
              <a:path w="2068195" h="467994">
                <a:moveTo>
                  <a:pt x="467868" y="233172"/>
                </a:moveTo>
                <a:lnTo>
                  <a:pt x="466344" y="220980"/>
                </a:lnTo>
                <a:lnTo>
                  <a:pt x="466344" y="210312"/>
                </a:lnTo>
                <a:lnTo>
                  <a:pt x="461772" y="185928"/>
                </a:lnTo>
                <a:lnTo>
                  <a:pt x="457200" y="164592"/>
                </a:lnTo>
                <a:lnTo>
                  <a:pt x="457200" y="211836"/>
                </a:lnTo>
                <a:lnTo>
                  <a:pt x="457200" y="257556"/>
                </a:lnTo>
                <a:lnTo>
                  <a:pt x="448056" y="300228"/>
                </a:lnTo>
                <a:lnTo>
                  <a:pt x="431292" y="341376"/>
                </a:lnTo>
                <a:lnTo>
                  <a:pt x="406908" y="376428"/>
                </a:lnTo>
                <a:lnTo>
                  <a:pt x="376428" y="406908"/>
                </a:lnTo>
                <a:lnTo>
                  <a:pt x="339852" y="431292"/>
                </a:lnTo>
                <a:lnTo>
                  <a:pt x="300228" y="448056"/>
                </a:lnTo>
                <a:lnTo>
                  <a:pt x="256032" y="457200"/>
                </a:lnTo>
                <a:lnTo>
                  <a:pt x="210312" y="457200"/>
                </a:lnTo>
                <a:lnTo>
                  <a:pt x="167640" y="448056"/>
                </a:lnTo>
                <a:lnTo>
                  <a:pt x="126492" y="431292"/>
                </a:lnTo>
                <a:lnTo>
                  <a:pt x="91440" y="406908"/>
                </a:lnTo>
                <a:lnTo>
                  <a:pt x="60960" y="376428"/>
                </a:lnTo>
                <a:lnTo>
                  <a:pt x="36576" y="339852"/>
                </a:lnTo>
                <a:lnTo>
                  <a:pt x="19812" y="300228"/>
                </a:lnTo>
                <a:lnTo>
                  <a:pt x="10668" y="256032"/>
                </a:lnTo>
                <a:lnTo>
                  <a:pt x="10668" y="210312"/>
                </a:lnTo>
                <a:lnTo>
                  <a:pt x="19812" y="167640"/>
                </a:lnTo>
                <a:lnTo>
                  <a:pt x="36576" y="126492"/>
                </a:lnTo>
                <a:lnTo>
                  <a:pt x="60960" y="91440"/>
                </a:lnTo>
                <a:lnTo>
                  <a:pt x="91440" y="60960"/>
                </a:lnTo>
                <a:lnTo>
                  <a:pt x="128016" y="36576"/>
                </a:lnTo>
                <a:lnTo>
                  <a:pt x="167640" y="19812"/>
                </a:lnTo>
                <a:lnTo>
                  <a:pt x="211836" y="10668"/>
                </a:lnTo>
                <a:lnTo>
                  <a:pt x="257556" y="10668"/>
                </a:lnTo>
                <a:lnTo>
                  <a:pt x="300228" y="19812"/>
                </a:lnTo>
                <a:lnTo>
                  <a:pt x="341376" y="36576"/>
                </a:lnTo>
                <a:lnTo>
                  <a:pt x="376428" y="60960"/>
                </a:lnTo>
                <a:lnTo>
                  <a:pt x="406908" y="91440"/>
                </a:lnTo>
                <a:lnTo>
                  <a:pt x="431292" y="128016"/>
                </a:lnTo>
                <a:lnTo>
                  <a:pt x="448056" y="167640"/>
                </a:lnTo>
                <a:lnTo>
                  <a:pt x="457200" y="211836"/>
                </a:lnTo>
                <a:lnTo>
                  <a:pt x="457200" y="164592"/>
                </a:lnTo>
                <a:lnTo>
                  <a:pt x="438912" y="121920"/>
                </a:lnTo>
                <a:lnTo>
                  <a:pt x="414528" y="85344"/>
                </a:lnTo>
                <a:lnTo>
                  <a:pt x="382524" y="53340"/>
                </a:lnTo>
                <a:lnTo>
                  <a:pt x="324612" y="18288"/>
                </a:lnTo>
                <a:lnTo>
                  <a:pt x="280416" y="4572"/>
                </a:lnTo>
                <a:lnTo>
                  <a:pt x="257556" y="1524"/>
                </a:lnTo>
                <a:lnTo>
                  <a:pt x="245364" y="1524"/>
                </a:lnTo>
                <a:lnTo>
                  <a:pt x="233172" y="0"/>
                </a:lnTo>
                <a:lnTo>
                  <a:pt x="220980" y="1524"/>
                </a:lnTo>
                <a:lnTo>
                  <a:pt x="210312" y="1524"/>
                </a:lnTo>
                <a:lnTo>
                  <a:pt x="185928" y="6096"/>
                </a:lnTo>
                <a:lnTo>
                  <a:pt x="143256" y="18288"/>
                </a:lnTo>
                <a:lnTo>
                  <a:pt x="85344" y="53340"/>
                </a:lnTo>
                <a:lnTo>
                  <a:pt x="53340" y="85344"/>
                </a:lnTo>
                <a:lnTo>
                  <a:pt x="18288" y="143256"/>
                </a:lnTo>
                <a:lnTo>
                  <a:pt x="4572" y="187452"/>
                </a:lnTo>
                <a:lnTo>
                  <a:pt x="1524" y="210312"/>
                </a:lnTo>
                <a:lnTo>
                  <a:pt x="1524" y="222504"/>
                </a:lnTo>
                <a:lnTo>
                  <a:pt x="0" y="234696"/>
                </a:lnTo>
                <a:lnTo>
                  <a:pt x="1524" y="245364"/>
                </a:lnTo>
                <a:lnTo>
                  <a:pt x="1524" y="257556"/>
                </a:lnTo>
                <a:lnTo>
                  <a:pt x="10668" y="303276"/>
                </a:lnTo>
                <a:lnTo>
                  <a:pt x="28956" y="345948"/>
                </a:lnTo>
                <a:lnTo>
                  <a:pt x="53340" y="382524"/>
                </a:lnTo>
                <a:lnTo>
                  <a:pt x="85344" y="414528"/>
                </a:lnTo>
                <a:lnTo>
                  <a:pt x="143256" y="449580"/>
                </a:lnTo>
                <a:lnTo>
                  <a:pt x="210312" y="466344"/>
                </a:lnTo>
                <a:lnTo>
                  <a:pt x="222504" y="466344"/>
                </a:lnTo>
                <a:lnTo>
                  <a:pt x="234696" y="467868"/>
                </a:lnTo>
                <a:lnTo>
                  <a:pt x="245364" y="466344"/>
                </a:lnTo>
                <a:lnTo>
                  <a:pt x="257556" y="466344"/>
                </a:lnTo>
                <a:lnTo>
                  <a:pt x="303276" y="457200"/>
                </a:lnTo>
                <a:lnTo>
                  <a:pt x="345948" y="438912"/>
                </a:lnTo>
                <a:lnTo>
                  <a:pt x="382524" y="414528"/>
                </a:lnTo>
                <a:lnTo>
                  <a:pt x="414528" y="382524"/>
                </a:lnTo>
                <a:lnTo>
                  <a:pt x="449580" y="324612"/>
                </a:lnTo>
                <a:lnTo>
                  <a:pt x="466344" y="257556"/>
                </a:lnTo>
                <a:lnTo>
                  <a:pt x="466344" y="245364"/>
                </a:lnTo>
                <a:lnTo>
                  <a:pt x="467868" y="233172"/>
                </a:lnTo>
                <a:close/>
              </a:path>
              <a:path w="2068195" h="467994">
                <a:moveTo>
                  <a:pt x="2068068" y="233172"/>
                </a:moveTo>
                <a:lnTo>
                  <a:pt x="2066544" y="220980"/>
                </a:lnTo>
                <a:lnTo>
                  <a:pt x="2066544" y="210312"/>
                </a:lnTo>
                <a:lnTo>
                  <a:pt x="2061972" y="185928"/>
                </a:lnTo>
                <a:lnTo>
                  <a:pt x="2057400" y="164592"/>
                </a:lnTo>
                <a:lnTo>
                  <a:pt x="2057400" y="211836"/>
                </a:lnTo>
                <a:lnTo>
                  <a:pt x="2057400" y="257556"/>
                </a:lnTo>
                <a:lnTo>
                  <a:pt x="2048256" y="300228"/>
                </a:lnTo>
                <a:lnTo>
                  <a:pt x="2031492" y="341376"/>
                </a:lnTo>
                <a:lnTo>
                  <a:pt x="2007108" y="376428"/>
                </a:lnTo>
                <a:lnTo>
                  <a:pt x="1976628" y="406908"/>
                </a:lnTo>
                <a:lnTo>
                  <a:pt x="1940052" y="431292"/>
                </a:lnTo>
                <a:lnTo>
                  <a:pt x="1900428" y="448056"/>
                </a:lnTo>
                <a:lnTo>
                  <a:pt x="1856232" y="457200"/>
                </a:lnTo>
                <a:lnTo>
                  <a:pt x="1810512" y="457200"/>
                </a:lnTo>
                <a:lnTo>
                  <a:pt x="1767840" y="448056"/>
                </a:lnTo>
                <a:lnTo>
                  <a:pt x="1726692" y="431292"/>
                </a:lnTo>
                <a:lnTo>
                  <a:pt x="1691640" y="406908"/>
                </a:lnTo>
                <a:lnTo>
                  <a:pt x="1661160" y="376428"/>
                </a:lnTo>
                <a:lnTo>
                  <a:pt x="1636776" y="339852"/>
                </a:lnTo>
                <a:lnTo>
                  <a:pt x="1620012" y="300228"/>
                </a:lnTo>
                <a:lnTo>
                  <a:pt x="1610868" y="256032"/>
                </a:lnTo>
                <a:lnTo>
                  <a:pt x="1610868" y="210312"/>
                </a:lnTo>
                <a:lnTo>
                  <a:pt x="1620012" y="167640"/>
                </a:lnTo>
                <a:lnTo>
                  <a:pt x="1636776" y="126492"/>
                </a:lnTo>
                <a:lnTo>
                  <a:pt x="1661160" y="91440"/>
                </a:lnTo>
                <a:lnTo>
                  <a:pt x="1691640" y="60960"/>
                </a:lnTo>
                <a:lnTo>
                  <a:pt x="1728216" y="36576"/>
                </a:lnTo>
                <a:lnTo>
                  <a:pt x="1767840" y="19812"/>
                </a:lnTo>
                <a:lnTo>
                  <a:pt x="1812036" y="10668"/>
                </a:lnTo>
                <a:lnTo>
                  <a:pt x="1857756" y="10668"/>
                </a:lnTo>
                <a:lnTo>
                  <a:pt x="1900428" y="19812"/>
                </a:lnTo>
                <a:lnTo>
                  <a:pt x="1941576" y="36576"/>
                </a:lnTo>
                <a:lnTo>
                  <a:pt x="1976628" y="60960"/>
                </a:lnTo>
                <a:lnTo>
                  <a:pt x="2007108" y="91440"/>
                </a:lnTo>
                <a:lnTo>
                  <a:pt x="2031492" y="128016"/>
                </a:lnTo>
                <a:lnTo>
                  <a:pt x="2048256" y="167640"/>
                </a:lnTo>
                <a:lnTo>
                  <a:pt x="2057400" y="211836"/>
                </a:lnTo>
                <a:lnTo>
                  <a:pt x="2057400" y="164592"/>
                </a:lnTo>
                <a:lnTo>
                  <a:pt x="2039112" y="121920"/>
                </a:lnTo>
                <a:lnTo>
                  <a:pt x="2014728" y="85344"/>
                </a:lnTo>
                <a:lnTo>
                  <a:pt x="1982724" y="53340"/>
                </a:lnTo>
                <a:lnTo>
                  <a:pt x="1924812" y="18288"/>
                </a:lnTo>
                <a:lnTo>
                  <a:pt x="1880616" y="4572"/>
                </a:lnTo>
                <a:lnTo>
                  <a:pt x="1857756" y="1524"/>
                </a:lnTo>
                <a:lnTo>
                  <a:pt x="1845564" y="1524"/>
                </a:lnTo>
                <a:lnTo>
                  <a:pt x="1833372" y="0"/>
                </a:lnTo>
                <a:lnTo>
                  <a:pt x="1821180" y="1524"/>
                </a:lnTo>
                <a:lnTo>
                  <a:pt x="1810512" y="1524"/>
                </a:lnTo>
                <a:lnTo>
                  <a:pt x="1786128" y="6096"/>
                </a:lnTo>
                <a:lnTo>
                  <a:pt x="1743456" y="18288"/>
                </a:lnTo>
                <a:lnTo>
                  <a:pt x="1685544" y="53340"/>
                </a:lnTo>
                <a:lnTo>
                  <a:pt x="1653540" y="85344"/>
                </a:lnTo>
                <a:lnTo>
                  <a:pt x="1618488" y="143256"/>
                </a:lnTo>
                <a:lnTo>
                  <a:pt x="1604772" y="187452"/>
                </a:lnTo>
                <a:lnTo>
                  <a:pt x="1601724" y="210312"/>
                </a:lnTo>
                <a:lnTo>
                  <a:pt x="1601724" y="222504"/>
                </a:lnTo>
                <a:lnTo>
                  <a:pt x="1600200" y="234696"/>
                </a:lnTo>
                <a:lnTo>
                  <a:pt x="1601724" y="245364"/>
                </a:lnTo>
                <a:lnTo>
                  <a:pt x="1601724" y="257556"/>
                </a:lnTo>
                <a:lnTo>
                  <a:pt x="1610868" y="303276"/>
                </a:lnTo>
                <a:lnTo>
                  <a:pt x="1629156" y="345948"/>
                </a:lnTo>
                <a:lnTo>
                  <a:pt x="1653540" y="382524"/>
                </a:lnTo>
                <a:lnTo>
                  <a:pt x="1685544" y="414528"/>
                </a:lnTo>
                <a:lnTo>
                  <a:pt x="1743456" y="449580"/>
                </a:lnTo>
                <a:lnTo>
                  <a:pt x="1810512" y="466344"/>
                </a:lnTo>
                <a:lnTo>
                  <a:pt x="1822704" y="466344"/>
                </a:lnTo>
                <a:lnTo>
                  <a:pt x="1834896" y="467868"/>
                </a:lnTo>
                <a:lnTo>
                  <a:pt x="1845564" y="466344"/>
                </a:lnTo>
                <a:lnTo>
                  <a:pt x="1857756" y="466344"/>
                </a:lnTo>
                <a:lnTo>
                  <a:pt x="1903476" y="457200"/>
                </a:lnTo>
                <a:lnTo>
                  <a:pt x="1946148" y="438912"/>
                </a:lnTo>
                <a:lnTo>
                  <a:pt x="1982724" y="414528"/>
                </a:lnTo>
                <a:lnTo>
                  <a:pt x="2014728" y="382524"/>
                </a:lnTo>
                <a:lnTo>
                  <a:pt x="2049780" y="324612"/>
                </a:lnTo>
                <a:lnTo>
                  <a:pt x="2066544" y="257556"/>
                </a:lnTo>
                <a:lnTo>
                  <a:pt x="2066544" y="245364"/>
                </a:lnTo>
                <a:lnTo>
                  <a:pt x="2068068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789167" y="2434856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2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920496" y="350520"/>
            <a:ext cx="4125595" cy="6858000"/>
            <a:chOff x="920496" y="350520"/>
            <a:chExt cx="4125595" cy="6858000"/>
          </a:xfrm>
        </p:grpSpPr>
        <p:sp>
          <p:nvSpPr>
            <p:cNvPr id="40" name="object 40"/>
            <p:cNvSpPr/>
            <p:nvPr/>
          </p:nvSpPr>
          <p:spPr>
            <a:xfrm>
              <a:off x="4044696" y="350519"/>
              <a:ext cx="1001394" cy="6858634"/>
            </a:xfrm>
            <a:custGeom>
              <a:avLst/>
              <a:gdLst/>
              <a:ahLst/>
              <a:cxnLst/>
              <a:rect l="l" t="t" r="r" b="b"/>
              <a:pathLst>
                <a:path w="1001395" h="6858634">
                  <a:moveTo>
                    <a:pt x="467868" y="5257800"/>
                  </a:moveTo>
                  <a:lnTo>
                    <a:pt x="466344" y="5245608"/>
                  </a:lnTo>
                  <a:lnTo>
                    <a:pt x="466344" y="5234940"/>
                  </a:lnTo>
                  <a:lnTo>
                    <a:pt x="461772" y="5210556"/>
                  </a:lnTo>
                  <a:lnTo>
                    <a:pt x="457200" y="5189220"/>
                  </a:lnTo>
                  <a:lnTo>
                    <a:pt x="457200" y="5236464"/>
                  </a:lnTo>
                  <a:lnTo>
                    <a:pt x="457200" y="5282184"/>
                  </a:lnTo>
                  <a:lnTo>
                    <a:pt x="448056" y="5324856"/>
                  </a:lnTo>
                  <a:lnTo>
                    <a:pt x="431292" y="5366004"/>
                  </a:lnTo>
                  <a:lnTo>
                    <a:pt x="406908" y="5401056"/>
                  </a:lnTo>
                  <a:lnTo>
                    <a:pt x="376428" y="5431536"/>
                  </a:lnTo>
                  <a:lnTo>
                    <a:pt x="339852" y="5455920"/>
                  </a:lnTo>
                  <a:lnTo>
                    <a:pt x="300228" y="5472684"/>
                  </a:lnTo>
                  <a:lnTo>
                    <a:pt x="256032" y="5481828"/>
                  </a:lnTo>
                  <a:lnTo>
                    <a:pt x="210312" y="5481828"/>
                  </a:lnTo>
                  <a:lnTo>
                    <a:pt x="167640" y="5472684"/>
                  </a:lnTo>
                  <a:lnTo>
                    <a:pt x="126492" y="5455920"/>
                  </a:lnTo>
                  <a:lnTo>
                    <a:pt x="91440" y="5431536"/>
                  </a:lnTo>
                  <a:lnTo>
                    <a:pt x="60960" y="5401056"/>
                  </a:lnTo>
                  <a:lnTo>
                    <a:pt x="36576" y="5364480"/>
                  </a:lnTo>
                  <a:lnTo>
                    <a:pt x="19812" y="5324856"/>
                  </a:lnTo>
                  <a:lnTo>
                    <a:pt x="10668" y="5280660"/>
                  </a:lnTo>
                  <a:lnTo>
                    <a:pt x="10668" y="5234940"/>
                  </a:lnTo>
                  <a:lnTo>
                    <a:pt x="19812" y="5192268"/>
                  </a:lnTo>
                  <a:lnTo>
                    <a:pt x="36576" y="5151120"/>
                  </a:lnTo>
                  <a:lnTo>
                    <a:pt x="60960" y="5116068"/>
                  </a:lnTo>
                  <a:lnTo>
                    <a:pt x="91440" y="5085588"/>
                  </a:lnTo>
                  <a:lnTo>
                    <a:pt x="128016" y="5061204"/>
                  </a:lnTo>
                  <a:lnTo>
                    <a:pt x="167640" y="5044440"/>
                  </a:lnTo>
                  <a:lnTo>
                    <a:pt x="211836" y="5035296"/>
                  </a:lnTo>
                  <a:lnTo>
                    <a:pt x="257556" y="5035296"/>
                  </a:lnTo>
                  <a:lnTo>
                    <a:pt x="300228" y="5044440"/>
                  </a:lnTo>
                  <a:lnTo>
                    <a:pt x="341376" y="5061204"/>
                  </a:lnTo>
                  <a:lnTo>
                    <a:pt x="376428" y="5085588"/>
                  </a:lnTo>
                  <a:lnTo>
                    <a:pt x="406908" y="5116068"/>
                  </a:lnTo>
                  <a:lnTo>
                    <a:pt x="431292" y="5152644"/>
                  </a:lnTo>
                  <a:lnTo>
                    <a:pt x="448056" y="5192268"/>
                  </a:lnTo>
                  <a:lnTo>
                    <a:pt x="457200" y="5236464"/>
                  </a:lnTo>
                  <a:lnTo>
                    <a:pt x="457200" y="5189220"/>
                  </a:lnTo>
                  <a:lnTo>
                    <a:pt x="438912" y="5146548"/>
                  </a:lnTo>
                  <a:lnTo>
                    <a:pt x="414528" y="5109972"/>
                  </a:lnTo>
                  <a:lnTo>
                    <a:pt x="382524" y="5077968"/>
                  </a:lnTo>
                  <a:lnTo>
                    <a:pt x="324612" y="5042916"/>
                  </a:lnTo>
                  <a:lnTo>
                    <a:pt x="280416" y="5029200"/>
                  </a:lnTo>
                  <a:lnTo>
                    <a:pt x="257556" y="5026152"/>
                  </a:lnTo>
                  <a:lnTo>
                    <a:pt x="245364" y="5026152"/>
                  </a:lnTo>
                  <a:lnTo>
                    <a:pt x="233172" y="5024628"/>
                  </a:lnTo>
                  <a:lnTo>
                    <a:pt x="220980" y="5026152"/>
                  </a:lnTo>
                  <a:lnTo>
                    <a:pt x="210312" y="5026152"/>
                  </a:lnTo>
                  <a:lnTo>
                    <a:pt x="185928" y="5030724"/>
                  </a:lnTo>
                  <a:lnTo>
                    <a:pt x="143256" y="5042916"/>
                  </a:lnTo>
                  <a:lnTo>
                    <a:pt x="85344" y="5077968"/>
                  </a:lnTo>
                  <a:lnTo>
                    <a:pt x="53340" y="5109972"/>
                  </a:lnTo>
                  <a:lnTo>
                    <a:pt x="18288" y="5167884"/>
                  </a:lnTo>
                  <a:lnTo>
                    <a:pt x="4572" y="5212080"/>
                  </a:lnTo>
                  <a:lnTo>
                    <a:pt x="1524" y="5234940"/>
                  </a:lnTo>
                  <a:lnTo>
                    <a:pt x="1524" y="5247132"/>
                  </a:lnTo>
                  <a:lnTo>
                    <a:pt x="0" y="5259324"/>
                  </a:lnTo>
                  <a:lnTo>
                    <a:pt x="1524" y="5269992"/>
                  </a:lnTo>
                  <a:lnTo>
                    <a:pt x="1524" y="5282184"/>
                  </a:lnTo>
                  <a:lnTo>
                    <a:pt x="10668" y="5327904"/>
                  </a:lnTo>
                  <a:lnTo>
                    <a:pt x="28956" y="5370576"/>
                  </a:lnTo>
                  <a:lnTo>
                    <a:pt x="53340" y="5407152"/>
                  </a:lnTo>
                  <a:lnTo>
                    <a:pt x="85344" y="5439156"/>
                  </a:lnTo>
                  <a:lnTo>
                    <a:pt x="143256" y="5474208"/>
                  </a:lnTo>
                  <a:lnTo>
                    <a:pt x="210312" y="5490972"/>
                  </a:lnTo>
                  <a:lnTo>
                    <a:pt x="222504" y="5490972"/>
                  </a:lnTo>
                  <a:lnTo>
                    <a:pt x="234696" y="5492496"/>
                  </a:lnTo>
                  <a:lnTo>
                    <a:pt x="245364" y="5490972"/>
                  </a:lnTo>
                  <a:lnTo>
                    <a:pt x="257556" y="5490972"/>
                  </a:lnTo>
                  <a:lnTo>
                    <a:pt x="303276" y="5481828"/>
                  </a:lnTo>
                  <a:lnTo>
                    <a:pt x="345948" y="5463540"/>
                  </a:lnTo>
                  <a:lnTo>
                    <a:pt x="382524" y="5439156"/>
                  </a:lnTo>
                  <a:lnTo>
                    <a:pt x="414528" y="5407152"/>
                  </a:lnTo>
                  <a:lnTo>
                    <a:pt x="449580" y="5349240"/>
                  </a:lnTo>
                  <a:lnTo>
                    <a:pt x="466344" y="5282184"/>
                  </a:lnTo>
                  <a:lnTo>
                    <a:pt x="466344" y="5269992"/>
                  </a:lnTo>
                  <a:lnTo>
                    <a:pt x="467868" y="5257800"/>
                  </a:lnTo>
                  <a:close/>
                </a:path>
                <a:path w="1001395" h="6858634">
                  <a:moveTo>
                    <a:pt x="1001268" y="0"/>
                  </a:moveTo>
                  <a:lnTo>
                    <a:pt x="1001268" y="0"/>
                  </a:lnTo>
                  <a:lnTo>
                    <a:pt x="914400" y="0"/>
                  </a:lnTo>
                  <a:lnTo>
                    <a:pt x="914400" y="6858013"/>
                  </a:lnTo>
                  <a:lnTo>
                    <a:pt x="925068" y="6858013"/>
                  </a:lnTo>
                  <a:lnTo>
                    <a:pt x="990600" y="6858013"/>
                  </a:lnTo>
                  <a:lnTo>
                    <a:pt x="1001268" y="6858013"/>
                  </a:lnTo>
                  <a:lnTo>
                    <a:pt x="1001268" y="6853441"/>
                  </a:lnTo>
                  <a:lnTo>
                    <a:pt x="1001268" y="6096"/>
                  </a:lnTo>
                  <a:lnTo>
                    <a:pt x="10012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87068" y="56083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82496" y="56037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245364" y="466344"/>
                  </a:move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close/>
                </a:path>
                <a:path w="467994" h="467995">
                  <a:moveTo>
                    <a:pt x="257556" y="1524"/>
                  </a:moveTo>
                  <a:lnTo>
                    <a:pt x="210312" y="1524"/>
                  </a:lnTo>
                  <a:lnTo>
                    <a:pt x="185928" y="6095"/>
                  </a:lnTo>
                  <a:lnTo>
                    <a:pt x="143256" y="18287"/>
                  </a:lnTo>
                  <a:lnTo>
                    <a:pt x="85343" y="53339"/>
                  </a:lnTo>
                  <a:lnTo>
                    <a:pt x="53340" y="85343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6" y="345947"/>
                  </a:lnTo>
                  <a:lnTo>
                    <a:pt x="53340" y="382524"/>
                  </a:lnTo>
                  <a:lnTo>
                    <a:pt x="85343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2" y="167639"/>
                  </a:lnTo>
                  <a:lnTo>
                    <a:pt x="36576" y="126492"/>
                  </a:lnTo>
                  <a:lnTo>
                    <a:pt x="60960" y="91439"/>
                  </a:lnTo>
                  <a:lnTo>
                    <a:pt x="91440" y="60960"/>
                  </a:lnTo>
                  <a:lnTo>
                    <a:pt x="128016" y="36575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303276" y="10668"/>
                  </a:lnTo>
                  <a:lnTo>
                    <a:pt x="280416" y="4572"/>
                  </a:lnTo>
                  <a:lnTo>
                    <a:pt x="257556" y="1524"/>
                  </a:lnTo>
                  <a:close/>
                </a:path>
                <a:path w="467994" h="467995">
                  <a:moveTo>
                    <a:pt x="303276" y="10668"/>
                  </a:moveTo>
                  <a:lnTo>
                    <a:pt x="257556" y="10668"/>
                  </a:lnTo>
                  <a:lnTo>
                    <a:pt x="300228" y="19812"/>
                  </a:lnTo>
                  <a:lnTo>
                    <a:pt x="321564" y="27431"/>
                  </a:lnTo>
                  <a:lnTo>
                    <a:pt x="359664" y="48768"/>
                  </a:lnTo>
                  <a:lnTo>
                    <a:pt x="406908" y="91439"/>
                  </a:lnTo>
                  <a:lnTo>
                    <a:pt x="431292" y="128016"/>
                  </a:lnTo>
                  <a:lnTo>
                    <a:pt x="448056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5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1" y="457200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2" y="121919"/>
                  </a:lnTo>
                  <a:lnTo>
                    <a:pt x="414528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6" y="10668"/>
                  </a:lnTo>
                  <a:close/>
                </a:path>
                <a:path w="467994" h="467995">
                  <a:moveTo>
                    <a:pt x="233172" y="0"/>
                  </a:moveTo>
                  <a:lnTo>
                    <a:pt x="220980" y="1524"/>
                  </a:lnTo>
                  <a:lnTo>
                    <a:pt x="245364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25068" y="32461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20496" y="32415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4" h="467995">
                  <a:moveTo>
                    <a:pt x="257556" y="1524"/>
                  </a:move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7"/>
                  </a:lnTo>
                  <a:lnTo>
                    <a:pt x="85343" y="53339"/>
                  </a:lnTo>
                  <a:lnTo>
                    <a:pt x="53340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3" y="210312"/>
                  </a:lnTo>
                  <a:lnTo>
                    <a:pt x="1523" y="222503"/>
                  </a:lnTo>
                  <a:lnTo>
                    <a:pt x="0" y="234696"/>
                  </a:lnTo>
                  <a:lnTo>
                    <a:pt x="1523" y="245363"/>
                  </a:lnTo>
                  <a:lnTo>
                    <a:pt x="1523" y="257556"/>
                  </a:lnTo>
                  <a:lnTo>
                    <a:pt x="10667" y="303275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3" y="414527"/>
                  </a:lnTo>
                  <a:lnTo>
                    <a:pt x="143256" y="449579"/>
                  </a:lnTo>
                  <a:lnTo>
                    <a:pt x="210312" y="466344"/>
                  </a:lnTo>
                  <a:lnTo>
                    <a:pt x="257556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1" y="431291"/>
                  </a:lnTo>
                  <a:lnTo>
                    <a:pt x="91440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40" y="60960"/>
                  </a:lnTo>
                  <a:lnTo>
                    <a:pt x="128015" y="36575"/>
                  </a:lnTo>
                  <a:lnTo>
                    <a:pt x="167640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6" y="4572"/>
                  </a:lnTo>
                  <a:lnTo>
                    <a:pt x="257556" y="1524"/>
                  </a:lnTo>
                  <a:close/>
                </a:path>
                <a:path w="467994" h="467995">
                  <a:moveTo>
                    <a:pt x="303275" y="10667"/>
                  </a:moveTo>
                  <a:lnTo>
                    <a:pt x="257556" y="10667"/>
                  </a:lnTo>
                  <a:lnTo>
                    <a:pt x="300228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6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8" y="406908"/>
                  </a:lnTo>
                  <a:lnTo>
                    <a:pt x="339851" y="431291"/>
                  </a:lnTo>
                  <a:lnTo>
                    <a:pt x="300228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7" y="438912"/>
                  </a:lnTo>
                  <a:lnTo>
                    <a:pt x="382523" y="414527"/>
                  </a:lnTo>
                  <a:lnTo>
                    <a:pt x="414528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7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3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4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33344" y="5766816"/>
              <a:ext cx="986155" cy="532130"/>
            </a:xfrm>
            <a:custGeom>
              <a:avLst/>
              <a:gdLst/>
              <a:ahLst/>
              <a:cxnLst/>
              <a:rect l="l" t="t" r="r" b="b"/>
              <a:pathLst>
                <a:path w="986154" h="532129">
                  <a:moveTo>
                    <a:pt x="981456" y="0"/>
                  </a:moveTo>
                  <a:lnTo>
                    <a:pt x="0" y="524256"/>
                  </a:lnTo>
                  <a:lnTo>
                    <a:pt x="4572" y="531876"/>
                  </a:lnTo>
                  <a:lnTo>
                    <a:pt x="986028" y="7620"/>
                  </a:lnTo>
                  <a:lnTo>
                    <a:pt x="98145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01496" y="3625595"/>
              <a:ext cx="1385570" cy="2687320"/>
            </a:xfrm>
            <a:custGeom>
              <a:avLst/>
              <a:gdLst/>
              <a:ahLst/>
              <a:cxnLst/>
              <a:rect l="l" t="t" r="r" b="b"/>
              <a:pathLst>
                <a:path w="1385570" h="2687320">
                  <a:moveTo>
                    <a:pt x="315468" y="361188"/>
                  </a:moveTo>
                  <a:lnTo>
                    <a:pt x="30480" y="0"/>
                  </a:lnTo>
                  <a:lnTo>
                    <a:pt x="0" y="22860"/>
                  </a:lnTo>
                  <a:lnTo>
                    <a:pt x="284988" y="385572"/>
                  </a:lnTo>
                  <a:lnTo>
                    <a:pt x="315468" y="361188"/>
                  </a:lnTo>
                  <a:close/>
                </a:path>
                <a:path w="1385570" h="2687320">
                  <a:moveTo>
                    <a:pt x="1385316" y="2651760"/>
                  </a:moveTo>
                  <a:lnTo>
                    <a:pt x="784860" y="2357628"/>
                  </a:lnTo>
                  <a:lnTo>
                    <a:pt x="768096" y="2391156"/>
                  </a:lnTo>
                  <a:lnTo>
                    <a:pt x="1368552" y="2686812"/>
                  </a:lnTo>
                  <a:lnTo>
                    <a:pt x="1385316" y="265176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13688" y="2633471"/>
              <a:ext cx="2970530" cy="2816860"/>
            </a:xfrm>
            <a:custGeom>
              <a:avLst/>
              <a:gdLst/>
              <a:ahLst/>
              <a:cxnLst/>
              <a:rect l="l" t="t" r="r" b="b"/>
              <a:pathLst>
                <a:path w="2970529" h="2816860">
                  <a:moveTo>
                    <a:pt x="1214628" y="7620"/>
                  </a:moveTo>
                  <a:lnTo>
                    <a:pt x="1210056" y="0"/>
                  </a:lnTo>
                  <a:lnTo>
                    <a:pt x="0" y="675132"/>
                  </a:lnTo>
                  <a:lnTo>
                    <a:pt x="4572" y="684276"/>
                  </a:lnTo>
                  <a:lnTo>
                    <a:pt x="1214628" y="7620"/>
                  </a:lnTo>
                  <a:close/>
                </a:path>
                <a:path w="2970529" h="2816860">
                  <a:moveTo>
                    <a:pt x="2807208" y="2811780"/>
                  </a:moveTo>
                  <a:lnTo>
                    <a:pt x="2368296" y="2144268"/>
                  </a:lnTo>
                  <a:lnTo>
                    <a:pt x="2360676" y="2148840"/>
                  </a:lnTo>
                  <a:lnTo>
                    <a:pt x="2799588" y="2816352"/>
                  </a:lnTo>
                  <a:lnTo>
                    <a:pt x="2807208" y="2811780"/>
                  </a:lnTo>
                  <a:close/>
                </a:path>
                <a:path w="2970529" h="2816860">
                  <a:moveTo>
                    <a:pt x="2970276" y="1222248"/>
                  </a:moveTo>
                  <a:lnTo>
                    <a:pt x="2959608" y="1222248"/>
                  </a:lnTo>
                  <a:lnTo>
                    <a:pt x="2959608" y="2746248"/>
                  </a:lnTo>
                  <a:lnTo>
                    <a:pt x="2970276" y="2746248"/>
                  </a:lnTo>
                  <a:lnTo>
                    <a:pt x="2970276" y="122224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461020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289744" y="3958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899382" y="4034993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823246" y="28920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432871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99382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56557" y="441604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613471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299246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765744" y="2739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299246" y="33492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908871" y="4263580"/>
            <a:ext cx="204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79971" y="33492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680284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280420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689607" y="4034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442195" y="34255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204284" y="35016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42195" y="4492180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785595" y="3958856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385731" y="3958856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499696" y="1749082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785595" y="986993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099833" y="174908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385731" y="98699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785595" y="174908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385731" y="1749082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785595" y="2510993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385731" y="2510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499696" y="3196767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785595" y="4720767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099833" y="3196767"/>
            <a:ext cx="850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385731" y="4720767"/>
            <a:ext cx="95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499696" y="2510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099833" y="2510993"/>
            <a:ext cx="952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385731" y="3196767"/>
            <a:ext cx="952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785595" y="3196767"/>
            <a:ext cx="850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758695" y="879347"/>
            <a:ext cx="5649595" cy="4730750"/>
            <a:chOff x="1758695" y="879347"/>
            <a:chExt cx="5649595" cy="4730750"/>
          </a:xfrm>
        </p:grpSpPr>
        <p:sp>
          <p:nvSpPr>
            <p:cNvPr id="86" name="object 86"/>
            <p:cNvSpPr/>
            <p:nvPr/>
          </p:nvSpPr>
          <p:spPr>
            <a:xfrm>
              <a:off x="1758695" y="4389119"/>
              <a:ext cx="163195" cy="1221105"/>
            </a:xfrm>
            <a:custGeom>
              <a:avLst/>
              <a:gdLst/>
              <a:ahLst/>
              <a:cxnLst/>
              <a:rect l="l" t="t" r="r" b="b"/>
              <a:pathLst>
                <a:path w="163194" h="1221104">
                  <a:moveTo>
                    <a:pt x="10668" y="0"/>
                  </a:moveTo>
                  <a:lnTo>
                    <a:pt x="0" y="1523"/>
                  </a:lnTo>
                  <a:lnTo>
                    <a:pt x="152400" y="1220723"/>
                  </a:lnTo>
                  <a:lnTo>
                    <a:pt x="163068" y="12192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340096" y="879347"/>
              <a:ext cx="2068195" cy="467995"/>
            </a:xfrm>
            <a:custGeom>
              <a:avLst/>
              <a:gdLst/>
              <a:ahLst/>
              <a:cxnLst/>
              <a:rect l="l" t="t" r="r" b="b"/>
              <a:pathLst>
                <a:path w="2068195" h="467994">
                  <a:moveTo>
                    <a:pt x="467868" y="233172"/>
                  </a:move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57200" y="164592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6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2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2" y="167640"/>
                  </a:lnTo>
                  <a:lnTo>
                    <a:pt x="36576" y="126492"/>
                  </a:lnTo>
                  <a:lnTo>
                    <a:pt x="60960" y="91440"/>
                  </a:lnTo>
                  <a:lnTo>
                    <a:pt x="91440" y="60960"/>
                  </a:lnTo>
                  <a:lnTo>
                    <a:pt x="128016" y="36588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257556" y="10668"/>
                  </a:lnTo>
                  <a:lnTo>
                    <a:pt x="300228" y="19812"/>
                  </a:lnTo>
                  <a:lnTo>
                    <a:pt x="341376" y="36588"/>
                  </a:lnTo>
                  <a:lnTo>
                    <a:pt x="376428" y="60960"/>
                  </a:lnTo>
                  <a:lnTo>
                    <a:pt x="406908" y="91440"/>
                  </a:lnTo>
                  <a:lnTo>
                    <a:pt x="431292" y="128016"/>
                  </a:lnTo>
                  <a:lnTo>
                    <a:pt x="448056" y="167640"/>
                  </a:lnTo>
                  <a:lnTo>
                    <a:pt x="457200" y="211836"/>
                  </a:lnTo>
                  <a:lnTo>
                    <a:pt x="457200" y="164592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4" y="53340"/>
                  </a:lnTo>
                  <a:lnTo>
                    <a:pt x="324612" y="18288"/>
                  </a:lnTo>
                  <a:lnTo>
                    <a:pt x="280416" y="4572"/>
                  </a:lnTo>
                  <a:lnTo>
                    <a:pt x="257556" y="1524"/>
                  </a:lnTo>
                  <a:lnTo>
                    <a:pt x="245364" y="1524"/>
                  </a:lnTo>
                  <a:lnTo>
                    <a:pt x="233172" y="0"/>
                  </a:lnTo>
                  <a:lnTo>
                    <a:pt x="220980" y="1524"/>
                  </a:ln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8"/>
                  </a:lnTo>
                  <a:lnTo>
                    <a:pt x="85344" y="53340"/>
                  </a:lnTo>
                  <a:lnTo>
                    <a:pt x="53340" y="85344"/>
                  </a:lnTo>
                  <a:lnTo>
                    <a:pt x="18288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6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4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close/>
                </a:path>
                <a:path w="2068195" h="467994">
                  <a:moveTo>
                    <a:pt x="2068068" y="233172"/>
                  </a:moveTo>
                  <a:lnTo>
                    <a:pt x="2066544" y="220980"/>
                  </a:lnTo>
                  <a:lnTo>
                    <a:pt x="2066544" y="210312"/>
                  </a:lnTo>
                  <a:lnTo>
                    <a:pt x="2061972" y="185928"/>
                  </a:lnTo>
                  <a:lnTo>
                    <a:pt x="2057400" y="164592"/>
                  </a:lnTo>
                  <a:lnTo>
                    <a:pt x="2057400" y="211836"/>
                  </a:lnTo>
                  <a:lnTo>
                    <a:pt x="2057400" y="257556"/>
                  </a:lnTo>
                  <a:lnTo>
                    <a:pt x="2048256" y="300228"/>
                  </a:lnTo>
                  <a:lnTo>
                    <a:pt x="2031492" y="341376"/>
                  </a:lnTo>
                  <a:lnTo>
                    <a:pt x="2007108" y="376428"/>
                  </a:lnTo>
                  <a:lnTo>
                    <a:pt x="1976628" y="406908"/>
                  </a:lnTo>
                  <a:lnTo>
                    <a:pt x="1940052" y="431292"/>
                  </a:lnTo>
                  <a:lnTo>
                    <a:pt x="1900428" y="448056"/>
                  </a:lnTo>
                  <a:lnTo>
                    <a:pt x="1856232" y="457200"/>
                  </a:lnTo>
                  <a:lnTo>
                    <a:pt x="1810512" y="457200"/>
                  </a:lnTo>
                  <a:lnTo>
                    <a:pt x="1767840" y="448056"/>
                  </a:lnTo>
                  <a:lnTo>
                    <a:pt x="1726692" y="431292"/>
                  </a:lnTo>
                  <a:lnTo>
                    <a:pt x="1691640" y="406908"/>
                  </a:lnTo>
                  <a:lnTo>
                    <a:pt x="1661160" y="376428"/>
                  </a:lnTo>
                  <a:lnTo>
                    <a:pt x="1636776" y="339852"/>
                  </a:lnTo>
                  <a:lnTo>
                    <a:pt x="1620012" y="300228"/>
                  </a:lnTo>
                  <a:lnTo>
                    <a:pt x="1610868" y="256032"/>
                  </a:lnTo>
                  <a:lnTo>
                    <a:pt x="1610868" y="210312"/>
                  </a:lnTo>
                  <a:lnTo>
                    <a:pt x="1620012" y="167640"/>
                  </a:lnTo>
                  <a:lnTo>
                    <a:pt x="1636776" y="126492"/>
                  </a:lnTo>
                  <a:lnTo>
                    <a:pt x="1661160" y="91440"/>
                  </a:lnTo>
                  <a:lnTo>
                    <a:pt x="1691640" y="60960"/>
                  </a:lnTo>
                  <a:lnTo>
                    <a:pt x="1728216" y="36588"/>
                  </a:lnTo>
                  <a:lnTo>
                    <a:pt x="1767840" y="19812"/>
                  </a:lnTo>
                  <a:lnTo>
                    <a:pt x="1812036" y="10668"/>
                  </a:lnTo>
                  <a:lnTo>
                    <a:pt x="1857756" y="10668"/>
                  </a:lnTo>
                  <a:lnTo>
                    <a:pt x="1900428" y="19812"/>
                  </a:lnTo>
                  <a:lnTo>
                    <a:pt x="1941576" y="36588"/>
                  </a:lnTo>
                  <a:lnTo>
                    <a:pt x="1976628" y="60960"/>
                  </a:lnTo>
                  <a:lnTo>
                    <a:pt x="2007108" y="91440"/>
                  </a:lnTo>
                  <a:lnTo>
                    <a:pt x="2031492" y="128016"/>
                  </a:lnTo>
                  <a:lnTo>
                    <a:pt x="2048256" y="167640"/>
                  </a:lnTo>
                  <a:lnTo>
                    <a:pt x="2057400" y="211836"/>
                  </a:lnTo>
                  <a:lnTo>
                    <a:pt x="2057400" y="164592"/>
                  </a:lnTo>
                  <a:lnTo>
                    <a:pt x="2039112" y="121920"/>
                  </a:lnTo>
                  <a:lnTo>
                    <a:pt x="2014728" y="85344"/>
                  </a:lnTo>
                  <a:lnTo>
                    <a:pt x="1982724" y="53340"/>
                  </a:lnTo>
                  <a:lnTo>
                    <a:pt x="1924812" y="18288"/>
                  </a:lnTo>
                  <a:lnTo>
                    <a:pt x="1880616" y="4572"/>
                  </a:lnTo>
                  <a:lnTo>
                    <a:pt x="1857756" y="1524"/>
                  </a:lnTo>
                  <a:lnTo>
                    <a:pt x="1845564" y="1524"/>
                  </a:lnTo>
                  <a:lnTo>
                    <a:pt x="1833372" y="0"/>
                  </a:lnTo>
                  <a:lnTo>
                    <a:pt x="1821180" y="1524"/>
                  </a:lnTo>
                  <a:lnTo>
                    <a:pt x="1810512" y="1524"/>
                  </a:lnTo>
                  <a:lnTo>
                    <a:pt x="1786128" y="6096"/>
                  </a:lnTo>
                  <a:lnTo>
                    <a:pt x="1743456" y="18288"/>
                  </a:lnTo>
                  <a:lnTo>
                    <a:pt x="1685544" y="53340"/>
                  </a:lnTo>
                  <a:lnTo>
                    <a:pt x="1653540" y="85344"/>
                  </a:lnTo>
                  <a:lnTo>
                    <a:pt x="1618488" y="143256"/>
                  </a:lnTo>
                  <a:lnTo>
                    <a:pt x="1604772" y="187452"/>
                  </a:lnTo>
                  <a:lnTo>
                    <a:pt x="1601724" y="210312"/>
                  </a:lnTo>
                  <a:lnTo>
                    <a:pt x="1601724" y="222504"/>
                  </a:lnTo>
                  <a:lnTo>
                    <a:pt x="1600200" y="234696"/>
                  </a:lnTo>
                  <a:lnTo>
                    <a:pt x="1601724" y="245364"/>
                  </a:lnTo>
                  <a:lnTo>
                    <a:pt x="1601724" y="257556"/>
                  </a:lnTo>
                  <a:lnTo>
                    <a:pt x="1610868" y="303276"/>
                  </a:lnTo>
                  <a:lnTo>
                    <a:pt x="1629156" y="345948"/>
                  </a:lnTo>
                  <a:lnTo>
                    <a:pt x="1653540" y="382524"/>
                  </a:lnTo>
                  <a:lnTo>
                    <a:pt x="1685544" y="414528"/>
                  </a:lnTo>
                  <a:lnTo>
                    <a:pt x="1743456" y="449580"/>
                  </a:lnTo>
                  <a:lnTo>
                    <a:pt x="1810512" y="466344"/>
                  </a:lnTo>
                  <a:lnTo>
                    <a:pt x="1822704" y="466344"/>
                  </a:lnTo>
                  <a:lnTo>
                    <a:pt x="1834896" y="467868"/>
                  </a:lnTo>
                  <a:lnTo>
                    <a:pt x="1845564" y="466344"/>
                  </a:lnTo>
                  <a:lnTo>
                    <a:pt x="1857756" y="466344"/>
                  </a:lnTo>
                  <a:lnTo>
                    <a:pt x="1903476" y="457200"/>
                  </a:lnTo>
                  <a:lnTo>
                    <a:pt x="1946148" y="438912"/>
                  </a:lnTo>
                  <a:lnTo>
                    <a:pt x="1982724" y="414528"/>
                  </a:lnTo>
                  <a:lnTo>
                    <a:pt x="2014728" y="382524"/>
                  </a:lnTo>
                  <a:lnTo>
                    <a:pt x="2049780" y="324612"/>
                  </a:lnTo>
                  <a:lnTo>
                    <a:pt x="2066544" y="257556"/>
                  </a:lnTo>
                  <a:lnTo>
                    <a:pt x="2066544" y="245364"/>
                  </a:lnTo>
                  <a:lnTo>
                    <a:pt x="20680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5789167" y="910856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1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499696" y="986993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099833" y="986993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5340096" y="4613147"/>
            <a:ext cx="2068195" cy="467995"/>
            <a:chOff x="5340096" y="4613147"/>
            <a:chExt cx="2068195" cy="467995"/>
          </a:xfrm>
        </p:grpSpPr>
        <p:sp>
          <p:nvSpPr>
            <p:cNvPr id="92" name="object 92"/>
            <p:cNvSpPr/>
            <p:nvPr/>
          </p:nvSpPr>
          <p:spPr>
            <a:xfrm>
              <a:off x="5344668" y="4617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340096" y="4613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1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944868" y="4617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940296" y="4613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2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5789167" y="4644631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499696" y="4720767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099833" y="4720767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5340096" y="3851147"/>
            <a:ext cx="2068195" cy="467995"/>
            <a:chOff x="5340096" y="3851147"/>
            <a:chExt cx="2068195" cy="467995"/>
          </a:xfrm>
        </p:grpSpPr>
        <p:sp>
          <p:nvSpPr>
            <p:cNvPr id="100" name="object 100"/>
            <p:cNvSpPr/>
            <p:nvPr/>
          </p:nvSpPr>
          <p:spPr>
            <a:xfrm>
              <a:off x="5344668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340096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944868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940296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5789167" y="3882719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3366058" y="5273684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6337744" y="542613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8623820" y="542613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204284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499696" y="5502271"/>
            <a:ext cx="12509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099833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785595" y="5502271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9385731" y="5502271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17" name="object 117"/>
          <p:cNvSpPr txBox="1"/>
          <p:nvPr/>
        </p:nvSpPr>
        <p:spPr>
          <a:xfrm>
            <a:off x="3746918" y="603559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2299246" y="611191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20" name="object 120"/>
          <p:cNvSpPr txBox="1"/>
          <p:nvPr/>
        </p:nvSpPr>
        <p:spPr>
          <a:xfrm>
            <a:off x="5789167" y="6188042"/>
            <a:ext cx="11684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6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 txBox="1"/>
          <p:nvPr/>
        </p:nvSpPr>
        <p:spPr>
          <a:xfrm>
            <a:off x="8075168" y="6188042"/>
            <a:ext cx="11684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10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5499696" y="6264180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7099833" y="6264180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7785595" y="6264180"/>
            <a:ext cx="14478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9385731" y="6264180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499696" y="3958856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099833" y="3958856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title"/>
          </p:nvPr>
        </p:nvSpPr>
        <p:spPr>
          <a:xfrm>
            <a:off x="1803907" y="830122"/>
            <a:ext cx="2279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</a:rPr>
              <a:t>Добавяне </a:t>
            </a:r>
            <a:r>
              <a:rPr sz="2400" spc="-5" dirty="0">
                <a:solidFill>
                  <a:srgbClr val="FFFFFF"/>
                </a:solidFill>
              </a:rPr>
              <a:t>на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дъга</a:t>
            </a: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921496" cy="6853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37744" y="1672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3820" y="1672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23820" y="4644631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23820" y="3120631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8331" y="2434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9295" y="2787395"/>
            <a:ext cx="6944995" cy="3279775"/>
            <a:chOff x="2749295" y="2787395"/>
            <a:chExt cx="6944995" cy="3279775"/>
          </a:xfrm>
        </p:grpSpPr>
        <p:sp>
          <p:nvSpPr>
            <p:cNvPr id="9" name="object 9"/>
            <p:cNvSpPr/>
            <p:nvPr/>
          </p:nvSpPr>
          <p:spPr>
            <a:xfrm>
              <a:off x="2749295" y="2865119"/>
              <a:ext cx="163195" cy="3202305"/>
            </a:xfrm>
            <a:custGeom>
              <a:avLst/>
              <a:gdLst/>
              <a:ahLst/>
              <a:cxnLst/>
              <a:rect l="l" t="t" r="r" b="b"/>
              <a:pathLst>
                <a:path w="163194" h="3202304">
                  <a:moveTo>
                    <a:pt x="10668" y="0"/>
                  </a:moveTo>
                  <a:lnTo>
                    <a:pt x="0" y="1524"/>
                  </a:lnTo>
                  <a:lnTo>
                    <a:pt x="152400" y="3201924"/>
                  </a:lnTo>
                  <a:lnTo>
                    <a:pt x="163068" y="32004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63696" y="2787395"/>
              <a:ext cx="4424680" cy="1525905"/>
            </a:xfrm>
            <a:custGeom>
              <a:avLst/>
              <a:gdLst/>
              <a:ahLst/>
              <a:cxnLst/>
              <a:rect l="l" t="t" r="r" b="b"/>
              <a:pathLst>
                <a:path w="4424680" h="1525904">
                  <a:moveTo>
                    <a:pt x="544068" y="24384"/>
                  </a:moveTo>
                  <a:lnTo>
                    <a:pt x="515112" y="0"/>
                  </a:lnTo>
                  <a:lnTo>
                    <a:pt x="0" y="589788"/>
                  </a:lnTo>
                  <a:lnTo>
                    <a:pt x="28956" y="614172"/>
                  </a:lnTo>
                  <a:lnTo>
                    <a:pt x="544068" y="24384"/>
                  </a:lnTo>
                  <a:close/>
                </a:path>
                <a:path w="4424680" h="1525904">
                  <a:moveTo>
                    <a:pt x="710184" y="80772"/>
                  </a:moveTo>
                  <a:lnTo>
                    <a:pt x="672084" y="76200"/>
                  </a:lnTo>
                  <a:lnTo>
                    <a:pt x="595884" y="609600"/>
                  </a:lnTo>
                  <a:lnTo>
                    <a:pt x="633984" y="614172"/>
                  </a:lnTo>
                  <a:lnTo>
                    <a:pt x="710184" y="80772"/>
                  </a:lnTo>
                  <a:close/>
                </a:path>
                <a:path w="4424680" h="1525904">
                  <a:moveTo>
                    <a:pt x="4424172" y="1296924"/>
                  </a:moveTo>
                  <a:lnTo>
                    <a:pt x="4419536" y="1251229"/>
                  </a:lnTo>
                  <a:lnTo>
                    <a:pt x="4406239" y="1208493"/>
                  </a:lnTo>
                  <a:lnTo>
                    <a:pt x="4385183" y="1169682"/>
                  </a:lnTo>
                  <a:lnTo>
                    <a:pt x="4357306" y="1135761"/>
                  </a:lnTo>
                  <a:lnTo>
                    <a:pt x="4323486" y="1107706"/>
                  </a:lnTo>
                  <a:lnTo>
                    <a:pt x="4284650" y="1086472"/>
                  </a:lnTo>
                  <a:lnTo>
                    <a:pt x="4241711" y="1073023"/>
                  </a:lnTo>
                  <a:lnTo>
                    <a:pt x="4195572" y="1068324"/>
                  </a:lnTo>
                  <a:lnTo>
                    <a:pt x="4149864" y="1073023"/>
                  </a:lnTo>
                  <a:lnTo>
                    <a:pt x="4107129" y="1086472"/>
                  </a:lnTo>
                  <a:lnTo>
                    <a:pt x="4068318" y="1107706"/>
                  </a:lnTo>
                  <a:lnTo>
                    <a:pt x="4034409" y="1135761"/>
                  </a:lnTo>
                  <a:lnTo>
                    <a:pt x="4006342" y="1169682"/>
                  </a:lnTo>
                  <a:lnTo>
                    <a:pt x="3985107" y="1208493"/>
                  </a:lnTo>
                  <a:lnTo>
                    <a:pt x="3971658" y="1251229"/>
                  </a:lnTo>
                  <a:lnTo>
                    <a:pt x="3966972" y="1296924"/>
                  </a:lnTo>
                  <a:lnTo>
                    <a:pt x="3971658" y="1343075"/>
                  </a:lnTo>
                  <a:lnTo>
                    <a:pt x="3985107" y="1386014"/>
                  </a:lnTo>
                  <a:lnTo>
                    <a:pt x="4006342" y="1424851"/>
                  </a:lnTo>
                  <a:lnTo>
                    <a:pt x="4034409" y="1458671"/>
                  </a:lnTo>
                  <a:lnTo>
                    <a:pt x="4068318" y="1486547"/>
                  </a:lnTo>
                  <a:lnTo>
                    <a:pt x="4107129" y="1507604"/>
                  </a:lnTo>
                  <a:lnTo>
                    <a:pt x="4149864" y="1520901"/>
                  </a:lnTo>
                  <a:lnTo>
                    <a:pt x="4195572" y="1525524"/>
                  </a:lnTo>
                  <a:lnTo>
                    <a:pt x="4241711" y="1520901"/>
                  </a:lnTo>
                  <a:lnTo>
                    <a:pt x="4284650" y="1507604"/>
                  </a:lnTo>
                  <a:lnTo>
                    <a:pt x="4323486" y="1486547"/>
                  </a:lnTo>
                  <a:lnTo>
                    <a:pt x="4357294" y="1458671"/>
                  </a:lnTo>
                  <a:lnTo>
                    <a:pt x="4385183" y="1424851"/>
                  </a:lnTo>
                  <a:lnTo>
                    <a:pt x="4406239" y="1386014"/>
                  </a:lnTo>
                  <a:lnTo>
                    <a:pt x="4419536" y="1343075"/>
                  </a:lnTo>
                  <a:lnTo>
                    <a:pt x="4424172" y="129692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6095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30867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26295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75168" y="3882719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26095" y="879347"/>
            <a:ext cx="2068195" cy="5725795"/>
            <a:chOff x="7626095" y="879347"/>
            <a:chExt cx="2068195" cy="5725795"/>
          </a:xfrm>
        </p:grpSpPr>
        <p:sp>
          <p:nvSpPr>
            <p:cNvPr id="16" name="object 16"/>
            <p:cNvSpPr/>
            <p:nvPr/>
          </p:nvSpPr>
          <p:spPr>
            <a:xfrm>
              <a:off x="7630667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26095" y="6137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2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30867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26096" y="879347"/>
              <a:ext cx="2068195" cy="5725795"/>
            </a:xfrm>
            <a:custGeom>
              <a:avLst/>
              <a:gdLst/>
              <a:ahLst/>
              <a:cxnLst/>
              <a:rect l="l" t="t" r="r" b="b"/>
              <a:pathLst>
                <a:path w="2068195" h="5725795">
                  <a:moveTo>
                    <a:pt x="467868" y="233172"/>
                  </a:move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57200" y="164592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6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2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2" y="167640"/>
                  </a:lnTo>
                  <a:lnTo>
                    <a:pt x="36576" y="126492"/>
                  </a:lnTo>
                  <a:lnTo>
                    <a:pt x="60960" y="91440"/>
                  </a:lnTo>
                  <a:lnTo>
                    <a:pt x="91440" y="60960"/>
                  </a:lnTo>
                  <a:lnTo>
                    <a:pt x="128016" y="36588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257556" y="10668"/>
                  </a:lnTo>
                  <a:lnTo>
                    <a:pt x="300228" y="19812"/>
                  </a:lnTo>
                  <a:lnTo>
                    <a:pt x="341376" y="36588"/>
                  </a:lnTo>
                  <a:lnTo>
                    <a:pt x="376428" y="60960"/>
                  </a:lnTo>
                  <a:lnTo>
                    <a:pt x="406908" y="91440"/>
                  </a:lnTo>
                  <a:lnTo>
                    <a:pt x="431292" y="128016"/>
                  </a:lnTo>
                  <a:lnTo>
                    <a:pt x="448056" y="167640"/>
                  </a:lnTo>
                  <a:lnTo>
                    <a:pt x="457200" y="211836"/>
                  </a:lnTo>
                  <a:lnTo>
                    <a:pt x="457200" y="164592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4" y="53340"/>
                  </a:lnTo>
                  <a:lnTo>
                    <a:pt x="324612" y="18288"/>
                  </a:lnTo>
                  <a:lnTo>
                    <a:pt x="280416" y="4572"/>
                  </a:lnTo>
                  <a:lnTo>
                    <a:pt x="257556" y="1524"/>
                  </a:lnTo>
                  <a:lnTo>
                    <a:pt x="245364" y="1524"/>
                  </a:lnTo>
                  <a:lnTo>
                    <a:pt x="233172" y="0"/>
                  </a:lnTo>
                  <a:lnTo>
                    <a:pt x="220980" y="1524"/>
                  </a:ln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8"/>
                  </a:lnTo>
                  <a:lnTo>
                    <a:pt x="85344" y="53340"/>
                  </a:lnTo>
                  <a:lnTo>
                    <a:pt x="53340" y="85344"/>
                  </a:lnTo>
                  <a:lnTo>
                    <a:pt x="18288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6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4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close/>
                </a:path>
                <a:path w="2068195" h="5725795">
                  <a:moveTo>
                    <a:pt x="2068068" y="5490972"/>
                  </a:moveTo>
                  <a:lnTo>
                    <a:pt x="2066544" y="5478780"/>
                  </a:lnTo>
                  <a:lnTo>
                    <a:pt x="2066544" y="5468112"/>
                  </a:lnTo>
                  <a:lnTo>
                    <a:pt x="2061972" y="5443728"/>
                  </a:lnTo>
                  <a:lnTo>
                    <a:pt x="2057400" y="5422392"/>
                  </a:lnTo>
                  <a:lnTo>
                    <a:pt x="2057400" y="5469636"/>
                  </a:lnTo>
                  <a:lnTo>
                    <a:pt x="2057400" y="5515356"/>
                  </a:lnTo>
                  <a:lnTo>
                    <a:pt x="2048256" y="5558028"/>
                  </a:lnTo>
                  <a:lnTo>
                    <a:pt x="2031492" y="5599176"/>
                  </a:lnTo>
                  <a:lnTo>
                    <a:pt x="2007108" y="5634228"/>
                  </a:lnTo>
                  <a:lnTo>
                    <a:pt x="1976628" y="5664708"/>
                  </a:lnTo>
                  <a:lnTo>
                    <a:pt x="1940052" y="5689092"/>
                  </a:lnTo>
                  <a:lnTo>
                    <a:pt x="1900428" y="5705856"/>
                  </a:lnTo>
                  <a:lnTo>
                    <a:pt x="1856232" y="5715000"/>
                  </a:lnTo>
                  <a:lnTo>
                    <a:pt x="1810512" y="5715000"/>
                  </a:lnTo>
                  <a:lnTo>
                    <a:pt x="1767840" y="5705856"/>
                  </a:lnTo>
                  <a:lnTo>
                    <a:pt x="1726692" y="5689092"/>
                  </a:lnTo>
                  <a:lnTo>
                    <a:pt x="1691640" y="5664708"/>
                  </a:lnTo>
                  <a:lnTo>
                    <a:pt x="1661160" y="5634228"/>
                  </a:lnTo>
                  <a:lnTo>
                    <a:pt x="1636776" y="5597652"/>
                  </a:lnTo>
                  <a:lnTo>
                    <a:pt x="1620012" y="5558028"/>
                  </a:lnTo>
                  <a:lnTo>
                    <a:pt x="1610868" y="5513832"/>
                  </a:lnTo>
                  <a:lnTo>
                    <a:pt x="1610868" y="5468112"/>
                  </a:lnTo>
                  <a:lnTo>
                    <a:pt x="1620012" y="5425440"/>
                  </a:lnTo>
                  <a:lnTo>
                    <a:pt x="1636776" y="5384292"/>
                  </a:lnTo>
                  <a:lnTo>
                    <a:pt x="1661160" y="5349240"/>
                  </a:lnTo>
                  <a:lnTo>
                    <a:pt x="1691640" y="5318760"/>
                  </a:lnTo>
                  <a:lnTo>
                    <a:pt x="1728216" y="5294376"/>
                  </a:lnTo>
                  <a:lnTo>
                    <a:pt x="1767840" y="5277612"/>
                  </a:lnTo>
                  <a:lnTo>
                    <a:pt x="1812036" y="5268468"/>
                  </a:lnTo>
                  <a:lnTo>
                    <a:pt x="1857756" y="5268468"/>
                  </a:lnTo>
                  <a:lnTo>
                    <a:pt x="1900428" y="5277612"/>
                  </a:lnTo>
                  <a:lnTo>
                    <a:pt x="1941576" y="5294376"/>
                  </a:lnTo>
                  <a:lnTo>
                    <a:pt x="1976628" y="5318760"/>
                  </a:lnTo>
                  <a:lnTo>
                    <a:pt x="2007108" y="5349240"/>
                  </a:lnTo>
                  <a:lnTo>
                    <a:pt x="2031492" y="5385816"/>
                  </a:lnTo>
                  <a:lnTo>
                    <a:pt x="2048256" y="5425440"/>
                  </a:lnTo>
                  <a:lnTo>
                    <a:pt x="2057400" y="5469636"/>
                  </a:lnTo>
                  <a:lnTo>
                    <a:pt x="2057400" y="5422392"/>
                  </a:lnTo>
                  <a:lnTo>
                    <a:pt x="2039112" y="5379720"/>
                  </a:lnTo>
                  <a:lnTo>
                    <a:pt x="2014728" y="5343144"/>
                  </a:lnTo>
                  <a:lnTo>
                    <a:pt x="1982724" y="5311140"/>
                  </a:lnTo>
                  <a:lnTo>
                    <a:pt x="1924812" y="5276088"/>
                  </a:lnTo>
                  <a:lnTo>
                    <a:pt x="1880616" y="5262372"/>
                  </a:lnTo>
                  <a:lnTo>
                    <a:pt x="1857756" y="5259324"/>
                  </a:lnTo>
                  <a:lnTo>
                    <a:pt x="1845564" y="5259324"/>
                  </a:lnTo>
                  <a:lnTo>
                    <a:pt x="1833372" y="5257800"/>
                  </a:lnTo>
                  <a:lnTo>
                    <a:pt x="1821180" y="5259324"/>
                  </a:lnTo>
                  <a:lnTo>
                    <a:pt x="1810512" y="5259324"/>
                  </a:lnTo>
                  <a:lnTo>
                    <a:pt x="1786128" y="5263896"/>
                  </a:lnTo>
                  <a:lnTo>
                    <a:pt x="1743456" y="5276088"/>
                  </a:lnTo>
                  <a:lnTo>
                    <a:pt x="1685544" y="5311140"/>
                  </a:lnTo>
                  <a:lnTo>
                    <a:pt x="1653540" y="5343144"/>
                  </a:lnTo>
                  <a:lnTo>
                    <a:pt x="1618488" y="5401056"/>
                  </a:lnTo>
                  <a:lnTo>
                    <a:pt x="1604772" y="5445252"/>
                  </a:lnTo>
                  <a:lnTo>
                    <a:pt x="1601724" y="5468112"/>
                  </a:lnTo>
                  <a:lnTo>
                    <a:pt x="1601724" y="5480304"/>
                  </a:lnTo>
                  <a:lnTo>
                    <a:pt x="1600200" y="5492496"/>
                  </a:lnTo>
                  <a:lnTo>
                    <a:pt x="1601724" y="5503164"/>
                  </a:lnTo>
                  <a:lnTo>
                    <a:pt x="1601724" y="5515356"/>
                  </a:lnTo>
                  <a:lnTo>
                    <a:pt x="1610868" y="5561076"/>
                  </a:lnTo>
                  <a:lnTo>
                    <a:pt x="1629156" y="5603748"/>
                  </a:lnTo>
                  <a:lnTo>
                    <a:pt x="1653540" y="5640324"/>
                  </a:lnTo>
                  <a:lnTo>
                    <a:pt x="1685544" y="5672328"/>
                  </a:lnTo>
                  <a:lnTo>
                    <a:pt x="1743456" y="5707380"/>
                  </a:lnTo>
                  <a:lnTo>
                    <a:pt x="1810512" y="5724144"/>
                  </a:lnTo>
                  <a:lnTo>
                    <a:pt x="1822704" y="5724144"/>
                  </a:lnTo>
                  <a:lnTo>
                    <a:pt x="1834896" y="5725668"/>
                  </a:lnTo>
                  <a:lnTo>
                    <a:pt x="1845564" y="5724144"/>
                  </a:lnTo>
                  <a:lnTo>
                    <a:pt x="1857756" y="5724144"/>
                  </a:lnTo>
                  <a:lnTo>
                    <a:pt x="1903476" y="5715000"/>
                  </a:lnTo>
                  <a:lnTo>
                    <a:pt x="1946148" y="5696712"/>
                  </a:lnTo>
                  <a:lnTo>
                    <a:pt x="1982724" y="5672328"/>
                  </a:lnTo>
                  <a:lnTo>
                    <a:pt x="2014728" y="5640324"/>
                  </a:lnTo>
                  <a:lnTo>
                    <a:pt x="2049780" y="5582412"/>
                  </a:lnTo>
                  <a:lnTo>
                    <a:pt x="2066544" y="5515356"/>
                  </a:lnTo>
                  <a:lnTo>
                    <a:pt x="2066544" y="5503164"/>
                  </a:lnTo>
                  <a:lnTo>
                    <a:pt x="2068068" y="5490972"/>
                  </a:lnTo>
                  <a:close/>
                </a:path>
                <a:path w="2068195" h="5725795">
                  <a:moveTo>
                    <a:pt x="2068068" y="233172"/>
                  </a:moveTo>
                  <a:lnTo>
                    <a:pt x="2066544" y="220980"/>
                  </a:lnTo>
                  <a:lnTo>
                    <a:pt x="2066544" y="210312"/>
                  </a:lnTo>
                  <a:lnTo>
                    <a:pt x="2061972" y="185928"/>
                  </a:lnTo>
                  <a:lnTo>
                    <a:pt x="2057400" y="164592"/>
                  </a:lnTo>
                  <a:lnTo>
                    <a:pt x="2057400" y="211836"/>
                  </a:lnTo>
                  <a:lnTo>
                    <a:pt x="2057400" y="257556"/>
                  </a:lnTo>
                  <a:lnTo>
                    <a:pt x="2048256" y="300228"/>
                  </a:lnTo>
                  <a:lnTo>
                    <a:pt x="2031492" y="341376"/>
                  </a:lnTo>
                  <a:lnTo>
                    <a:pt x="2007108" y="376428"/>
                  </a:lnTo>
                  <a:lnTo>
                    <a:pt x="1976628" y="406908"/>
                  </a:lnTo>
                  <a:lnTo>
                    <a:pt x="1940052" y="431292"/>
                  </a:lnTo>
                  <a:lnTo>
                    <a:pt x="1900428" y="448056"/>
                  </a:lnTo>
                  <a:lnTo>
                    <a:pt x="1856232" y="457200"/>
                  </a:lnTo>
                  <a:lnTo>
                    <a:pt x="1810512" y="457200"/>
                  </a:lnTo>
                  <a:lnTo>
                    <a:pt x="1767840" y="448056"/>
                  </a:lnTo>
                  <a:lnTo>
                    <a:pt x="1726692" y="431292"/>
                  </a:lnTo>
                  <a:lnTo>
                    <a:pt x="1691640" y="406908"/>
                  </a:lnTo>
                  <a:lnTo>
                    <a:pt x="1661160" y="376428"/>
                  </a:lnTo>
                  <a:lnTo>
                    <a:pt x="1636776" y="339852"/>
                  </a:lnTo>
                  <a:lnTo>
                    <a:pt x="1620012" y="300228"/>
                  </a:lnTo>
                  <a:lnTo>
                    <a:pt x="1610868" y="256032"/>
                  </a:lnTo>
                  <a:lnTo>
                    <a:pt x="1610868" y="210312"/>
                  </a:lnTo>
                  <a:lnTo>
                    <a:pt x="1620012" y="167640"/>
                  </a:lnTo>
                  <a:lnTo>
                    <a:pt x="1636776" y="126492"/>
                  </a:lnTo>
                  <a:lnTo>
                    <a:pt x="1661160" y="91440"/>
                  </a:lnTo>
                  <a:lnTo>
                    <a:pt x="1691640" y="60960"/>
                  </a:lnTo>
                  <a:lnTo>
                    <a:pt x="1728216" y="36588"/>
                  </a:lnTo>
                  <a:lnTo>
                    <a:pt x="1767840" y="19812"/>
                  </a:lnTo>
                  <a:lnTo>
                    <a:pt x="1812036" y="10668"/>
                  </a:lnTo>
                  <a:lnTo>
                    <a:pt x="1857756" y="10668"/>
                  </a:lnTo>
                  <a:lnTo>
                    <a:pt x="1900428" y="19812"/>
                  </a:lnTo>
                  <a:lnTo>
                    <a:pt x="1941576" y="36588"/>
                  </a:lnTo>
                  <a:lnTo>
                    <a:pt x="1976628" y="60960"/>
                  </a:lnTo>
                  <a:lnTo>
                    <a:pt x="2007108" y="91440"/>
                  </a:lnTo>
                  <a:lnTo>
                    <a:pt x="2031492" y="128016"/>
                  </a:lnTo>
                  <a:lnTo>
                    <a:pt x="2048256" y="167640"/>
                  </a:lnTo>
                  <a:lnTo>
                    <a:pt x="2057400" y="211836"/>
                  </a:lnTo>
                  <a:lnTo>
                    <a:pt x="2057400" y="164592"/>
                  </a:lnTo>
                  <a:lnTo>
                    <a:pt x="2039112" y="121920"/>
                  </a:lnTo>
                  <a:lnTo>
                    <a:pt x="2014728" y="85344"/>
                  </a:lnTo>
                  <a:lnTo>
                    <a:pt x="1982724" y="53340"/>
                  </a:lnTo>
                  <a:lnTo>
                    <a:pt x="1924812" y="18288"/>
                  </a:lnTo>
                  <a:lnTo>
                    <a:pt x="1880616" y="4572"/>
                  </a:lnTo>
                  <a:lnTo>
                    <a:pt x="1857756" y="1524"/>
                  </a:lnTo>
                  <a:lnTo>
                    <a:pt x="1845564" y="1524"/>
                  </a:lnTo>
                  <a:lnTo>
                    <a:pt x="1833372" y="0"/>
                  </a:lnTo>
                  <a:lnTo>
                    <a:pt x="1821180" y="1524"/>
                  </a:lnTo>
                  <a:lnTo>
                    <a:pt x="1810512" y="1524"/>
                  </a:lnTo>
                  <a:lnTo>
                    <a:pt x="1786128" y="6096"/>
                  </a:lnTo>
                  <a:lnTo>
                    <a:pt x="1743456" y="18288"/>
                  </a:lnTo>
                  <a:lnTo>
                    <a:pt x="1685544" y="53340"/>
                  </a:lnTo>
                  <a:lnTo>
                    <a:pt x="1653540" y="85344"/>
                  </a:lnTo>
                  <a:lnTo>
                    <a:pt x="1618488" y="143256"/>
                  </a:lnTo>
                  <a:lnTo>
                    <a:pt x="1604772" y="187452"/>
                  </a:lnTo>
                  <a:lnTo>
                    <a:pt x="1601724" y="210312"/>
                  </a:lnTo>
                  <a:lnTo>
                    <a:pt x="1601724" y="222504"/>
                  </a:lnTo>
                  <a:lnTo>
                    <a:pt x="1600200" y="234696"/>
                  </a:lnTo>
                  <a:lnTo>
                    <a:pt x="1601724" y="245364"/>
                  </a:lnTo>
                  <a:lnTo>
                    <a:pt x="1601724" y="257556"/>
                  </a:lnTo>
                  <a:lnTo>
                    <a:pt x="1610868" y="303276"/>
                  </a:lnTo>
                  <a:lnTo>
                    <a:pt x="1629156" y="345948"/>
                  </a:lnTo>
                  <a:lnTo>
                    <a:pt x="1653540" y="382524"/>
                  </a:lnTo>
                  <a:lnTo>
                    <a:pt x="1685544" y="414528"/>
                  </a:lnTo>
                  <a:lnTo>
                    <a:pt x="1743456" y="449580"/>
                  </a:lnTo>
                  <a:lnTo>
                    <a:pt x="1810512" y="466344"/>
                  </a:lnTo>
                  <a:lnTo>
                    <a:pt x="1822704" y="466344"/>
                  </a:lnTo>
                  <a:lnTo>
                    <a:pt x="1834896" y="467868"/>
                  </a:lnTo>
                  <a:lnTo>
                    <a:pt x="1845564" y="466344"/>
                  </a:lnTo>
                  <a:lnTo>
                    <a:pt x="1857756" y="466344"/>
                  </a:lnTo>
                  <a:lnTo>
                    <a:pt x="1903476" y="457200"/>
                  </a:lnTo>
                  <a:lnTo>
                    <a:pt x="1946148" y="438912"/>
                  </a:lnTo>
                  <a:lnTo>
                    <a:pt x="1982724" y="414528"/>
                  </a:lnTo>
                  <a:lnTo>
                    <a:pt x="2014728" y="382524"/>
                  </a:lnTo>
                  <a:lnTo>
                    <a:pt x="2049780" y="324612"/>
                  </a:lnTo>
                  <a:lnTo>
                    <a:pt x="2066544" y="257556"/>
                  </a:lnTo>
                  <a:lnTo>
                    <a:pt x="2066544" y="245364"/>
                  </a:lnTo>
                  <a:lnTo>
                    <a:pt x="20680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075168" y="910856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1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340096" y="2403348"/>
            <a:ext cx="4354195" cy="4201795"/>
            <a:chOff x="5340096" y="2403348"/>
            <a:chExt cx="4354195" cy="4201795"/>
          </a:xfrm>
        </p:grpSpPr>
        <p:sp>
          <p:nvSpPr>
            <p:cNvPr id="22" name="object 22"/>
            <p:cNvSpPr/>
            <p:nvPr/>
          </p:nvSpPr>
          <p:spPr>
            <a:xfrm>
              <a:off x="5344668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40096" y="6137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1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4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44868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40296" y="6137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2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30668" y="24079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626096" y="24033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7"/>
                  </a:lnTo>
                  <a:lnTo>
                    <a:pt x="245363" y="466344"/>
                  </a:lnTo>
                  <a:close/>
                </a:path>
                <a:path w="467995" h="467994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230867" y="24079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226296" y="24033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7"/>
                  </a:lnTo>
                  <a:lnTo>
                    <a:pt x="245363" y="466344"/>
                  </a:lnTo>
                  <a:close/>
                </a:path>
                <a:path w="467995" h="467994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075168" y="2434856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	3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340096" y="3089148"/>
            <a:ext cx="2068195" cy="467995"/>
            <a:chOff x="5340096" y="3089148"/>
            <a:chExt cx="2068195" cy="467995"/>
          </a:xfrm>
        </p:grpSpPr>
        <p:sp>
          <p:nvSpPr>
            <p:cNvPr id="32" name="object 32"/>
            <p:cNvSpPr/>
            <p:nvPr/>
          </p:nvSpPr>
          <p:spPr>
            <a:xfrm>
              <a:off x="5344668" y="3093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40096" y="3089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44868" y="3093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40296" y="3089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7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789167" y="3120631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3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40096" y="2403347"/>
            <a:ext cx="2068195" cy="467995"/>
          </a:xfrm>
          <a:custGeom>
            <a:avLst/>
            <a:gdLst/>
            <a:ahLst/>
            <a:cxnLst/>
            <a:rect l="l" t="t" r="r" b="b"/>
            <a:pathLst>
              <a:path w="2068195" h="467994">
                <a:moveTo>
                  <a:pt x="467868" y="233172"/>
                </a:moveTo>
                <a:lnTo>
                  <a:pt x="466344" y="220980"/>
                </a:lnTo>
                <a:lnTo>
                  <a:pt x="466344" y="210312"/>
                </a:lnTo>
                <a:lnTo>
                  <a:pt x="461772" y="185928"/>
                </a:lnTo>
                <a:lnTo>
                  <a:pt x="457200" y="164592"/>
                </a:lnTo>
                <a:lnTo>
                  <a:pt x="457200" y="211836"/>
                </a:lnTo>
                <a:lnTo>
                  <a:pt x="457200" y="257556"/>
                </a:lnTo>
                <a:lnTo>
                  <a:pt x="448056" y="300228"/>
                </a:lnTo>
                <a:lnTo>
                  <a:pt x="431292" y="341376"/>
                </a:lnTo>
                <a:lnTo>
                  <a:pt x="406908" y="376428"/>
                </a:lnTo>
                <a:lnTo>
                  <a:pt x="376428" y="406908"/>
                </a:lnTo>
                <a:lnTo>
                  <a:pt x="339852" y="431292"/>
                </a:lnTo>
                <a:lnTo>
                  <a:pt x="300228" y="448056"/>
                </a:lnTo>
                <a:lnTo>
                  <a:pt x="256032" y="457200"/>
                </a:lnTo>
                <a:lnTo>
                  <a:pt x="210312" y="457200"/>
                </a:lnTo>
                <a:lnTo>
                  <a:pt x="167640" y="448056"/>
                </a:lnTo>
                <a:lnTo>
                  <a:pt x="126492" y="431292"/>
                </a:lnTo>
                <a:lnTo>
                  <a:pt x="91440" y="406908"/>
                </a:lnTo>
                <a:lnTo>
                  <a:pt x="60960" y="376428"/>
                </a:lnTo>
                <a:lnTo>
                  <a:pt x="36576" y="339852"/>
                </a:lnTo>
                <a:lnTo>
                  <a:pt x="19812" y="300228"/>
                </a:lnTo>
                <a:lnTo>
                  <a:pt x="10668" y="256032"/>
                </a:lnTo>
                <a:lnTo>
                  <a:pt x="10668" y="210312"/>
                </a:lnTo>
                <a:lnTo>
                  <a:pt x="19812" y="167640"/>
                </a:lnTo>
                <a:lnTo>
                  <a:pt x="36576" y="126492"/>
                </a:lnTo>
                <a:lnTo>
                  <a:pt x="60960" y="91440"/>
                </a:lnTo>
                <a:lnTo>
                  <a:pt x="91440" y="60960"/>
                </a:lnTo>
                <a:lnTo>
                  <a:pt x="128016" y="36576"/>
                </a:lnTo>
                <a:lnTo>
                  <a:pt x="167640" y="19812"/>
                </a:lnTo>
                <a:lnTo>
                  <a:pt x="211836" y="10668"/>
                </a:lnTo>
                <a:lnTo>
                  <a:pt x="257556" y="10668"/>
                </a:lnTo>
                <a:lnTo>
                  <a:pt x="300228" y="19812"/>
                </a:lnTo>
                <a:lnTo>
                  <a:pt x="341376" y="36576"/>
                </a:lnTo>
                <a:lnTo>
                  <a:pt x="376428" y="60960"/>
                </a:lnTo>
                <a:lnTo>
                  <a:pt x="406908" y="91440"/>
                </a:lnTo>
                <a:lnTo>
                  <a:pt x="431292" y="128016"/>
                </a:lnTo>
                <a:lnTo>
                  <a:pt x="448056" y="167640"/>
                </a:lnTo>
                <a:lnTo>
                  <a:pt x="457200" y="211836"/>
                </a:lnTo>
                <a:lnTo>
                  <a:pt x="457200" y="164592"/>
                </a:lnTo>
                <a:lnTo>
                  <a:pt x="438912" y="121920"/>
                </a:lnTo>
                <a:lnTo>
                  <a:pt x="414528" y="85344"/>
                </a:lnTo>
                <a:lnTo>
                  <a:pt x="382524" y="53340"/>
                </a:lnTo>
                <a:lnTo>
                  <a:pt x="324612" y="18288"/>
                </a:lnTo>
                <a:lnTo>
                  <a:pt x="280416" y="4572"/>
                </a:lnTo>
                <a:lnTo>
                  <a:pt x="257556" y="1524"/>
                </a:lnTo>
                <a:lnTo>
                  <a:pt x="245364" y="1524"/>
                </a:lnTo>
                <a:lnTo>
                  <a:pt x="233172" y="0"/>
                </a:lnTo>
                <a:lnTo>
                  <a:pt x="220980" y="1524"/>
                </a:lnTo>
                <a:lnTo>
                  <a:pt x="210312" y="1524"/>
                </a:lnTo>
                <a:lnTo>
                  <a:pt x="185928" y="6096"/>
                </a:lnTo>
                <a:lnTo>
                  <a:pt x="143256" y="18288"/>
                </a:lnTo>
                <a:lnTo>
                  <a:pt x="85344" y="53340"/>
                </a:lnTo>
                <a:lnTo>
                  <a:pt x="53340" y="85344"/>
                </a:lnTo>
                <a:lnTo>
                  <a:pt x="18288" y="143256"/>
                </a:lnTo>
                <a:lnTo>
                  <a:pt x="4572" y="187452"/>
                </a:lnTo>
                <a:lnTo>
                  <a:pt x="1524" y="210312"/>
                </a:lnTo>
                <a:lnTo>
                  <a:pt x="1524" y="222504"/>
                </a:lnTo>
                <a:lnTo>
                  <a:pt x="0" y="234696"/>
                </a:lnTo>
                <a:lnTo>
                  <a:pt x="1524" y="245364"/>
                </a:lnTo>
                <a:lnTo>
                  <a:pt x="1524" y="257556"/>
                </a:lnTo>
                <a:lnTo>
                  <a:pt x="10668" y="303276"/>
                </a:lnTo>
                <a:lnTo>
                  <a:pt x="28956" y="345948"/>
                </a:lnTo>
                <a:lnTo>
                  <a:pt x="53340" y="382524"/>
                </a:lnTo>
                <a:lnTo>
                  <a:pt x="85344" y="414528"/>
                </a:lnTo>
                <a:lnTo>
                  <a:pt x="143256" y="449580"/>
                </a:lnTo>
                <a:lnTo>
                  <a:pt x="210312" y="466344"/>
                </a:lnTo>
                <a:lnTo>
                  <a:pt x="222504" y="466344"/>
                </a:lnTo>
                <a:lnTo>
                  <a:pt x="234696" y="467868"/>
                </a:lnTo>
                <a:lnTo>
                  <a:pt x="245364" y="466344"/>
                </a:lnTo>
                <a:lnTo>
                  <a:pt x="257556" y="466344"/>
                </a:lnTo>
                <a:lnTo>
                  <a:pt x="303276" y="457200"/>
                </a:lnTo>
                <a:lnTo>
                  <a:pt x="345948" y="438912"/>
                </a:lnTo>
                <a:lnTo>
                  <a:pt x="382524" y="414528"/>
                </a:lnTo>
                <a:lnTo>
                  <a:pt x="414528" y="382524"/>
                </a:lnTo>
                <a:lnTo>
                  <a:pt x="449580" y="324612"/>
                </a:lnTo>
                <a:lnTo>
                  <a:pt x="466344" y="257556"/>
                </a:lnTo>
                <a:lnTo>
                  <a:pt x="466344" y="245364"/>
                </a:lnTo>
                <a:lnTo>
                  <a:pt x="467868" y="233172"/>
                </a:lnTo>
                <a:close/>
              </a:path>
              <a:path w="2068195" h="467994">
                <a:moveTo>
                  <a:pt x="2068068" y="233172"/>
                </a:moveTo>
                <a:lnTo>
                  <a:pt x="2066544" y="220980"/>
                </a:lnTo>
                <a:lnTo>
                  <a:pt x="2066544" y="210312"/>
                </a:lnTo>
                <a:lnTo>
                  <a:pt x="2061972" y="185928"/>
                </a:lnTo>
                <a:lnTo>
                  <a:pt x="2057400" y="164592"/>
                </a:lnTo>
                <a:lnTo>
                  <a:pt x="2057400" y="211836"/>
                </a:lnTo>
                <a:lnTo>
                  <a:pt x="2057400" y="257556"/>
                </a:lnTo>
                <a:lnTo>
                  <a:pt x="2048256" y="300228"/>
                </a:lnTo>
                <a:lnTo>
                  <a:pt x="2031492" y="341376"/>
                </a:lnTo>
                <a:lnTo>
                  <a:pt x="2007108" y="376428"/>
                </a:lnTo>
                <a:lnTo>
                  <a:pt x="1976628" y="406908"/>
                </a:lnTo>
                <a:lnTo>
                  <a:pt x="1940052" y="431292"/>
                </a:lnTo>
                <a:lnTo>
                  <a:pt x="1900428" y="448056"/>
                </a:lnTo>
                <a:lnTo>
                  <a:pt x="1856232" y="457200"/>
                </a:lnTo>
                <a:lnTo>
                  <a:pt x="1810512" y="457200"/>
                </a:lnTo>
                <a:lnTo>
                  <a:pt x="1767840" y="448056"/>
                </a:lnTo>
                <a:lnTo>
                  <a:pt x="1726692" y="431292"/>
                </a:lnTo>
                <a:lnTo>
                  <a:pt x="1691640" y="406908"/>
                </a:lnTo>
                <a:lnTo>
                  <a:pt x="1661160" y="376428"/>
                </a:lnTo>
                <a:lnTo>
                  <a:pt x="1636776" y="339852"/>
                </a:lnTo>
                <a:lnTo>
                  <a:pt x="1620012" y="300228"/>
                </a:lnTo>
                <a:lnTo>
                  <a:pt x="1610868" y="256032"/>
                </a:lnTo>
                <a:lnTo>
                  <a:pt x="1610868" y="210312"/>
                </a:lnTo>
                <a:lnTo>
                  <a:pt x="1620012" y="167640"/>
                </a:lnTo>
                <a:lnTo>
                  <a:pt x="1636776" y="126492"/>
                </a:lnTo>
                <a:lnTo>
                  <a:pt x="1661160" y="91440"/>
                </a:lnTo>
                <a:lnTo>
                  <a:pt x="1691640" y="60960"/>
                </a:lnTo>
                <a:lnTo>
                  <a:pt x="1728216" y="36576"/>
                </a:lnTo>
                <a:lnTo>
                  <a:pt x="1767840" y="19812"/>
                </a:lnTo>
                <a:lnTo>
                  <a:pt x="1812036" y="10668"/>
                </a:lnTo>
                <a:lnTo>
                  <a:pt x="1857756" y="10668"/>
                </a:lnTo>
                <a:lnTo>
                  <a:pt x="1900428" y="19812"/>
                </a:lnTo>
                <a:lnTo>
                  <a:pt x="1941576" y="36576"/>
                </a:lnTo>
                <a:lnTo>
                  <a:pt x="1976628" y="60960"/>
                </a:lnTo>
                <a:lnTo>
                  <a:pt x="2007108" y="91440"/>
                </a:lnTo>
                <a:lnTo>
                  <a:pt x="2031492" y="128016"/>
                </a:lnTo>
                <a:lnTo>
                  <a:pt x="2048256" y="167640"/>
                </a:lnTo>
                <a:lnTo>
                  <a:pt x="2057400" y="211836"/>
                </a:lnTo>
                <a:lnTo>
                  <a:pt x="2057400" y="164592"/>
                </a:lnTo>
                <a:lnTo>
                  <a:pt x="2039112" y="121920"/>
                </a:lnTo>
                <a:lnTo>
                  <a:pt x="2014728" y="85344"/>
                </a:lnTo>
                <a:lnTo>
                  <a:pt x="1982724" y="53340"/>
                </a:lnTo>
                <a:lnTo>
                  <a:pt x="1924812" y="18288"/>
                </a:lnTo>
                <a:lnTo>
                  <a:pt x="1880616" y="4572"/>
                </a:lnTo>
                <a:lnTo>
                  <a:pt x="1857756" y="1524"/>
                </a:lnTo>
                <a:lnTo>
                  <a:pt x="1845564" y="1524"/>
                </a:lnTo>
                <a:lnTo>
                  <a:pt x="1833372" y="0"/>
                </a:lnTo>
                <a:lnTo>
                  <a:pt x="1821180" y="1524"/>
                </a:lnTo>
                <a:lnTo>
                  <a:pt x="1810512" y="1524"/>
                </a:lnTo>
                <a:lnTo>
                  <a:pt x="1786128" y="6096"/>
                </a:lnTo>
                <a:lnTo>
                  <a:pt x="1743456" y="18288"/>
                </a:lnTo>
                <a:lnTo>
                  <a:pt x="1685544" y="53340"/>
                </a:lnTo>
                <a:lnTo>
                  <a:pt x="1653540" y="85344"/>
                </a:lnTo>
                <a:lnTo>
                  <a:pt x="1618488" y="143256"/>
                </a:lnTo>
                <a:lnTo>
                  <a:pt x="1604772" y="187452"/>
                </a:lnTo>
                <a:lnTo>
                  <a:pt x="1601724" y="210312"/>
                </a:lnTo>
                <a:lnTo>
                  <a:pt x="1601724" y="222504"/>
                </a:lnTo>
                <a:lnTo>
                  <a:pt x="1600200" y="234696"/>
                </a:lnTo>
                <a:lnTo>
                  <a:pt x="1601724" y="245364"/>
                </a:lnTo>
                <a:lnTo>
                  <a:pt x="1601724" y="257556"/>
                </a:lnTo>
                <a:lnTo>
                  <a:pt x="1610868" y="303276"/>
                </a:lnTo>
                <a:lnTo>
                  <a:pt x="1629156" y="345948"/>
                </a:lnTo>
                <a:lnTo>
                  <a:pt x="1653540" y="382524"/>
                </a:lnTo>
                <a:lnTo>
                  <a:pt x="1685544" y="414528"/>
                </a:lnTo>
                <a:lnTo>
                  <a:pt x="1743456" y="449580"/>
                </a:lnTo>
                <a:lnTo>
                  <a:pt x="1810512" y="466344"/>
                </a:lnTo>
                <a:lnTo>
                  <a:pt x="1822704" y="466344"/>
                </a:lnTo>
                <a:lnTo>
                  <a:pt x="1834896" y="467868"/>
                </a:lnTo>
                <a:lnTo>
                  <a:pt x="1845564" y="466344"/>
                </a:lnTo>
                <a:lnTo>
                  <a:pt x="1857756" y="466344"/>
                </a:lnTo>
                <a:lnTo>
                  <a:pt x="1903476" y="457200"/>
                </a:lnTo>
                <a:lnTo>
                  <a:pt x="1946148" y="438912"/>
                </a:lnTo>
                <a:lnTo>
                  <a:pt x="1982724" y="414528"/>
                </a:lnTo>
                <a:lnTo>
                  <a:pt x="2014728" y="382524"/>
                </a:lnTo>
                <a:lnTo>
                  <a:pt x="2049780" y="324612"/>
                </a:lnTo>
                <a:lnTo>
                  <a:pt x="2066544" y="257556"/>
                </a:lnTo>
                <a:lnTo>
                  <a:pt x="2066544" y="245364"/>
                </a:lnTo>
                <a:lnTo>
                  <a:pt x="2068068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789167" y="2434856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2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920496" y="350520"/>
            <a:ext cx="4125595" cy="6858000"/>
            <a:chOff x="920496" y="350520"/>
            <a:chExt cx="4125595" cy="6858000"/>
          </a:xfrm>
        </p:grpSpPr>
        <p:sp>
          <p:nvSpPr>
            <p:cNvPr id="40" name="object 40"/>
            <p:cNvSpPr/>
            <p:nvPr/>
          </p:nvSpPr>
          <p:spPr>
            <a:xfrm>
              <a:off x="4044696" y="350519"/>
              <a:ext cx="1001394" cy="6858634"/>
            </a:xfrm>
            <a:custGeom>
              <a:avLst/>
              <a:gdLst/>
              <a:ahLst/>
              <a:cxnLst/>
              <a:rect l="l" t="t" r="r" b="b"/>
              <a:pathLst>
                <a:path w="1001395" h="6858634">
                  <a:moveTo>
                    <a:pt x="467868" y="5257800"/>
                  </a:moveTo>
                  <a:lnTo>
                    <a:pt x="466344" y="5245608"/>
                  </a:lnTo>
                  <a:lnTo>
                    <a:pt x="466344" y="5234940"/>
                  </a:lnTo>
                  <a:lnTo>
                    <a:pt x="461772" y="5210556"/>
                  </a:lnTo>
                  <a:lnTo>
                    <a:pt x="457200" y="5189220"/>
                  </a:lnTo>
                  <a:lnTo>
                    <a:pt x="457200" y="5236464"/>
                  </a:lnTo>
                  <a:lnTo>
                    <a:pt x="457200" y="5282184"/>
                  </a:lnTo>
                  <a:lnTo>
                    <a:pt x="448056" y="5324856"/>
                  </a:lnTo>
                  <a:lnTo>
                    <a:pt x="431292" y="5366004"/>
                  </a:lnTo>
                  <a:lnTo>
                    <a:pt x="406908" y="5401056"/>
                  </a:lnTo>
                  <a:lnTo>
                    <a:pt x="376428" y="5431536"/>
                  </a:lnTo>
                  <a:lnTo>
                    <a:pt x="339852" y="5455920"/>
                  </a:lnTo>
                  <a:lnTo>
                    <a:pt x="300228" y="5472684"/>
                  </a:lnTo>
                  <a:lnTo>
                    <a:pt x="256032" y="5481828"/>
                  </a:lnTo>
                  <a:lnTo>
                    <a:pt x="210312" y="5481828"/>
                  </a:lnTo>
                  <a:lnTo>
                    <a:pt x="167640" y="5472684"/>
                  </a:lnTo>
                  <a:lnTo>
                    <a:pt x="126492" y="5455920"/>
                  </a:lnTo>
                  <a:lnTo>
                    <a:pt x="91440" y="5431536"/>
                  </a:lnTo>
                  <a:lnTo>
                    <a:pt x="60960" y="5401056"/>
                  </a:lnTo>
                  <a:lnTo>
                    <a:pt x="36576" y="5364480"/>
                  </a:lnTo>
                  <a:lnTo>
                    <a:pt x="19812" y="5324856"/>
                  </a:lnTo>
                  <a:lnTo>
                    <a:pt x="10668" y="5280660"/>
                  </a:lnTo>
                  <a:lnTo>
                    <a:pt x="10668" y="5234940"/>
                  </a:lnTo>
                  <a:lnTo>
                    <a:pt x="19812" y="5192268"/>
                  </a:lnTo>
                  <a:lnTo>
                    <a:pt x="36576" y="5151120"/>
                  </a:lnTo>
                  <a:lnTo>
                    <a:pt x="60960" y="5116068"/>
                  </a:lnTo>
                  <a:lnTo>
                    <a:pt x="91440" y="5085588"/>
                  </a:lnTo>
                  <a:lnTo>
                    <a:pt x="128016" y="5061204"/>
                  </a:lnTo>
                  <a:lnTo>
                    <a:pt x="167640" y="5044440"/>
                  </a:lnTo>
                  <a:lnTo>
                    <a:pt x="211836" y="5035296"/>
                  </a:lnTo>
                  <a:lnTo>
                    <a:pt x="257556" y="5035296"/>
                  </a:lnTo>
                  <a:lnTo>
                    <a:pt x="300228" y="5044440"/>
                  </a:lnTo>
                  <a:lnTo>
                    <a:pt x="341376" y="5061204"/>
                  </a:lnTo>
                  <a:lnTo>
                    <a:pt x="376428" y="5085588"/>
                  </a:lnTo>
                  <a:lnTo>
                    <a:pt x="406908" y="5116068"/>
                  </a:lnTo>
                  <a:lnTo>
                    <a:pt x="431292" y="5152644"/>
                  </a:lnTo>
                  <a:lnTo>
                    <a:pt x="448056" y="5192268"/>
                  </a:lnTo>
                  <a:lnTo>
                    <a:pt x="457200" y="5236464"/>
                  </a:lnTo>
                  <a:lnTo>
                    <a:pt x="457200" y="5189220"/>
                  </a:lnTo>
                  <a:lnTo>
                    <a:pt x="438912" y="5146548"/>
                  </a:lnTo>
                  <a:lnTo>
                    <a:pt x="414528" y="5109972"/>
                  </a:lnTo>
                  <a:lnTo>
                    <a:pt x="382524" y="5077968"/>
                  </a:lnTo>
                  <a:lnTo>
                    <a:pt x="324612" y="5042916"/>
                  </a:lnTo>
                  <a:lnTo>
                    <a:pt x="280416" y="5029200"/>
                  </a:lnTo>
                  <a:lnTo>
                    <a:pt x="257556" y="5026152"/>
                  </a:lnTo>
                  <a:lnTo>
                    <a:pt x="245364" y="5026152"/>
                  </a:lnTo>
                  <a:lnTo>
                    <a:pt x="233172" y="5024628"/>
                  </a:lnTo>
                  <a:lnTo>
                    <a:pt x="220980" y="5026152"/>
                  </a:lnTo>
                  <a:lnTo>
                    <a:pt x="210312" y="5026152"/>
                  </a:lnTo>
                  <a:lnTo>
                    <a:pt x="185928" y="5030724"/>
                  </a:lnTo>
                  <a:lnTo>
                    <a:pt x="143256" y="5042916"/>
                  </a:lnTo>
                  <a:lnTo>
                    <a:pt x="85344" y="5077968"/>
                  </a:lnTo>
                  <a:lnTo>
                    <a:pt x="53340" y="5109972"/>
                  </a:lnTo>
                  <a:lnTo>
                    <a:pt x="18288" y="5167884"/>
                  </a:lnTo>
                  <a:lnTo>
                    <a:pt x="4572" y="5212080"/>
                  </a:lnTo>
                  <a:lnTo>
                    <a:pt x="1524" y="5234940"/>
                  </a:lnTo>
                  <a:lnTo>
                    <a:pt x="1524" y="5247132"/>
                  </a:lnTo>
                  <a:lnTo>
                    <a:pt x="0" y="5259324"/>
                  </a:lnTo>
                  <a:lnTo>
                    <a:pt x="1524" y="5269992"/>
                  </a:lnTo>
                  <a:lnTo>
                    <a:pt x="1524" y="5282184"/>
                  </a:lnTo>
                  <a:lnTo>
                    <a:pt x="10668" y="5327904"/>
                  </a:lnTo>
                  <a:lnTo>
                    <a:pt x="28956" y="5370576"/>
                  </a:lnTo>
                  <a:lnTo>
                    <a:pt x="53340" y="5407152"/>
                  </a:lnTo>
                  <a:lnTo>
                    <a:pt x="85344" y="5439156"/>
                  </a:lnTo>
                  <a:lnTo>
                    <a:pt x="143256" y="5474208"/>
                  </a:lnTo>
                  <a:lnTo>
                    <a:pt x="210312" y="5490972"/>
                  </a:lnTo>
                  <a:lnTo>
                    <a:pt x="222504" y="5490972"/>
                  </a:lnTo>
                  <a:lnTo>
                    <a:pt x="234696" y="5492496"/>
                  </a:lnTo>
                  <a:lnTo>
                    <a:pt x="245364" y="5490972"/>
                  </a:lnTo>
                  <a:lnTo>
                    <a:pt x="257556" y="5490972"/>
                  </a:lnTo>
                  <a:lnTo>
                    <a:pt x="303276" y="5481828"/>
                  </a:lnTo>
                  <a:lnTo>
                    <a:pt x="345948" y="5463540"/>
                  </a:lnTo>
                  <a:lnTo>
                    <a:pt x="382524" y="5439156"/>
                  </a:lnTo>
                  <a:lnTo>
                    <a:pt x="414528" y="5407152"/>
                  </a:lnTo>
                  <a:lnTo>
                    <a:pt x="449580" y="5349240"/>
                  </a:lnTo>
                  <a:lnTo>
                    <a:pt x="466344" y="5282184"/>
                  </a:lnTo>
                  <a:lnTo>
                    <a:pt x="466344" y="5269992"/>
                  </a:lnTo>
                  <a:lnTo>
                    <a:pt x="467868" y="5257800"/>
                  </a:lnTo>
                  <a:close/>
                </a:path>
                <a:path w="1001395" h="6858634">
                  <a:moveTo>
                    <a:pt x="1001268" y="0"/>
                  </a:moveTo>
                  <a:lnTo>
                    <a:pt x="1001268" y="0"/>
                  </a:lnTo>
                  <a:lnTo>
                    <a:pt x="914400" y="0"/>
                  </a:lnTo>
                  <a:lnTo>
                    <a:pt x="914400" y="6858013"/>
                  </a:lnTo>
                  <a:lnTo>
                    <a:pt x="925068" y="6858013"/>
                  </a:lnTo>
                  <a:lnTo>
                    <a:pt x="990600" y="6858013"/>
                  </a:lnTo>
                  <a:lnTo>
                    <a:pt x="1001268" y="6858013"/>
                  </a:lnTo>
                  <a:lnTo>
                    <a:pt x="1001268" y="6853441"/>
                  </a:lnTo>
                  <a:lnTo>
                    <a:pt x="1001268" y="6096"/>
                  </a:lnTo>
                  <a:lnTo>
                    <a:pt x="10012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87068" y="56083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82496" y="56037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245364" y="466344"/>
                  </a:move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close/>
                </a:path>
                <a:path w="467994" h="467995">
                  <a:moveTo>
                    <a:pt x="257556" y="1524"/>
                  </a:moveTo>
                  <a:lnTo>
                    <a:pt x="210312" y="1524"/>
                  </a:lnTo>
                  <a:lnTo>
                    <a:pt x="185928" y="6095"/>
                  </a:lnTo>
                  <a:lnTo>
                    <a:pt x="143256" y="18287"/>
                  </a:lnTo>
                  <a:lnTo>
                    <a:pt x="85343" y="53339"/>
                  </a:lnTo>
                  <a:lnTo>
                    <a:pt x="53340" y="85343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6" y="345947"/>
                  </a:lnTo>
                  <a:lnTo>
                    <a:pt x="53340" y="382524"/>
                  </a:lnTo>
                  <a:lnTo>
                    <a:pt x="85343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2" y="167639"/>
                  </a:lnTo>
                  <a:lnTo>
                    <a:pt x="36576" y="126492"/>
                  </a:lnTo>
                  <a:lnTo>
                    <a:pt x="60960" y="91439"/>
                  </a:lnTo>
                  <a:lnTo>
                    <a:pt x="91440" y="60960"/>
                  </a:lnTo>
                  <a:lnTo>
                    <a:pt x="128016" y="36575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303276" y="10668"/>
                  </a:lnTo>
                  <a:lnTo>
                    <a:pt x="280416" y="4572"/>
                  </a:lnTo>
                  <a:lnTo>
                    <a:pt x="257556" y="1524"/>
                  </a:lnTo>
                  <a:close/>
                </a:path>
                <a:path w="467994" h="467995">
                  <a:moveTo>
                    <a:pt x="303276" y="10668"/>
                  </a:moveTo>
                  <a:lnTo>
                    <a:pt x="257556" y="10668"/>
                  </a:lnTo>
                  <a:lnTo>
                    <a:pt x="300228" y="19812"/>
                  </a:lnTo>
                  <a:lnTo>
                    <a:pt x="321564" y="27431"/>
                  </a:lnTo>
                  <a:lnTo>
                    <a:pt x="359664" y="48768"/>
                  </a:lnTo>
                  <a:lnTo>
                    <a:pt x="406908" y="91439"/>
                  </a:lnTo>
                  <a:lnTo>
                    <a:pt x="431292" y="128016"/>
                  </a:lnTo>
                  <a:lnTo>
                    <a:pt x="448056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5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1" y="457200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2" y="121919"/>
                  </a:lnTo>
                  <a:lnTo>
                    <a:pt x="414528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6" y="10668"/>
                  </a:lnTo>
                  <a:close/>
                </a:path>
                <a:path w="467994" h="467995">
                  <a:moveTo>
                    <a:pt x="233172" y="0"/>
                  </a:moveTo>
                  <a:lnTo>
                    <a:pt x="220980" y="1524"/>
                  </a:lnTo>
                  <a:lnTo>
                    <a:pt x="245364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925068" y="32461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920496" y="32415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4" h="467995">
                  <a:moveTo>
                    <a:pt x="257556" y="1524"/>
                  </a:move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7"/>
                  </a:lnTo>
                  <a:lnTo>
                    <a:pt x="85343" y="53339"/>
                  </a:lnTo>
                  <a:lnTo>
                    <a:pt x="53340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3" y="210312"/>
                  </a:lnTo>
                  <a:lnTo>
                    <a:pt x="1523" y="222503"/>
                  </a:lnTo>
                  <a:lnTo>
                    <a:pt x="0" y="234696"/>
                  </a:lnTo>
                  <a:lnTo>
                    <a:pt x="1523" y="245363"/>
                  </a:lnTo>
                  <a:lnTo>
                    <a:pt x="1523" y="257556"/>
                  </a:lnTo>
                  <a:lnTo>
                    <a:pt x="10667" y="303275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3" y="414527"/>
                  </a:lnTo>
                  <a:lnTo>
                    <a:pt x="143256" y="449579"/>
                  </a:lnTo>
                  <a:lnTo>
                    <a:pt x="210312" y="466344"/>
                  </a:lnTo>
                  <a:lnTo>
                    <a:pt x="257556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1" y="431291"/>
                  </a:lnTo>
                  <a:lnTo>
                    <a:pt x="91440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40" y="60960"/>
                  </a:lnTo>
                  <a:lnTo>
                    <a:pt x="128015" y="36575"/>
                  </a:lnTo>
                  <a:lnTo>
                    <a:pt x="167640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6" y="4572"/>
                  </a:lnTo>
                  <a:lnTo>
                    <a:pt x="257556" y="1524"/>
                  </a:lnTo>
                  <a:close/>
                </a:path>
                <a:path w="467994" h="467995">
                  <a:moveTo>
                    <a:pt x="303275" y="10667"/>
                  </a:moveTo>
                  <a:lnTo>
                    <a:pt x="257556" y="10667"/>
                  </a:lnTo>
                  <a:lnTo>
                    <a:pt x="300228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6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8" y="406908"/>
                  </a:lnTo>
                  <a:lnTo>
                    <a:pt x="339851" y="431291"/>
                  </a:lnTo>
                  <a:lnTo>
                    <a:pt x="300228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7" y="438912"/>
                  </a:lnTo>
                  <a:lnTo>
                    <a:pt x="382523" y="414527"/>
                  </a:lnTo>
                  <a:lnTo>
                    <a:pt x="414528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7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3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4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133344" y="5766816"/>
              <a:ext cx="986155" cy="532130"/>
            </a:xfrm>
            <a:custGeom>
              <a:avLst/>
              <a:gdLst/>
              <a:ahLst/>
              <a:cxnLst/>
              <a:rect l="l" t="t" r="r" b="b"/>
              <a:pathLst>
                <a:path w="986154" h="532129">
                  <a:moveTo>
                    <a:pt x="981456" y="0"/>
                  </a:moveTo>
                  <a:lnTo>
                    <a:pt x="0" y="524256"/>
                  </a:lnTo>
                  <a:lnTo>
                    <a:pt x="4572" y="531876"/>
                  </a:lnTo>
                  <a:lnTo>
                    <a:pt x="986028" y="7620"/>
                  </a:lnTo>
                  <a:lnTo>
                    <a:pt x="98145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301496" y="3625595"/>
              <a:ext cx="1385570" cy="2687320"/>
            </a:xfrm>
            <a:custGeom>
              <a:avLst/>
              <a:gdLst/>
              <a:ahLst/>
              <a:cxnLst/>
              <a:rect l="l" t="t" r="r" b="b"/>
              <a:pathLst>
                <a:path w="1385570" h="2687320">
                  <a:moveTo>
                    <a:pt x="315468" y="361188"/>
                  </a:moveTo>
                  <a:lnTo>
                    <a:pt x="30480" y="0"/>
                  </a:lnTo>
                  <a:lnTo>
                    <a:pt x="0" y="22860"/>
                  </a:lnTo>
                  <a:lnTo>
                    <a:pt x="284988" y="385572"/>
                  </a:lnTo>
                  <a:lnTo>
                    <a:pt x="315468" y="361188"/>
                  </a:lnTo>
                  <a:close/>
                </a:path>
                <a:path w="1385570" h="2687320">
                  <a:moveTo>
                    <a:pt x="1385316" y="2651760"/>
                  </a:moveTo>
                  <a:lnTo>
                    <a:pt x="784860" y="2357628"/>
                  </a:lnTo>
                  <a:lnTo>
                    <a:pt x="768096" y="2391156"/>
                  </a:lnTo>
                  <a:lnTo>
                    <a:pt x="1368552" y="2686812"/>
                  </a:lnTo>
                  <a:lnTo>
                    <a:pt x="1385316" y="265176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313688" y="2633471"/>
              <a:ext cx="2970530" cy="2816860"/>
            </a:xfrm>
            <a:custGeom>
              <a:avLst/>
              <a:gdLst/>
              <a:ahLst/>
              <a:cxnLst/>
              <a:rect l="l" t="t" r="r" b="b"/>
              <a:pathLst>
                <a:path w="2970529" h="2816860">
                  <a:moveTo>
                    <a:pt x="1214628" y="7620"/>
                  </a:moveTo>
                  <a:lnTo>
                    <a:pt x="1210056" y="0"/>
                  </a:lnTo>
                  <a:lnTo>
                    <a:pt x="0" y="675132"/>
                  </a:lnTo>
                  <a:lnTo>
                    <a:pt x="4572" y="684276"/>
                  </a:lnTo>
                  <a:lnTo>
                    <a:pt x="1214628" y="7620"/>
                  </a:lnTo>
                  <a:close/>
                </a:path>
                <a:path w="2970529" h="2816860">
                  <a:moveTo>
                    <a:pt x="2807208" y="2811780"/>
                  </a:moveTo>
                  <a:lnTo>
                    <a:pt x="2368296" y="2144268"/>
                  </a:lnTo>
                  <a:lnTo>
                    <a:pt x="2360676" y="2148840"/>
                  </a:lnTo>
                  <a:lnTo>
                    <a:pt x="2799588" y="2816352"/>
                  </a:lnTo>
                  <a:lnTo>
                    <a:pt x="2807208" y="2811780"/>
                  </a:lnTo>
                  <a:close/>
                </a:path>
                <a:path w="2970529" h="2816860">
                  <a:moveTo>
                    <a:pt x="2970276" y="1222248"/>
                  </a:moveTo>
                  <a:lnTo>
                    <a:pt x="2959608" y="1222248"/>
                  </a:lnTo>
                  <a:lnTo>
                    <a:pt x="2959608" y="2746248"/>
                  </a:lnTo>
                  <a:lnTo>
                    <a:pt x="2970276" y="2746248"/>
                  </a:lnTo>
                  <a:lnTo>
                    <a:pt x="2970276" y="122224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461020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289744" y="3958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899382" y="4034993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823246" y="28920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432871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99382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356557" y="441604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613471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299246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765744" y="2739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299246" y="33492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908871" y="4263580"/>
            <a:ext cx="204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079971" y="33492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680284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280420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689607" y="4034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442195" y="34255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204284" y="35016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442195" y="4492180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785595" y="3958856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385731" y="3958856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499696" y="1749082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785595" y="986993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099833" y="174908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385731" y="98699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785595" y="174908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385731" y="1749082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785595" y="2510993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385731" y="2510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499696" y="3196767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785595" y="4720767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099833" y="3196767"/>
            <a:ext cx="850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9385731" y="4720767"/>
            <a:ext cx="95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499696" y="2510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099833" y="2510993"/>
            <a:ext cx="952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9385731" y="3196767"/>
            <a:ext cx="952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785595" y="3196767"/>
            <a:ext cx="850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758695" y="879347"/>
            <a:ext cx="5649595" cy="4730750"/>
            <a:chOff x="1758695" y="879347"/>
            <a:chExt cx="5649595" cy="4730750"/>
          </a:xfrm>
        </p:grpSpPr>
        <p:sp>
          <p:nvSpPr>
            <p:cNvPr id="86" name="object 86"/>
            <p:cNvSpPr/>
            <p:nvPr/>
          </p:nvSpPr>
          <p:spPr>
            <a:xfrm>
              <a:off x="1758695" y="4389119"/>
              <a:ext cx="163195" cy="1221105"/>
            </a:xfrm>
            <a:custGeom>
              <a:avLst/>
              <a:gdLst/>
              <a:ahLst/>
              <a:cxnLst/>
              <a:rect l="l" t="t" r="r" b="b"/>
              <a:pathLst>
                <a:path w="163194" h="1221104">
                  <a:moveTo>
                    <a:pt x="10668" y="0"/>
                  </a:moveTo>
                  <a:lnTo>
                    <a:pt x="0" y="1523"/>
                  </a:lnTo>
                  <a:lnTo>
                    <a:pt x="152400" y="1220723"/>
                  </a:lnTo>
                  <a:lnTo>
                    <a:pt x="163068" y="12192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340096" y="879347"/>
              <a:ext cx="2068195" cy="467995"/>
            </a:xfrm>
            <a:custGeom>
              <a:avLst/>
              <a:gdLst/>
              <a:ahLst/>
              <a:cxnLst/>
              <a:rect l="l" t="t" r="r" b="b"/>
              <a:pathLst>
                <a:path w="2068195" h="467994">
                  <a:moveTo>
                    <a:pt x="467868" y="233172"/>
                  </a:move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57200" y="164592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6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2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2" y="167640"/>
                  </a:lnTo>
                  <a:lnTo>
                    <a:pt x="36576" y="126492"/>
                  </a:lnTo>
                  <a:lnTo>
                    <a:pt x="60960" y="91440"/>
                  </a:lnTo>
                  <a:lnTo>
                    <a:pt x="91440" y="60960"/>
                  </a:lnTo>
                  <a:lnTo>
                    <a:pt x="128016" y="36588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257556" y="10668"/>
                  </a:lnTo>
                  <a:lnTo>
                    <a:pt x="300228" y="19812"/>
                  </a:lnTo>
                  <a:lnTo>
                    <a:pt x="341376" y="36588"/>
                  </a:lnTo>
                  <a:lnTo>
                    <a:pt x="376428" y="60960"/>
                  </a:lnTo>
                  <a:lnTo>
                    <a:pt x="406908" y="91440"/>
                  </a:lnTo>
                  <a:lnTo>
                    <a:pt x="431292" y="128016"/>
                  </a:lnTo>
                  <a:lnTo>
                    <a:pt x="448056" y="167640"/>
                  </a:lnTo>
                  <a:lnTo>
                    <a:pt x="457200" y="211836"/>
                  </a:lnTo>
                  <a:lnTo>
                    <a:pt x="457200" y="164592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4" y="53340"/>
                  </a:lnTo>
                  <a:lnTo>
                    <a:pt x="324612" y="18288"/>
                  </a:lnTo>
                  <a:lnTo>
                    <a:pt x="280416" y="4572"/>
                  </a:lnTo>
                  <a:lnTo>
                    <a:pt x="257556" y="1524"/>
                  </a:lnTo>
                  <a:lnTo>
                    <a:pt x="245364" y="1524"/>
                  </a:lnTo>
                  <a:lnTo>
                    <a:pt x="233172" y="0"/>
                  </a:lnTo>
                  <a:lnTo>
                    <a:pt x="220980" y="1524"/>
                  </a:ln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8"/>
                  </a:lnTo>
                  <a:lnTo>
                    <a:pt x="85344" y="53340"/>
                  </a:lnTo>
                  <a:lnTo>
                    <a:pt x="53340" y="85344"/>
                  </a:lnTo>
                  <a:lnTo>
                    <a:pt x="18288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6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4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close/>
                </a:path>
                <a:path w="2068195" h="467994">
                  <a:moveTo>
                    <a:pt x="2068068" y="233172"/>
                  </a:moveTo>
                  <a:lnTo>
                    <a:pt x="2066544" y="220980"/>
                  </a:lnTo>
                  <a:lnTo>
                    <a:pt x="2066544" y="210312"/>
                  </a:lnTo>
                  <a:lnTo>
                    <a:pt x="2061972" y="185928"/>
                  </a:lnTo>
                  <a:lnTo>
                    <a:pt x="2057400" y="164592"/>
                  </a:lnTo>
                  <a:lnTo>
                    <a:pt x="2057400" y="211836"/>
                  </a:lnTo>
                  <a:lnTo>
                    <a:pt x="2057400" y="257556"/>
                  </a:lnTo>
                  <a:lnTo>
                    <a:pt x="2048256" y="300228"/>
                  </a:lnTo>
                  <a:lnTo>
                    <a:pt x="2031492" y="341376"/>
                  </a:lnTo>
                  <a:lnTo>
                    <a:pt x="2007108" y="376428"/>
                  </a:lnTo>
                  <a:lnTo>
                    <a:pt x="1976628" y="406908"/>
                  </a:lnTo>
                  <a:lnTo>
                    <a:pt x="1940052" y="431292"/>
                  </a:lnTo>
                  <a:lnTo>
                    <a:pt x="1900428" y="448056"/>
                  </a:lnTo>
                  <a:lnTo>
                    <a:pt x="1856232" y="457200"/>
                  </a:lnTo>
                  <a:lnTo>
                    <a:pt x="1810512" y="457200"/>
                  </a:lnTo>
                  <a:lnTo>
                    <a:pt x="1767840" y="448056"/>
                  </a:lnTo>
                  <a:lnTo>
                    <a:pt x="1726692" y="431292"/>
                  </a:lnTo>
                  <a:lnTo>
                    <a:pt x="1691640" y="406908"/>
                  </a:lnTo>
                  <a:lnTo>
                    <a:pt x="1661160" y="376428"/>
                  </a:lnTo>
                  <a:lnTo>
                    <a:pt x="1636776" y="339852"/>
                  </a:lnTo>
                  <a:lnTo>
                    <a:pt x="1620012" y="300228"/>
                  </a:lnTo>
                  <a:lnTo>
                    <a:pt x="1610868" y="256032"/>
                  </a:lnTo>
                  <a:lnTo>
                    <a:pt x="1610868" y="210312"/>
                  </a:lnTo>
                  <a:lnTo>
                    <a:pt x="1620012" y="167640"/>
                  </a:lnTo>
                  <a:lnTo>
                    <a:pt x="1636776" y="126492"/>
                  </a:lnTo>
                  <a:lnTo>
                    <a:pt x="1661160" y="91440"/>
                  </a:lnTo>
                  <a:lnTo>
                    <a:pt x="1691640" y="60960"/>
                  </a:lnTo>
                  <a:lnTo>
                    <a:pt x="1728216" y="36588"/>
                  </a:lnTo>
                  <a:lnTo>
                    <a:pt x="1767840" y="19812"/>
                  </a:lnTo>
                  <a:lnTo>
                    <a:pt x="1812036" y="10668"/>
                  </a:lnTo>
                  <a:lnTo>
                    <a:pt x="1857756" y="10668"/>
                  </a:lnTo>
                  <a:lnTo>
                    <a:pt x="1900428" y="19812"/>
                  </a:lnTo>
                  <a:lnTo>
                    <a:pt x="1941576" y="36588"/>
                  </a:lnTo>
                  <a:lnTo>
                    <a:pt x="1976628" y="60960"/>
                  </a:lnTo>
                  <a:lnTo>
                    <a:pt x="2007108" y="91440"/>
                  </a:lnTo>
                  <a:lnTo>
                    <a:pt x="2031492" y="128016"/>
                  </a:lnTo>
                  <a:lnTo>
                    <a:pt x="2048256" y="167640"/>
                  </a:lnTo>
                  <a:lnTo>
                    <a:pt x="2057400" y="211836"/>
                  </a:lnTo>
                  <a:lnTo>
                    <a:pt x="2057400" y="164592"/>
                  </a:lnTo>
                  <a:lnTo>
                    <a:pt x="2039112" y="121920"/>
                  </a:lnTo>
                  <a:lnTo>
                    <a:pt x="2014728" y="85344"/>
                  </a:lnTo>
                  <a:lnTo>
                    <a:pt x="1982724" y="53340"/>
                  </a:lnTo>
                  <a:lnTo>
                    <a:pt x="1924812" y="18288"/>
                  </a:lnTo>
                  <a:lnTo>
                    <a:pt x="1880616" y="4572"/>
                  </a:lnTo>
                  <a:lnTo>
                    <a:pt x="1857756" y="1524"/>
                  </a:lnTo>
                  <a:lnTo>
                    <a:pt x="1845564" y="1524"/>
                  </a:lnTo>
                  <a:lnTo>
                    <a:pt x="1833372" y="0"/>
                  </a:lnTo>
                  <a:lnTo>
                    <a:pt x="1821180" y="1524"/>
                  </a:lnTo>
                  <a:lnTo>
                    <a:pt x="1810512" y="1524"/>
                  </a:lnTo>
                  <a:lnTo>
                    <a:pt x="1786128" y="6096"/>
                  </a:lnTo>
                  <a:lnTo>
                    <a:pt x="1743456" y="18288"/>
                  </a:lnTo>
                  <a:lnTo>
                    <a:pt x="1685544" y="53340"/>
                  </a:lnTo>
                  <a:lnTo>
                    <a:pt x="1653540" y="85344"/>
                  </a:lnTo>
                  <a:lnTo>
                    <a:pt x="1618488" y="143256"/>
                  </a:lnTo>
                  <a:lnTo>
                    <a:pt x="1604772" y="187452"/>
                  </a:lnTo>
                  <a:lnTo>
                    <a:pt x="1601724" y="210312"/>
                  </a:lnTo>
                  <a:lnTo>
                    <a:pt x="1601724" y="222504"/>
                  </a:lnTo>
                  <a:lnTo>
                    <a:pt x="1600200" y="234696"/>
                  </a:lnTo>
                  <a:lnTo>
                    <a:pt x="1601724" y="245364"/>
                  </a:lnTo>
                  <a:lnTo>
                    <a:pt x="1601724" y="257556"/>
                  </a:lnTo>
                  <a:lnTo>
                    <a:pt x="1610868" y="303276"/>
                  </a:lnTo>
                  <a:lnTo>
                    <a:pt x="1629156" y="345948"/>
                  </a:lnTo>
                  <a:lnTo>
                    <a:pt x="1653540" y="382524"/>
                  </a:lnTo>
                  <a:lnTo>
                    <a:pt x="1685544" y="414528"/>
                  </a:lnTo>
                  <a:lnTo>
                    <a:pt x="1743456" y="449580"/>
                  </a:lnTo>
                  <a:lnTo>
                    <a:pt x="1810512" y="466344"/>
                  </a:lnTo>
                  <a:lnTo>
                    <a:pt x="1822704" y="466344"/>
                  </a:lnTo>
                  <a:lnTo>
                    <a:pt x="1834896" y="467868"/>
                  </a:lnTo>
                  <a:lnTo>
                    <a:pt x="1845564" y="466344"/>
                  </a:lnTo>
                  <a:lnTo>
                    <a:pt x="1857756" y="466344"/>
                  </a:lnTo>
                  <a:lnTo>
                    <a:pt x="1903476" y="457200"/>
                  </a:lnTo>
                  <a:lnTo>
                    <a:pt x="1946148" y="438912"/>
                  </a:lnTo>
                  <a:lnTo>
                    <a:pt x="1982724" y="414528"/>
                  </a:lnTo>
                  <a:lnTo>
                    <a:pt x="2014728" y="382524"/>
                  </a:lnTo>
                  <a:lnTo>
                    <a:pt x="2049780" y="324612"/>
                  </a:lnTo>
                  <a:lnTo>
                    <a:pt x="2066544" y="257556"/>
                  </a:lnTo>
                  <a:lnTo>
                    <a:pt x="2066544" y="245364"/>
                  </a:lnTo>
                  <a:lnTo>
                    <a:pt x="20680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5789167" y="910856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1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499696" y="986993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099833" y="986993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5340096" y="4613147"/>
            <a:ext cx="2068195" cy="467995"/>
            <a:chOff x="5340096" y="4613147"/>
            <a:chExt cx="2068195" cy="467995"/>
          </a:xfrm>
        </p:grpSpPr>
        <p:sp>
          <p:nvSpPr>
            <p:cNvPr id="92" name="object 92"/>
            <p:cNvSpPr/>
            <p:nvPr/>
          </p:nvSpPr>
          <p:spPr>
            <a:xfrm>
              <a:off x="5344668" y="4617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340096" y="4613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1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6944868" y="4617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940296" y="4613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2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6"/>
          <p:cNvSpPr txBox="1"/>
          <p:nvPr/>
        </p:nvSpPr>
        <p:spPr>
          <a:xfrm>
            <a:off x="5789167" y="4644631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5499696" y="4720767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099833" y="4720767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5340096" y="3851147"/>
            <a:ext cx="2068195" cy="467995"/>
            <a:chOff x="5340096" y="3851147"/>
            <a:chExt cx="2068195" cy="467995"/>
          </a:xfrm>
        </p:grpSpPr>
        <p:sp>
          <p:nvSpPr>
            <p:cNvPr id="100" name="object 100"/>
            <p:cNvSpPr/>
            <p:nvPr/>
          </p:nvSpPr>
          <p:spPr>
            <a:xfrm>
              <a:off x="5344668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5340096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6944868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6940296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 txBox="1"/>
          <p:nvPr/>
        </p:nvSpPr>
        <p:spPr>
          <a:xfrm>
            <a:off x="5789167" y="3882719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3366058" y="5273684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6337744" y="542613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8623820" y="542613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4204284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499696" y="5502271"/>
            <a:ext cx="12509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099833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785595" y="5502271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9385731" y="5502271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18" name="object 118"/>
          <p:cNvSpPr txBox="1"/>
          <p:nvPr/>
        </p:nvSpPr>
        <p:spPr>
          <a:xfrm>
            <a:off x="3746918" y="603559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2299246" y="611191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21" name="object 121"/>
          <p:cNvSpPr txBox="1"/>
          <p:nvPr/>
        </p:nvSpPr>
        <p:spPr>
          <a:xfrm>
            <a:off x="5789167" y="6188042"/>
            <a:ext cx="11684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6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2" name="object 122"/>
          <p:cNvSpPr txBox="1"/>
          <p:nvPr/>
        </p:nvSpPr>
        <p:spPr>
          <a:xfrm>
            <a:off x="8075168" y="6188042"/>
            <a:ext cx="11684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10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5499696" y="6264180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7099833" y="6264180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5" name="object 125"/>
          <p:cNvSpPr txBox="1"/>
          <p:nvPr/>
        </p:nvSpPr>
        <p:spPr>
          <a:xfrm>
            <a:off x="7785595" y="6264180"/>
            <a:ext cx="14478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9385731" y="6264180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499696" y="3958856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099833" y="3958856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>
            <a:spLocks noGrp="1"/>
          </p:cNvSpPr>
          <p:nvPr>
            <p:ph type="title"/>
          </p:nvPr>
        </p:nvSpPr>
        <p:spPr>
          <a:xfrm>
            <a:off x="2511044" y="830122"/>
            <a:ext cx="865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</a:rPr>
              <a:t>Цикъл</a:t>
            </a:r>
            <a:endParaRPr sz="2400"/>
          </a:p>
        </p:txBody>
      </p:sp>
      <p:sp>
        <p:nvSpPr>
          <p:cNvPr id="108" name="object 108"/>
          <p:cNvSpPr txBox="1"/>
          <p:nvPr/>
        </p:nvSpPr>
        <p:spPr>
          <a:xfrm>
            <a:off x="1724660" y="1378762"/>
            <a:ext cx="2436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Не 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се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добавя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дъга!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921496" cy="6853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37744" y="1672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3820" y="1672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23820" y="4644631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23820" y="3120631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8331" y="2434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9295" y="2787395"/>
            <a:ext cx="6944995" cy="3279775"/>
            <a:chOff x="2749295" y="2787395"/>
            <a:chExt cx="6944995" cy="3279775"/>
          </a:xfrm>
        </p:grpSpPr>
        <p:sp>
          <p:nvSpPr>
            <p:cNvPr id="9" name="object 9"/>
            <p:cNvSpPr/>
            <p:nvPr/>
          </p:nvSpPr>
          <p:spPr>
            <a:xfrm>
              <a:off x="2749295" y="2865119"/>
              <a:ext cx="163195" cy="3202305"/>
            </a:xfrm>
            <a:custGeom>
              <a:avLst/>
              <a:gdLst/>
              <a:ahLst/>
              <a:cxnLst/>
              <a:rect l="l" t="t" r="r" b="b"/>
              <a:pathLst>
                <a:path w="163194" h="3202304">
                  <a:moveTo>
                    <a:pt x="10668" y="0"/>
                  </a:moveTo>
                  <a:lnTo>
                    <a:pt x="0" y="1524"/>
                  </a:lnTo>
                  <a:lnTo>
                    <a:pt x="152400" y="3201924"/>
                  </a:lnTo>
                  <a:lnTo>
                    <a:pt x="163068" y="32004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63696" y="2787395"/>
              <a:ext cx="4424680" cy="1525905"/>
            </a:xfrm>
            <a:custGeom>
              <a:avLst/>
              <a:gdLst/>
              <a:ahLst/>
              <a:cxnLst/>
              <a:rect l="l" t="t" r="r" b="b"/>
              <a:pathLst>
                <a:path w="4424680" h="1525904">
                  <a:moveTo>
                    <a:pt x="544068" y="24384"/>
                  </a:moveTo>
                  <a:lnTo>
                    <a:pt x="515112" y="0"/>
                  </a:lnTo>
                  <a:lnTo>
                    <a:pt x="0" y="589788"/>
                  </a:lnTo>
                  <a:lnTo>
                    <a:pt x="28956" y="614172"/>
                  </a:lnTo>
                  <a:lnTo>
                    <a:pt x="544068" y="24384"/>
                  </a:lnTo>
                  <a:close/>
                </a:path>
                <a:path w="4424680" h="1525904">
                  <a:moveTo>
                    <a:pt x="710184" y="80772"/>
                  </a:moveTo>
                  <a:lnTo>
                    <a:pt x="672084" y="76200"/>
                  </a:lnTo>
                  <a:lnTo>
                    <a:pt x="595884" y="609600"/>
                  </a:lnTo>
                  <a:lnTo>
                    <a:pt x="633984" y="614172"/>
                  </a:lnTo>
                  <a:lnTo>
                    <a:pt x="710184" y="80772"/>
                  </a:lnTo>
                  <a:close/>
                </a:path>
                <a:path w="4424680" h="1525904">
                  <a:moveTo>
                    <a:pt x="4424172" y="1296924"/>
                  </a:moveTo>
                  <a:lnTo>
                    <a:pt x="4419536" y="1251229"/>
                  </a:lnTo>
                  <a:lnTo>
                    <a:pt x="4406239" y="1208493"/>
                  </a:lnTo>
                  <a:lnTo>
                    <a:pt x="4385183" y="1169682"/>
                  </a:lnTo>
                  <a:lnTo>
                    <a:pt x="4357306" y="1135761"/>
                  </a:lnTo>
                  <a:lnTo>
                    <a:pt x="4323486" y="1107706"/>
                  </a:lnTo>
                  <a:lnTo>
                    <a:pt x="4284650" y="1086472"/>
                  </a:lnTo>
                  <a:lnTo>
                    <a:pt x="4241711" y="1073023"/>
                  </a:lnTo>
                  <a:lnTo>
                    <a:pt x="4195572" y="1068324"/>
                  </a:lnTo>
                  <a:lnTo>
                    <a:pt x="4149864" y="1073023"/>
                  </a:lnTo>
                  <a:lnTo>
                    <a:pt x="4107129" y="1086472"/>
                  </a:lnTo>
                  <a:lnTo>
                    <a:pt x="4068318" y="1107706"/>
                  </a:lnTo>
                  <a:lnTo>
                    <a:pt x="4034409" y="1135761"/>
                  </a:lnTo>
                  <a:lnTo>
                    <a:pt x="4006342" y="1169682"/>
                  </a:lnTo>
                  <a:lnTo>
                    <a:pt x="3985107" y="1208493"/>
                  </a:lnTo>
                  <a:lnTo>
                    <a:pt x="3971658" y="1251229"/>
                  </a:lnTo>
                  <a:lnTo>
                    <a:pt x="3966972" y="1296924"/>
                  </a:lnTo>
                  <a:lnTo>
                    <a:pt x="3971658" y="1343075"/>
                  </a:lnTo>
                  <a:lnTo>
                    <a:pt x="3985107" y="1386014"/>
                  </a:lnTo>
                  <a:lnTo>
                    <a:pt x="4006342" y="1424851"/>
                  </a:lnTo>
                  <a:lnTo>
                    <a:pt x="4034409" y="1458671"/>
                  </a:lnTo>
                  <a:lnTo>
                    <a:pt x="4068318" y="1486547"/>
                  </a:lnTo>
                  <a:lnTo>
                    <a:pt x="4107129" y="1507604"/>
                  </a:lnTo>
                  <a:lnTo>
                    <a:pt x="4149864" y="1520901"/>
                  </a:lnTo>
                  <a:lnTo>
                    <a:pt x="4195572" y="1525524"/>
                  </a:lnTo>
                  <a:lnTo>
                    <a:pt x="4241711" y="1520901"/>
                  </a:lnTo>
                  <a:lnTo>
                    <a:pt x="4284650" y="1507604"/>
                  </a:lnTo>
                  <a:lnTo>
                    <a:pt x="4323486" y="1486547"/>
                  </a:lnTo>
                  <a:lnTo>
                    <a:pt x="4357294" y="1458671"/>
                  </a:lnTo>
                  <a:lnTo>
                    <a:pt x="4385183" y="1424851"/>
                  </a:lnTo>
                  <a:lnTo>
                    <a:pt x="4406239" y="1386014"/>
                  </a:lnTo>
                  <a:lnTo>
                    <a:pt x="4419536" y="1343075"/>
                  </a:lnTo>
                  <a:lnTo>
                    <a:pt x="4424172" y="129692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6095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30867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26295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75168" y="3882719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26095" y="879347"/>
            <a:ext cx="2068195" cy="5725795"/>
            <a:chOff x="7626095" y="879347"/>
            <a:chExt cx="2068195" cy="5725795"/>
          </a:xfrm>
        </p:grpSpPr>
        <p:sp>
          <p:nvSpPr>
            <p:cNvPr id="16" name="object 16"/>
            <p:cNvSpPr/>
            <p:nvPr/>
          </p:nvSpPr>
          <p:spPr>
            <a:xfrm>
              <a:off x="7630667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26095" y="6137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2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30867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26096" y="879347"/>
              <a:ext cx="2068195" cy="5725795"/>
            </a:xfrm>
            <a:custGeom>
              <a:avLst/>
              <a:gdLst/>
              <a:ahLst/>
              <a:cxnLst/>
              <a:rect l="l" t="t" r="r" b="b"/>
              <a:pathLst>
                <a:path w="2068195" h="5725795">
                  <a:moveTo>
                    <a:pt x="467868" y="233172"/>
                  </a:move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57200" y="164592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6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2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2" y="167640"/>
                  </a:lnTo>
                  <a:lnTo>
                    <a:pt x="36576" y="126492"/>
                  </a:lnTo>
                  <a:lnTo>
                    <a:pt x="60960" y="91440"/>
                  </a:lnTo>
                  <a:lnTo>
                    <a:pt x="91440" y="60960"/>
                  </a:lnTo>
                  <a:lnTo>
                    <a:pt x="128016" y="36588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257556" y="10668"/>
                  </a:lnTo>
                  <a:lnTo>
                    <a:pt x="300228" y="19812"/>
                  </a:lnTo>
                  <a:lnTo>
                    <a:pt x="341376" y="36588"/>
                  </a:lnTo>
                  <a:lnTo>
                    <a:pt x="376428" y="60960"/>
                  </a:lnTo>
                  <a:lnTo>
                    <a:pt x="406908" y="91440"/>
                  </a:lnTo>
                  <a:lnTo>
                    <a:pt x="431292" y="128016"/>
                  </a:lnTo>
                  <a:lnTo>
                    <a:pt x="448056" y="167640"/>
                  </a:lnTo>
                  <a:lnTo>
                    <a:pt x="457200" y="211836"/>
                  </a:lnTo>
                  <a:lnTo>
                    <a:pt x="457200" y="164592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4" y="53340"/>
                  </a:lnTo>
                  <a:lnTo>
                    <a:pt x="324612" y="18288"/>
                  </a:lnTo>
                  <a:lnTo>
                    <a:pt x="280416" y="4572"/>
                  </a:lnTo>
                  <a:lnTo>
                    <a:pt x="257556" y="1524"/>
                  </a:lnTo>
                  <a:lnTo>
                    <a:pt x="245364" y="1524"/>
                  </a:lnTo>
                  <a:lnTo>
                    <a:pt x="233172" y="0"/>
                  </a:lnTo>
                  <a:lnTo>
                    <a:pt x="220980" y="1524"/>
                  </a:ln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8"/>
                  </a:lnTo>
                  <a:lnTo>
                    <a:pt x="85344" y="53340"/>
                  </a:lnTo>
                  <a:lnTo>
                    <a:pt x="53340" y="85344"/>
                  </a:lnTo>
                  <a:lnTo>
                    <a:pt x="18288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6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4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close/>
                </a:path>
                <a:path w="2068195" h="5725795">
                  <a:moveTo>
                    <a:pt x="2068068" y="5490972"/>
                  </a:moveTo>
                  <a:lnTo>
                    <a:pt x="2066544" y="5478780"/>
                  </a:lnTo>
                  <a:lnTo>
                    <a:pt x="2066544" y="5468112"/>
                  </a:lnTo>
                  <a:lnTo>
                    <a:pt x="2061972" y="5443728"/>
                  </a:lnTo>
                  <a:lnTo>
                    <a:pt x="2057400" y="5422392"/>
                  </a:lnTo>
                  <a:lnTo>
                    <a:pt x="2057400" y="5469636"/>
                  </a:lnTo>
                  <a:lnTo>
                    <a:pt x="2057400" y="5515356"/>
                  </a:lnTo>
                  <a:lnTo>
                    <a:pt x="2048256" y="5558028"/>
                  </a:lnTo>
                  <a:lnTo>
                    <a:pt x="2031492" y="5599176"/>
                  </a:lnTo>
                  <a:lnTo>
                    <a:pt x="2007108" y="5634228"/>
                  </a:lnTo>
                  <a:lnTo>
                    <a:pt x="1976628" y="5664708"/>
                  </a:lnTo>
                  <a:lnTo>
                    <a:pt x="1940052" y="5689092"/>
                  </a:lnTo>
                  <a:lnTo>
                    <a:pt x="1900428" y="5705856"/>
                  </a:lnTo>
                  <a:lnTo>
                    <a:pt x="1856232" y="5715000"/>
                  </a:lnTo>
                  <a:lnTo>
                    <a:pt x="1810512" y="5715000"/>
                  </a:lnTo>
                  <a:lnTo>
                    <a:pt x="1767840" y="5705856"/>
                  </a:lnTo>
                  <a:lnTo>
                    <a:pt x="1726692" y="5689092"/>
                  </a:lnTo>
                  <a:lnTo>
                    <a:pt x="1691640" y="5664708"/>
                  </a:lnTo>
                  <a:lnTo>
                    <a:pt x="1661160" y="5634228"/>
                  </a:lnTo>
                  <a:lnTo>
                    <a:pt x="1636776" y="5597652"/>
                  </a:lnTo>
                  <a:lnTo>
                    <a:pt x="1620012" y="5558028"/>
                  </a:lnTo>
                  <a:lnTo>
                    <a:pt x="1610868" y="5513832"/>
                  </a:lnTo>
                  <a:lnTo>
                    <a:pt x="1610868" y="5468112"/>
                  </a:lnTo>
                  <a:lnTo>
                    <a:pt x="1620012" y="5425440"/>
                  </a:lnTo>
                  <a:lnTo>
                    <a:pt x="1636776" y="5384292"/>
                  </a:lnTo>
                  <a:lnTo>
                    <a:pt x="1661160" y="5349240"/>
                  </a:lnTo>
                  <a:lnTo>
                    <a:pt x="1691640" y="5318760"/>
                  </a:lnTo>
                  <a:lnTo>
                    <a:pt x="1728216" y="5294376"/>
                  </a:lnTo>
                  <a:lnTo>
                    <a:pt x="1767840" y="5277612"/>
                  </a:lnTo>
                  <a:lnTo>
                    <a:pt x="1812036" y="5268468"/>
                  </a:lnTo>
                  <a:lnTo>
                    <a:pt x="1857756" y="5268468"/>
                  </a:lnTo>
                  <a:lnTo>
                    <a:pt x="1900428" y="5277612"/>
                  </a:lnTo>
                  <a:lnTo>
                    <a:pt x="1941576" y="5294376"/>
                  </a:lnTo>
                  <a:lnTo>
                    <a:pt x="1976628" y="5318760"/>
                  </a:lnTo>
                  <a:lnTo>
                    <a:pt x="2007108" y="5349240"/>
                  </a:lnTo>
                  <a:lnTo>
                    <a:pt x="2031492" y="5385816"/>
                  </a:lnTo>
                  <a:lnTo>
                    <a:pt x="2048256" y="5425440"/>
                  </a:lnTo>
                  <a:lnTo>
                    <a:pt x="2057400" y="5469636"/>
                  </a:lnTo>
                  <a:lnTo>
                    <a:pt x="2057400" y="5422392"/>
                  </a:lnTo>
                  <a:lnTo>
                    <a:pt x="2039112" y="5379720"/>
                  </a:lnTo>
                  <a:lnTo>
                    <a:pt x="2014728" y="5343144"/>
                  </a:lnTo>
                  <a:lnTo>
                    <a:pt x="1982724" y="5311140"/>
                  </a:lnTo>
                  <a:lnTo>
                    <a:pt x="1924812" y="5276088"/>
                  </a:lnTo>
                  <a:lnTo>
                    <a:pt x="1880616" y="5262372"/>
                  </a:lnTo>
                  <a:lnTo>
                    <a:pt x="1857756" y="5259324"/>
                  </a:lnTo>
                  <a:lnTo>
                    <a:pt x="1845564" y="5259324"/>
                  </a:lnTo>
                  <a:lnTo>
                    <a:pt x="1833372" y="5257800"/>
                  </a:lnTo>
                  <a:lnTo>
                    <a:pt x="1821180" y="5259324"/>
                  </a:lnTo>
                  <a:lnTo>
                    <a:pt x="1810512" y="5259324"/>
                  </a:lnTo>
                  <a:lnTo>
                    <a:pt x="1786128" y="5263896"/>
                  </a:lnTo>
                  <a:lnTo>
                    <a:pt x="1743456" y="5276088"/>
                  </a:lnTo>
                  <a:lnTo>
                    <a:pt x="1685544" y="5311140"/>
                  </a:lnTo>
                  <a:lnTo>
                    <a:pt x="1653540" y="5343144"/>
                  </a:lnTo>
                  <a:lnTo>
                    <a:pt x="1618488" y="5401056"/>
                  </a:lnTo>
                  <a:lnTo>
                    <a:pt x="1604772" y="5445252"/>
                  </a:lnTo>
                  <a:lnTo>
                    <a:pt x="1601724" y="5468112"/>
                  </a:lnTo>
                  <a:lnTo>
                    <a:pt x="1601724" y="5480304"/>
                  </a:lnTo>
                  <a:lnTo>
                    <a:pt x="1600200" y="5492496"/>
                  </a:lnTo>
                  <a:lnTo>
                    <a:pt x="1601724" y="5503164"/>
                  </a:lnTo>
                  <a:lnTo>
                    <a:pt x="1601724" y="5515356"/>
                  </a:lnTo>
                  <a:lnTo>
                    <a:pt x="1610868" y="5561076"/>
                  </a:lnTo>
                  <a:lnTo>
                    <a:pt x="1629156" y="5603748"/>
                  </a:lnTo>
                  <a:lnTo>
                    <a:pt x="1653540" y="5640324"/>
                  </a:lnTo>
                  <a:lnTo>
                    <a:pt x="1685544" y="5672328"/>
                  </a:lnTo>
                  <a:lnTo>
                    <a:pt x="1743456" y="5707380"/>
                  </a:lnTo>
                  <a:lnTo>
                    <a:pt x="1810512" y="5724144"/>
                  </a:lnTo>
                  <a:lnTo>
                    <a:pt x="1822704" y="5724144"/>
                  </a:lnTo>
                  <a:lnTo>
                    <a:pt x="1834896" y="5725668"/>
                  </a:lnTo>
                  <a:lnTo>
                    <a:pt x="1845564" y="5724144"/>
                  </a:lnTo>
                  <a:lnTo>
                    <a:pt x="1857756" y="5724144"/>
                  </a:lnTo>
                  <a:lnTo>
                    <a:pt x="1903476" y="5715000"/>
                  </a:lnTo>
                  <a:lnTo>
                    <a:pt x="1946148" y="5696712"/>
                  </a:lnTo>
                  <a:lnTo>
                    <a:pt x="1982724" y="5672328"/>
                  </a:lnTo>
                  <a:lnTo>
                    <a:pt x="2014728" y="5640324"/>
                  </a:lnTo>
                  <a:lnTo>
                    <a:pt x="2049780" y="5582412"/>
                  </a:lnTo>
                  <a:lnTo>
                    <a:pt x="2066544" y="5515356"/>
                  </a:lnTo>
                  <a:lnTo>
                    <a:pt x="2066544" y="5503164"/>
                  </a:lnTo>
                  <a:lnTo>
                    <a:pt x="2068068" y="5490972"/>
                  </a:lnTo>
                  <a:close/>
                </a:path>
                <a:path w="2068195" h="5725795">
                  <a:moveTo>
                    <a:pt x="2068068" y="233172"/>
                  </a:moveTo>
                  <a:lnTo>
                    <a:pt x="2066544" y="220980"/>
                  </a:lnTo>
                  <a:lnTo>
                    <a:pt x="2066544" y="210312"/>
                  </a:lnTo>
                  <a:lnTo>
                    <a:pt x="2061972" y="185928"/>
                  </a:lnTo>
                  <a:lnTo>
                    <a:pt x="2057400" y="164592"/>
                  </a:lnTo>
                  <a:lnTo>
                    <a:pt x="2057400" y="211836"/>
                  </a:lnTo>
                  <a:lnTo>
                    <a:pt x="2057400" y="257556"/>
                  </a:lnTo>
                  <a:lnTo>
                    <a:pt x="2048256" y="300228"/>
                  </a:lnTo>
                  <a:lnTo>
                    <a:pt x="2031492" y="341376"/>
                  </a:lnTo>
                  <a:lnTo>
                    <a:pt x="2007108" y="376428"/>
                  </a:lnTo>
                  <a:lnTo>
                    <a:pt x="1976628" y="406908"/>
                  </a:lnTo>
                  <a:lnTo>
                    <a:pt x="1940052" y="431292"/>
                  </a:lnTo>
                  <a:lnTo>
                    <a:pt x="1900428" y="448056"/>
                  </a:lnTo>
                  <a:lnTo>
                    <a:pt x="1856232" y="457200"/>
                  </a:lnTo>
                  <a:lnTo>
                    <a:pt x="1810512" y="457200"/>
                  </a:lnTo>
                  <a:lnTo>
                    <a:pt x="1767840" y="448056"/>
                  </a:lnTo>
                  <a:lnTo>
                    <a:pt x="1726692" y="431292"/>
                  </a:lnTo>
                  <a:lnTo>
                    <a:pt x="1691640" y="406908"/>
                  </a:lnTo>
                  <a:lnTo>
                    <a:pt x="1661160" y="376428"/>
                  </a:lnTo>
                  <a:lnTo>
                    <a:pt x="1636776" y="339852"/>
                  </a:lnTo>
                  <a:lnTo>
                    <a:pt x="1620012" y="300228"/>
                  </a:lnTo>
                  <a:lnTo>
                    <a:pt x="1610868" y="256032"/>
                  </a:lnTo>
                  <a:lnTo>
                    <a:pt x="1610868" y="210312"/>
                  </a:lnTo>
                  <a:lnTo>
                    <a:pt x="1620012" y="167640"/>
                  </a:lnTo>
                  <a:lnTo>
                    <a:pt x="1636776" y="126492"/>
                  </a:lnTo>
                  <a:lnTo>
                    <a:pt x="1661160" y="91440"/>
                  </a:lnTo>
                  <a:lnTo>
                    <a:pt x="1691640" y="60960"/>
                  </a:lnTo>
                  <a:lnTo>
                    <a:pt x="1728216" y="36588"/>
                  </a:lnTo>
                  <a:lnTo>
                    <a:pt x="1767840" y="19812"/>
                  </a:lnTo>
                  <a:lnTo>
                    <a:pt x="1812036" y="10668"/>
                  </a:lnTo>
                  <a:lnTo>
                    <a:pt x="1857756" y="10668"/>
                  </a:lnTo>
                  <a:lnTo>
                    <a:pt x="1900428" y="19812"/>
                  </a:lnTo>
                  <a:lnTo>
                    <a:pt x="1941576" y="36588"/>
                  </a:lnTo>
                  <a:lnTo>
                    <a:pt x="1976628" y="60960"/>
                  </a:lnTo>
                  <a:lnTo>
                    <a:pt x="2007108" y="91440"/>
                  </a:lnTo>
                  <a:lnTo>
                    <a:pt x="2031492" y="128016"/>
                  </a:lnTo>
                  <a:lnTo>
                    <a:pt x="2048256" y="167640"/>
                  </a:lnTo>
                  <a:lnTo>
                    <a:pt x="2057400" y="211836"/>
                  </a:lnTo>
                  <a:lnTo>
                    <a:pt x="2057400" y="164592"/>
                  </a:lnTo>
                  <a:lnTo>
                    <a:pt x="2039112" y="121920"/>
                  </a:lnTo>
                  <a:lnTo>
                    <a:pt x="2014728" y="85344"/>
                  </a:lnTo>
                  <a:lnTo>
                    <a:pt x="1982724" y="53340"/>
                  </a:lnTo>
                  <a:lnTo>
                    <a:pt x="1924812" y="18288"/>
                  </a:lnTo>
                  <a:lnTo>
                    <a:pt x="1880616" y="4572"/>
                  </a:lnTo>
                  <a:lnTo>
                    <a:pt x="1857756" y="1524"/>
                  </a:lnTo>
                  <a:lnTo>
                    <a:pt x="1845564" y="1524"/>
                  </a:lnTo>
                  <a:lnTo>
                    <a:pt x="1833372" y="0"/>
                  </a:lnTo>
                  <a:lnTo>
                    <a:pt x="1821180" y="1524"/>
                  </a:lnTo>
                  <a:lnTo>
                    <a:pt x="1810512" y="1524"/>
                  </a:lnTo>
                  <a:lnTo>
                    <a:pt x="1786128" y="6096"/>
                  </a:lnTo>
                  <a:lnTo>
                    <a:pt x="1743456" y="18288"/>
                  </a:lnTo>
                  <a:lnTo>
                    <a:pt x="1685544" y="53340"/>
                  </a:lnTo>
                  <a:lnTo>
                    <a:pt x="1653540" y="85344"/>
                  </a:lnTo>
                  <a:lnTo>
                    <a:pt x="1618488" y="143256"/>
                  </a:lnTo>
                  <a:lnTo>
                    <a:pt x="1604772" y="187452"/>
                  </a:lnTo>
                  <a:lnTo>
                    <a:pt x="1601724" y="210312"/>
                  </a:lnTo>
                  <a:lnTo>
                    <a:pt x="1601724" y="222504"/>
                  </a:lnTo>
                  <a:lnTo>
                    <a:pt x="1600200" y="234696"/>
                  </a:lnTo>
                  <a:lnTo>
                    <a:pt x="1601724" y="245364"/>
                  </a:lnTo>
                  <a:lnTo>
                    <a:pt x="1601724" y="257556"/>
                  </a:lnTo>
                  <a:lnTo>
                    <a:pt x="1610868" y="303276"/>
                  </a:lnTo>
                  <a:lnTo>
                    <a:pt x="1629156" y="345948"/>
                  </a:lnTo>
                  <a:lnTo>
                    <a:pt x="1653540" y="382524"/>
                  </a:lnTo>
                  <a:lnTo>
                    <a:pt x="1685544" y="414528"/>
                  </a:lnTo>
                  <a:lnTo>
                    <a:pt x="1743456" y="449580"/>
                  </a:lnTo>
                  <a:lnTo>
                    <a:pt x="1810512" y="466344"/>
                  </a:lnTo>
                  <a:lnTo>
                    <a:pt x="1822704" y="466344"/>
                  </a:lnTo>
                  <a:lnTo>
                    <a:pt x="1834896" y="467868"/>
                  </a:lnTo>
                  <a:lnTo>
                    <a:pt x="1845564" y="466344"/>
                  </a:lnTo>
                  <a:lnTo>
                    <a:pt x="1857756" y="466344"/>
                  </a:lnTo>
                  <a:lnTo>
                    <a:pt x="1903476" y="457200"/>
                  </a:lnTo>
                  <a:lnTo>
                    <a:pt x="1946148" y="438912"/>
                  </a:lnTo>
                  <a:lnTo>
                    <a:pt x="1982724" y="414528"/>
                  </a:lnTo>
                  <a:lnTo>
                    <a:pt x="2014728" y="382524"/>
                  </a:lnTo>
                  <a:lnTo>
                    <a:pt x="2049780" y="324612"/>
                  </a:lnTo>
                  <a:lnTo>
                    <a:pt x="2066544" y="257556"/>
                  </a:lnTo>
                  <a:lnTo>
                    <a:pt x="2066544" y="245364"/>
                  </a:lnTo>
                  <a:lnTo>
                    <a:pt x="20680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075168" y="910856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1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340096" y="2403348"/>
            <a:ext cx="4354195" cy="4201795"/>
            <a:chOff x="5340096" y="2403348"/>
            <a:chExt cx="4354195" cy="4201795"/>
          </a:xfrm>
        </p:grpSpPr>
        <p:sp>
          <p:nvSpPr>
            <p:cNvPr id="22" name="object 22"/>
            <p:cNvSpPr/>
            <p:nvPr/>
          </p:nvSpPr>
          <p:spPr>
            <a:xfrm>
              <a:off x="5344668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40096" y="6137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1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4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44868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40296" y="2403347"/>
              <a:ext cx="2753995" cy="4201795"/>
            </a:xfrm>
            <a:custGeom>
              <a:avLst/>
              <a:gdLst/>
              <a:ahLst/>
              <a:cxnLst/>
              <a:rect l="l" t="t" r="r" b="b"/>
              <a:pathLst>
                <a:path w="2753995" h="4201795">
                  <a:moveTo>
                    <a:pt x="467868" y="3966972"/>
                  </a:moveTo>
                  <a:lnTo>
                    <a:pt x="466344" y="3954780"/>
                  </a:lnTo>
                  <a:lnTo>
                    <a:pt x="466344" y="3944112"/>
                  </a:lnTo>
                  <a:lnTo>
                    <a:pt x="461772" y="3919728"/>
                  </a:lnTo>
                  <a:lnTo>
                    <a:pt x="457200" y="3898392"/>
                  </a:lnTo>
                  <a:lnTo>
                    <a:pt x="457200" y="3945636"/>
                  </a:lnTo>
                  <a:lnTo>
                    <a:pt x="457200" y="3991356"/>
                  </a:lnTo>
                  <a:lnTo>
                    <a:pt x="448056" y="4034028"/>
                  </a:lnTo>
                  <a:lnTo>
                    <a:pt x="431292" y="4075176"/>
                  </a:lnTo>
                  <a:lnTo>
                    <a:pt x="406908" y="4110228"/>
                  </a:lnTo>
                  <a:lnTo>
                    <a:pt x="376428" y="4140708"/>
                  </a:lnTo>
                  <a:lnTo>
                    <a:pt x="339852" y="4165092"/>
                  </a:lnTo>
                  <a:lnTo>
                    <a:pt x="300228" y="4181856"/>
                  </a:lnTo>
                  <a:lnTo>
                    <a:pt x="256032" y="4191000"/>
                  </a:lnTo>
                  <a:lnTo>
                    <a:pt x="210312" y="4191000"/>
                  </a:lnTo>
                  <a:lnTo>
                    <a:pt x="167640" y="4181856"/>
                  </a:lnTo>
                  <a:lnTo>
                    <a:pt x="126492" y="4165092"/>
                  </a:lnTo>
                  <a:lnTo>
                    <a:pt x="91440" y="4140708"/>
                  </a:lnTo>
                  <a:lnTo>
                    <a:pt x="60960" y="4110228"/>
                  </a:lnTo>
                  <a:lnTo>
                    <a:pt x="36576" y="4073652"/>
                  </a:lnTo>
                  <a:lnTo>
                    <a:pt x="19812" y="4034028"/>
                  </a:lnTo>
                  <a:lnTo>
                    <a:pt x="10668" y="3989832"/>
                  </a:lnTo>
                  <a:lnTo>
                    <a:pt x="10668" y="3944112"/>
                  </a:lnTo>
                  <a:lnTo>
                    <a:pt x="19812" y="3901440"/>
                  </a:lnTo>
                  <a:lnTo>
                    <a:pt x="36576" y="3860292"/>
                  </a:lnTo>
                  <a:lnTo>
                    <a:pt x="60960" y="3825240"/>
                  </a:lnTo>
                  <a:lnTo>
                    <a:pt x="91440" y="3794760"/>
                  </a:lnTo>
                  <a:lnTo>
                    <a:pt x="128016" y="3770376"/>
                  </a:lnTo>
                  <a:lnTo>
                    <a:pt x="167640" y="3753612"/>
                  </a:lnTo>
                  <a:lnTo>
                    <a:pt x="211836" y="3744468"/>
                  </a:lnTo>
                  <a:lnTo>
                    <a:pt x="257556" y="3744468"/>
                  </a:lnTo>
                  <a:lnTo>
                    <a:pt x="300228" y="3753612"/>
                  </a:lnTo>
                  <a:lnTo>
                    <a:pt x="341376" y="3770376"/>
                  </a:lnTo>
                  <a:lnTo>
                    <a:pt x="376428" y="3794760"/>
                  </a:lnTo>
                  <a:lnTo>
                    <a:pt x="406908" y="3825240"/>
                  </a:lnTo>
                  <a:lnTo>
                    <a:pt x="431292" y="3861816"/>
                  </a:lnTo>
                  <a:lnTo>
                    <a:pt x="448056" y="3901440"/>
                  </a:lnTo>
                  <a:lnTo>
                    <a:pt x="457200" y="3945636"/>
                  </a:lnTo>
                  <a:lnTo>
                    <a:pt x="457200" y="3898392"/>
                  </a:lnTo>
                  <a:lnTo>
                    <a:pt x="438912" y="3855720"/>
                  </a:lnTo>
                  <a:lnTo>
                    <a:pt x="414528" y="3819144"/>
                  </a:lnTo>
                  <a:lnTo>
                    <a:pt x="382524" y="3787140"/>
                  </a:lnTo>
                  <a:lnTo>
                    <a:pt x="324612" y="3752088"/>
                  </a:lnTo>
                  <a:lnTo>
                    <a:pt x="280416" y="3738372"/>
                  </a:lnTo>
                  <a:lnTo>
                    <a:pt x="257556" y="3735324"/>
                  </a:lnTo>
                  <a:lnTo>
                    <a:pt x="245364" y="3735324"/>
                  </a:lnTo>
                  <a:lnTo>
                    <a:pt x="233172" y="3733800"/>
                  </a:lnTo>
                  <a:lnTo>
                    <a:pt x="220980" y="3735324"/>
                  </a:lnTo>
                  <a:lnTo>
                    <a:pt x="210312" y="3735324"/>
                  </a:lnTo>
                  <a:lnTo>
                    <a:pt x="185928" y="3739896"/>
                  </a:lnTo>
                  <a:lnTo>
                    <a:pt x="143256" y="3752088"/>
                  </a:lnTo>
                  <a:lnTo>
                    <a:pt x="85344" y="3787140"/>
                  </a:lnTo>
                  <a:lnTo>
                    <a:pt x="53340" y="3819144"/>
                  </a:lnTo>
                  <a:lnTo>
                    <a:pt x="18288" y="3877056"/>
                  </a:lnTo>
                  <a:lnTo>
                    <a:pt x="4572" y="3921252"/>
                  </a:lnTo>
                  <a:lnTo>
                    <a:pt x="1524" y="3944112"/>
                  </a:lnTo>
                  <a:lnTo>
                    <a:pt x="1524" y="3956304"/>
                  </a:lnTo>
                  <a:lnTo>
                    <a:pt x="0" y="3968496"/>
                  </a:lnTo>
                  <a:lnTo>
                    <a:pt x="1524" y="3979164"/>
                  </a:lnTo>
                  <a:lnTo>
                    <a:pt x="1524" y="3991356"/>
                  </a:lnTo>
                  <a:lnTo>
                    <a:pt x="10668" y="4037076"/>
                  </a:lnTo>
                  <a:lnTo>
                    <a:pt x="28956" y="4079748"/>
                  </a:lnTo>
                  <a:lnTo>
                    <a:pt x="53340" y="4116324"/>
                  </a:lnTo>
                  <a:lnTo>
                    <a:pt x="85344" y="4148328"/>
                  </a:lnTo>
                  <a:lnTo>
                    <a:pt x="143256" y="4183380"/>
                  </a:lnTo>
                  <a:lnTo>
                    <a:pt x="210312" y="4200144"/>
                  </a:lnTo>
                  <a:lnTo>
                    <a:pt x="222504" y="4200144"/>
                  </a:lnTo>
                  <a:lnTo>
                    <a:pt x="234696" y="4201668"/>
                  </a:lnTo>
                  <a:lnTo>
                    <a:pt x="245364" y="4200144"/>
                  </a:lnTo>
                  <a:lnTo>
                    <a:pt x="257556" y="4200144"/>
                  </a:lnTo>
                  <a:lnTo>
                    <a:pt x="303276" y="4191000"/>
                  </a:lnTo>
                  <a:lnTo>
                    <a:pt x="345948" y="4172712"/>
                  </a:lnTo>
                  <a:lnTo>
                    <a:pt x="382524" y="4148328"/>
                  </a:lnTo>
                  <a:lnTo>
                    <a:pt x="414528" y="4116324"/>
                  </a:lnTo>
                  <a:lnTo>
                    <a:pt x="449580" y="4058412"/>
                  </a:lnTo>
                  <a:lnTo>
                    <a:pt x="466344" y="3991356"/>
                  </a:lnTo>
                  <a:lnTo>
                    <a:pt x="466344" y="3979164"/>
                  </a:lnTo>
                  <a:lnTo>
                    <a:pt x="467868" y="3966972"/>
                  </a:lnTo>
                  <a:close/>
                </a:path>
                <a:path w="2753995" h="4201795">
                  <a:moveTo>
                    <a:pt x="1153668" y="233172"/>
                  </a:moveTo>
                  <a:lnTo>
                    <a:pt x="1152144" y="220980"/>
                  </a:lnTo>
                  <a:lnTo>
                    <a:pt x="1152144" y="210312"/>
                  </a:lnTo>
                  <a:lnTo>
                    <a:pt x="1147572" y="185928"/>
                  </a:lnTo>
                  <a:lnTo>
                    <a:pt x="1143000" y="164592"/>
                  </a:lnTo>
                  <a:lnTo>
                    <a:pt x="1143000" y="211836"/>
                  </a:lnTo>
                  <a:lnTo>
                    <a:pt x="1143000" y="257556"/>
                  </a:lnTo>
                  <a:lnTo>
                    <a:pt x="1133856" y="300228"/>
                  </a:lnTo>
                  <a:lnTo>
                    <a:pt x="1117092" y="341376"/>
                  </a:lnTo>
                  <a:lnTo>
                    <a:pt x="1092708" y="376428"/>
                  </a:lnTo>
                  <a:lnTo>
                    <a:pt x="1062228" y="406908"/>
                  </a:lnTo>
                  <a:lnTo>
                    <a:pt x="1025652" y="431292"/>
                  </a:lnTo>
                  <a:lnTo>
                    <a:pt x="986028" y="448056"/>
                  </a:lnTo>
                  <a:lnTo>
                    <a:pt x="941832" y="457200"/>
                  </a:lnTo>
                  <a:lnTo>
                    <a:pt x="896112" y="457200"/>
                  </a:lnTo>
                  <a:lnTo>
                    <a:pt x="853440" y="448056"/>
                  </a:lnTo>
                  <a:lnTo>
                    <a:pt x="812292" y="431292"/>
                  </a:lnTo>
                  <a:lnTo>
                    <a:pt x="777240" y="406908"/>
                  </a:lnTo>
                  <a:lnTo>
                    <a:pt x="746760" y="376428"/>
                  </a:lnTo>
                  <a:lnTo>
                    <a:pt x="722376" y="339852"/>
                  </a:lnTo>
                  <a:lnTo>
                    <a:pt x="705612" y="300228"/>
                  </a:lnTo>
                  <a:lnTo>
                    <a:pt x="696468" y="256032"/>
                  </a:lnTo>
                  <a:lnTo>
                    <a:pt x="696468" y="210312"/>
                  </a:lnTo>
                  <a:lnTo>
                    <a:pt x="705612" y="167640"/>
                  </a:lnTo>
                  <a:lnTo>
                    <a:pt x="722376" y="126492"/>
                  </a:lnTo>
                  <a:lnTo>
                    <a:pt x="746760" y="91440"/>
                  </a:lnTo>
                  <a:lnTo>
                    <a:pt x="777240" y="60960"/>
                  </a:lnTo>
                  <a:lnTo>
                    <a:pt x="813816" y="36576"/>
                  </a:lnTo>
                  <a:lnTo>
                    <a:pt x="853440" y="19812"/>
                  </a:lnTo>
                  <a:lnTo>
                    <a:pt x="897636" y="10668"/>
                  </a:lnTo>
                  <a:lnTo>
                    <a:pt x="943356" y="10668"/>
                  </a:lnTo>
                  <a:lnTo>
                    <a:pt x="986028" y="19812"/>
                  </a:lnTo>
                  <a:lnTo>
                    <a:pt x="1027176" y="36576"/>
                  </a:lnTo>
                  <a:lnTo>
                    <a:pt x="1062228" y="60960"/>
                  </a:lnTo>
                  <a:lnTo>
                    <a:pt x="1092708" y="91440"/>
                  </a:lnTo>
                  <a:lnTo>
                    <a:pt x="1117092" y="128016"/>
                  </a:lnTo>
                  <a:lnTo>
                    <a:pt x="1133856" y="167640"/>
                  </a:lnTo>
                  <a:lnTo>
                    <a:pt x="1143000" y="211836"/>
                  </a:lnTo>
                  <a:lnTo>
                    <a:pt x="1143000" y="164592"/>
                  </a:lnTo>
                  <a:lnTo>
                    <a:pt x="1124712" y="121920"/>
                  </a:lnTo>
                  <a:lnTo>
                    <a:pt x="1100328" y="85344"/>
                  </a:lnTo>
                  <a:lnTo>
                    <a:pt x="1068324" y="53340"/>
                  </a:lnTo>
                  <a:lnTo>
                    <a:pt x="1010412" y="18288"/>
                  </a:lnTo>
                  <a:lnTo>
                    <a:pt x="966216" y="4572"/>
                  </a:lnTo>
                  <a:lnTo>
                    <a:pt x="943356" y="1524"/>
                  </a:lnTo>
                  <a:lnTo>
                    <a:pt x="931164" y="1524"/>
                  </a:lnTo>
                  <a:lnTo>
                    <a:pt x="918972" y="0"/>
                  </a:lnTo>
                  <a:lnTo>
                    <a:pt x="906780" y="1524"/>
                  </a:lnTo>
                  <a:lnTo>
                    <a:pt x="896112" y="1524"/>
                  </a:lnTo>
                  <a:lnTo>
                    <a:pt x="871728" y="6096"/>
                  </a:lnTo>
                  <a:lnTo>
                    <a:pt x="829056" y="18288"/>
                  </a:lnTo>
                  <a:lnTo>
                    <a:pt x="771144" y="53340"/>
                  </a:lnTo>
                  <a:lnTo>
                    <a:pt x="739140" y="85344"/>
                  </a:lnTo>
                  <a:lnTo>
                    <a:pt x="704088" y="143256"/>
                  </a:lnTo>
                  <a:lnTo>
                    <a:pt x="690372" y="187452"/>
                  </a:lnTo>
                  <a:lnTo>
                    <a:pt x="687324" y="210312"/>
                  </a:lnTo>
                  <a:lnTo>
                    <a:pt x="687324" y="222504"/>
                  </a:lnTo>
                  <a:lnTo>
                    <a:pt x="685800" y="234696"/>
                  </a:lnTo>
                  <a:lnTo>
                    <a:pt x="687324" y="245364"/>
                  </a:lnTo>
                  <a:lnTo>
                    <a:pt x="687324" y="257556"/>
                  </a:lnTo>
                  <a:lnTo>
                    <a:pt x="696468" y="303276"/>
                  </a:lnTo>
                  <a:lnTo>
                    <a:pt x="714756" y="345948"/>
                  </a:lnTo>
                  <a:lnTo>
                    <a:pt x="739140" y="382524"/>
                  </a:lnTo>
                  <a:lnTo>
                    <a:pt x="771144" y="414528"/>
                  </a:lnTo>
                  <a:lnTo>
                    <a:pt x="829056" y="449580"/>
                  </a:lnTo>
                  <a:lnTo>
                    <a:pt x="896112" y="466344"/>
                  </a:lnTo>
                  <a:lnTo>
                    <a:pt x="908304" y="466344"/>
                  </a:lnTo>
                  <a:lnTo>
                    <a:pt x="920496" y="467868"/>
                  </a:lnTo>
                  <a:lnTo>
                    <a:pt x="931164" y="466344"/>
                  </a:lnTo>
                  <a:lnTo>
                    <a:pt x="943356" y="466344"/>
                  </a:lnTo>
                  <a:lnTo>
                    <a:pt x="989076" y="457200"/>
                  </a:lnTo>
                  <a:lnTo>
                    <a:pt x="1031748" y="438912"/>
                  </a:lnTo>
                  <a:lnTo>
                    <a:pt x="1068324" y="414528"/>
                  </a:lnTo>
                  <a:lnTo>
                    <a:pt x="1100328" y="382524"/>
                  </a:lnTo>
                  <a:lnTo>
                    <a:pt x="1135380" y="324612"/>
                  </a:lnTo>
                  <a:lnTo>
                    <a:pt x="1152144" y="257556"/>
                  </a:lnTo>
                  <a:lnTo>
                    <a:pt x="1152144" y="245364"/>
                  </a:lnTo>
                  <a:lnTo>
                    <a:pt x="1153668" y="233172"/>
                  </a:lnTo>
                  <a:close/>
                </a:path>
                <a:path w="2753995" h="4201795">
                  <a:moveTo>
                    <a:pt x="2753868" y="233172"/>
                  </a:moveTo>
                  <a:lnTo>
                    <a:pt x="2752344" y="220980"/>
                  </a:lnTo>
                  <a:lnTo>
                    <a:pt x="2752344" y="210312"/>
                  </a:lnTo>
                  <a:lnTo>
                    <a:pt x="2747772" y="185928"/>
                  </a:lnTo>
                  <a:lnTo>
                    <a:pt x="2743200" y="164592"/>
                  </a:lnTo>
                  <a:lnTo>
                    <a:pt x="2743200" y="211836"/>
                  </a:lnTo>
                  <a:lnTo>
                    <a:pt x="2743200" y="257556"/>
                  </a:lnTo>
                  <a:lnTo>
                    <a:pt x="2734056" y="300228"/>
                  </a:lnTo>
                  <a:lnTo>
                    <a:pt x="2717292" y="341376"/>
                  </a:lnTo>
                  <a:lnTo>
                    <a:pt x="2692908" y="376428"/>
                  </a:lnTo>
                  <a:lnTo>
                    <a:pt x="2662428" y="406908"/>
                  </a:lnTo>
                  <a:lnTo>
                    <a:pt x="2625852" y="431292"/>
                  </a:lnTo>
                  <a:lnTo>
                    <a:pt x="2586228" y="448056"/>
                  </a:lnTo>
                  <a:lnTo>
                    <a:pt x="2542032" y="457200"/>
                  </a:lnTo>
                  <a:lnTo>
                    <a:pt x="2496312" y="457200"/>
                  </a:lnTo>
                  <a:lnTo>
                    <a:pt x="2453640" y="448056"/>
                  </a:lnTo>
                  <a:lnTo>
                    <a:pt x="2412492" y="431292"/>
                  </a:lnTo>
                  <a:lnTo>
                    <a:pt x="2377440" y="406908"/>
                  </a:lnTo>
                  <a:lnTo>
                    <a:pt x="2346960" y="376428"/>
                  </a:lnTo>
                  <a:lnTo>
                    <a:pt x="2322576" y="339852"/>
                  </a:lnTo>
                  <a:lnTo>
                    <a:pt x="2305812" y="300228"/>
                  </a:lnTo>
                  <a:lnTo>
                    <a:pt x="2296668" y="256032"/>
                  </a:lnTo>
                  <a:lnTo>
                    <a:pt x="2296668" y="210312"/>
                  </a:lnTo>
                  <a:lnTo>
                    <a:pt x="2305812" y="167640"/>
                  </a:lnTo>
                  <a:lnTo>
                    <a:pt x="2322576" y="126492"/>
                  </a:lnTo>
                  <a:lnTo>
                    <a:pt x="2346960" y="91440"/>
                  </a:lnTo>
                  <a:lnTo>
                    <a:pt x="2377440" y="60960"/>
                  </a:lnTo>
                  <a:lnTo>
                    <a:pt x="2414016" y="36576"/>
                  </a:lnTo>
                  <a:lnTo>
                    <a:pt x="2453640" y="19812"/>
                  </a:lnTo>
                  <a:lnTo>
                    <a:pt x="2497836" y="10668"/>
                  </a:lnTo>
                  <a:lnTo>
                    <a:pt x="2543556" y="10668"/>
                  </a:lnTo>
                  <a:lnTo>
                    <a:pt x="2586228" y="19812"/>
                  </a:lnTo>
                  <a:lnTo>
                    <a:pt x="2627376" y="36576"/>
                  </a:lnTo>
                  <a:lnTo>
                    <a:pt x="2662428" y="60960"/>
                  </a:lnTo>
                  <a:lnTo>
                    <a:pt x="2692908" y="91440"/>
                  </a:lnTo>
                  <a:lnTo>
                    <a:pt x="2717292" y="128016"/>
                  </a:lnTo>
                  <a:lnTo>
                    <a:pt x="2734056" y="167640"/>
                  </a:lnTo>
                  <a:lnTo>
                    <a:pt x="2743200" y="211836"/>
                  </a:lnTo>
                  <a:lnTo>
                    <a:pt x="2743200" y="164592"/>
                  </a:lnTo>
                  <a:lnTo>
                    <a:pt x="2724912" y="121920"/>
                  </a:lnTo>
                  <a:lnTo>
                    <a:pt x="2700528" y="85344"/>
                  </a:lnTo>
                  <a:lnTo>
                    <a:pt x="2668524" y="53340"/>
                  </a:lnTo>
                  <a:lnTo>
                    <a:pt x="2610612" y="18288"/>
                  </a:lnTo>
                  <a:lnTo>
                    <a:pt x="2566416" y="4572"/>
                  </a:lnTo>
                  <a:lnTo>
                    <a:pt x="2543556" y="1524"/>
                  </a:lnTo>
                  <a:lnTo>
                    <a:pt x="2531364" y="1524"/>
                  </a:lnTo>
                  <a:lnTo>
                    <a:pt x="2519172" y="0"/>
                  </a:lnTo>
                  <a:lnTo>
                    <a:pt x="2506980" y="1524"/>
                  </a:lnTo>
                  <a:lnTo>
                    <a:pt x="2496312" y="1524"/>
                  </a:lnTo>
                  <a:lnTo>
                    <a:pt x="2471928" y="6096"/>
                  </a:lnTo>
                  <a:lnTo>
                    <a:pt x="2429256" y="18288"/>
                  </a:lnTo>
                  <a:lnTo>
                    <a:pt x="2371344" y="53340"/>
                  </a:lnTo>
                  <a:lnTo>
                    <a:pt x="2339340" y="85344"/>
                  </a:lnTo>
                  <a:lnTo>
                    <a:pt x="2304288" y="143256"/>
                  </a:lnTo>
                  <a:lnTo>
                    <a:pt x="2290572" y="187452"/>
                  </a:lnTo>
                  <a:lnTo>
                    <a:pt x="2287524" y="210312"/>
                  </a:lnTo>
                  <a:lnTo>
                    <a:pt x="2287524" y="222504"/>
                  </a:lnTo>
                  <a:lnTo>
                    <a:pt x="2286000" y="234696"/>
                  </a:lnTo>
                  <a:lnTo>
                    <a:pt x="2287524" y="245364"/>
                  </a:lnTo>
                  <a:lnTo>
                    <a:pt x="2287524" y="257556"/>
                  </a:lnTo>
                  <a:lnTo>
                    <a:pt x="2296668" y="303276"/>
                  </a:lnTo>
                  <a:lnTo>
                    <a:pt x="2314956" y="345948"/>
                  </a:lnTo>
                  <a:lnTo>
                    <a:pt x="2339340" y="382524"/>
                  </a:lnTo>
                  <a:lnTo>
                    <a:pt x="2371344" y="414528"/>
                  </a:lnTo>
                  <a:lnTo>
                    <a:pt x="2429256" y="449580"/>
                  </a:lnTo>
                  <a:lnTo>
                    <a:pt x="2496312" y="466344"/>
                  </a:lnTo>
                  <a:lnTo>
                    <a:pt x="2508504" y="466344"/>
                  </a:lnTo>
                  <a:lnTo>
                    <a:pt x="2520696" y="467868"/>
                  </a:lnTo>
                  <a:lnTo>
                    <a:pt x="2531364" y="466344"/>
                  </a:lnTo>
                  <a:lnTo>
                    <a:pt x="2543556" y="466344"/>
                  </a:lnTo>
                  <a:lnTo>
                    <a:pt x="2589276" y="457200"/>
                  </a:lnTo>
                  <a:lnTo>
                    <a:pt x="2631948" y="438912"/>
                  </a:lnTo>
                  <a:lnTo>
                    <a:pt x="2668524" y="414528"/>
                  </a:lnTo>
                  <a:lnTo>
                    <a:pt x="2700528" y="382524"/>
                  </a:lnTo>
                  <a:lnTo>
                    <a:pt x="2735580" y="324612"/>
                  </a:lnTo>
                  <a:lnTo>
                    <a:pt x="2752344" y="257556"/>
                  </a:lnTo>
                  <a:lnTo>
                    <a:pt x="2752344" y="245364"/>
                  </a:lnTo>
                  <a:lnTo>
                    <a:pt x="27538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075168" y="2434856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3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40096" y="3089147"/>
            <a:ext cx="2068195" cy="467995"/>
          </a:xfrm>
          <a:custGeom>
            <a:avLst/>
            <a:gdLst/>
            <a:ahLst/>
            <a:cxnLst/>
            <a:rect l="l" t="t" r="r" b="b"/>
            <a:pathLst>
              <a:path w="2068195" h="467995">
                <a:moveTo>
                  <a:pt x="467868" y="233172"/>
                </a:moveTo>
                <a:lnTo>
                  <a:pt x="466344" y="220980"/>
                </a:lnTo>
                <a:lnTo>
                  <a:pt x="466344" y="210312"/>
                </a:lnTo>
                <a:lnTo>
                  <a:pt x="461772" y="185928"/>
                </a:lnTo>
                <a:lnTo>
                  <a:pt x="457200" y="164592"/>
                </a:lnTo>
                <a:lnTo>
                  <a:pt x="457200" y="211836"/>
                </a:lnTo>
                <a:lnTo>
                  <a:pt x="457200" y="257556"/>
                </a:lnTo>
                <a:lnTo>
                  <a:pt x="448056" y="300228"/>
                </a:lnTo>
                <a:lnTo>
                  <a:pt x="431292" y="341376"/>
                </a:lnTo>
                <a:lnTo>
                  <a:pt x="406908" y="376428"/>
                </a:lnTo>
                <a:lnTo>
                  <a:pt x="376428" y="406908"/>
                </a:lnTo>
                <a:lnTo>
                  <a:pt x="339852" y="431292"/>
                </a:lnTo>
                <a:lnTo>
                  <a:pt x="300228" y="448056"/>
                </a:lnTo>
                <a:lnTo>
                  <a:pt x="256032" y="457200"/>
                </a:lnTo>
                <a:lnTo>
                  <a:pt x="210312" y="457200"/>
                </a:lnTo>
                <a:lnTo>
                  <a:pt x="167640" y="448056"/>
                </a:lnTo>
                <a:lnTo>
                  <a:pt x="126492" y="431292"/>
                </a:lnTo>
                <a:lnTo>
                  <a:pt x="91440" y="406908"/>
                </a:lnTo>
                <a:lnTo>
                  <a:pt x="60960" y="376428"/>
                </a:lnTo>
                <a:lnTo>
                  <a:pt x="36576" y="339852"/>
                </a:lnTo>
                <a:lnTo>
                  <a:pt x="19812" y="300228"/>
                </a:lnTo>
                <a:lnTo>
                  <a:pt x="10668" y="256032"/>
                </a:lnTo>
                <a:lnTo>
                  <a:pt x="10668" y="210312"/>
                </a:lnTo>
                <a:lnTo>
                  <a:pt x="19812" y="167640"/>
                </a:lnTo>
                <a:lnTo>
                  <a:pt x="36576" y="126492"/>
                </a:lnTo>
                <a:lnTo>
                  <a:pt x="60960" y="91440"/>
                </a:lnTo>
                <a:lnTo>
                  <a:pt x="91440" y="60960"/>
                </a:lnTo>
                <a:lnTo>
                  <a:pt x="128016" y="36576"/>
                </a:lnTo>
                <a:lnTo>
                  <a:pt x="167640" y="19812"/>
                </a:lnTo>
                <a:lnTo>
                  <a:pt x="211836" y="10668"/>
                </a:lnTo>
                <a:lnTo>
                  <a:pt x="257556" y="10668"/>
                </a:lnTo>
                <a:lnTo>
                  <a:pt x="300228" y="19812"/>
                </a:lnTo>
                <a:lnTo>
                  <a:pt x="341376" y="36576"/>
                </a:lnTo>
                <a:lnTo>
                  <a:pt x="376428" y="60960"/>
                </a:lnTo>
                <a:lnTo>
                  <a:pt x="406908" y="91440"/>
                </a:lnTo>
                <a:lnTo>
                  <a:pt x="431292" y="128016"/>
                </a:lnTo>
                <a:lnTo>
                  <a:pt x="448056" y="167640"/>
                </a:lnTo>
                <a:lnTo>
                  <a:pt x="457200" y="211836"/>
                </a:lnTo>
                <a:lnTo>
                  <a:pt x="457200" y="164592"/>
                </a:lnTo>
                <a:lnTo>
                  <a:pt x="438912" y="121920"/>
                </a:lnTo>
                <a:lnTo>
                  <a:pt x="414528" y="85344"/>
                </a:lnTo>
                <a:lnTo>
                  <a:pt x="382524" y="53340"/>
                </a:lnTo>
                <a:lnTo>
                  <a:pt x="324612" y="18288"/>
                </a:lnTo>
                <a:lnTo>
                  <a:pt x="280416" y="4572"/>
                </a:lnTo>
                <a:lnTo>
                  <a:pt x="257556" y="1524"/>
                </a:lnTo>
                <a:lnTo>
                  <a:pt x="245364" y="1524"/>
                </a:lnTo>
                <a:lnTo>
                  <a:pt x="233172" y="0"/>
                </a:lnTo>
                <a:lnTo>
                  <a:pt x="220980" y="1524"/>
                </a:lnTo>
                <a:lnTo>
                  <a:pt x="210312" y="1524"/>
                </a:lnTo>
                <a:lnTo>
                  <a:pt x="185928" y="6096"/>
                </a:lnTo>
                <a:lnTo>
                  <a:pt x="143256" y="18288"/>
                </a:lnTo>
                <a:lnTo>
                  <a:pt x="85344" y="53340"/>
                </a:lnTo>
                <a:lnTo>
                  <a:pt x="53340" y="85344"/>
                </a:lnTo>
                <a:lnTo>
                  <a:pt x="18288" y="143256"/>
                </a:lnTo>
                <a:lnTo>
                  <a:pt x="4572" y="187452"/>
                </a:lnTo>
                <a:lnTo>
                  <a:pt x="1524" y="210312"/>
                </a:lnTo>
                <a:lnTo>
                  <a:pt x="1524" y="222504"/>
                </a:lnTo>
                <a:lnTo>
                  <a:pt x="0" y="234696"/>
                </a:lnTo>
                <a:lnTo>
                  <a:pt x="1524" y="245364"/>
                </a:lnTo>
                <a:lnTo>
                  <a:pt x="1524" y="257556"/>
                </a:lnTo>
                <a:lnTo>
                  <a:pt x="10668" y="303276"/>
                </a:lnTo>
                <a:lnTo>
                  <a:pt x="28956" y="345948"/>
                </a:lnTo>
                <a:lnTo>
                  <a:pt x="53340" y="382524"/>
                </a:lnTo>
                <a:lnTo>
                  <a:pt x="85344" y="414528"/>
                </a:lnTo>
                <a:lnTo>
                  <a:pt x="143256" y="449580"/>
                </a:lnTo>
                <a:lnTo>
                  <a:pt x="210312" y="466344"/>
                </a:lnTo>
                <a:lnTo>
                  <a:pt x="222504" y="466344"/>
                </a:lnTo>
                <a:lnTo>
                  <a:pt x="234696" y="467868"/>
                </a:lnTo>
                <a:lnTo>
                  <a:pt x="245364" y="466344"/>
                </a:lnTo>
                <a:lnTo>
                  <a:pt x="257556" y="466344"/>
                </a:lnTo>
                <a:lnTo>
                  <a:pt x="303276" y="457200"/>
                </a:lnTo>
                <a:lnTo>
                  <a:pt x="345948" y="438912"/>
                </a:lnTo>
                <a:lnTo>
                  <a:pt x="382524" y="414528"/>
                </a:lnTo>
                <a:lnTo>
                  <a:pt x="414528" y="382524"/>
                </a:lnTo>
                <a:lnTo>
                  <a:pt x="449580" y="324612"/>
                </a:lnTo>
                <a:lnTo>
                  <a:pt x="466344" y="257556"/>
                </a:lnTo>
                <a:lnTo>
                  <a:pt x="466344" y="245364"/>
                </a:lnTo>
                <a:lnTo>
                  <a:pt x="467868" y="233172"/>
                </a:lnTo>
                <a:close/>
              </a:path>
              <a:path w="2068195" h="467995">
                <a:moveTo>
                  <a:pt x="2068068" y="233172"/>
                </a:moveTo>
                <a:lnTo>
                  <a:pt x="2066544" y="220980"/>
                </a:lnTo>
                <a:lnTo>
                  <a:pt x="2066544" y="210312"/>
                </a:lnTo>
                <a:lnTo>
                  <a:pt x="2061972" y="185928"/>
                </a:lnTo>
                <a:lnTo>
                  <a:pt x="2057400" y="164592"/>
                </a:lnTo>
                <a:lnTo>
                  <a:pt x="2057400" y="211836"/>
                </a:lnTo>
                <a:lnTo>
                  <a:pt x="2057400" y="257556"/>
                </a:lnTo>
                <a:lnTo>
                  <a:pt x="2048256" y="300228"/>
                </a:lnTo>
                <a:lnTo>
                  <a:pt x="2031492" y="341376"/>
                </a:lnTo>
                <a:lnTo>
                  <a:pt x="2007108" y="376428"/>
                </a:lnTo>
                <a:lnTo>
                  <a:pt x="1976628" y="406908"/>
                </a:lnTo>
                <a:lnTo>
                  <a:pt x="1940052" y="431292"/>
                </a:lnTo>
                <a:lnTo>
                  <a:pt x="1900428" y="448056"/>
                </a:lnTo>
                <a:lnTo>
                  <a:pt x="1856232" y="457200"/>
                </a:lnTo>
                <a:lnTo>
                  <a:pt x="1810512" y="457200"/>
                </a:lnTo>
                <a:lnTo>
                  <a:pt x="1767840" y="448056"/>
                </a:lnTo>
                <a:lnTo>
                  <a:pt x="1726692" y="431292"/>
                </a:lnTo>
                <a:lnTo>
                  <a:pt x="1691640" y="406908"/>
                </a:lnTo>
                <a:lnTo>
                  <a:pt x="1661160" y="376428"/>
                </a:lnTo>
                <a:lnTo>
                  <a:pt x="1636776" y="339852"/>
                </a:lnTo>
                <a:lnTo>
                  <a:pt x="1620012" y="300228"/>
                </a:lnTo>
                <a:lnTo>
                  <a:pt x="1610868" y="256032"/>
                </a:lnTo>
                <a:lnTo>
                  <a:pt x="1610868" y="210312"/>
                </a:lnTo>
                <a:lnTo>
                  <a:pt x="1620012" y="167640"/>
                </a:lnTo>
                <a:lnTo>
                  <a:pt x="1636776" y="126492"/>
                </a:lnTo>
                <a:lnTo>
                  <a:pt x="1661160" y="91440"/>
                </a:lnTo>
                <a:lnTo>
                  <a:pt x="1691640" y="60960"/>
                </a:lnTo>
                <a:lnTo>
                  <a:pt x="1728216" y="36576"/>
                </a:lnTo>
                <a:lnTo>
                  <a:pt x="1767840" y="19812"/>
                </a:lnTo>
                <a:lnTo>
                  <a:pt x="1812036" y="10668"/>
                </a:lnTo>
                <a:lnTo>
                  <a:pt x="1857756" y="10668"/>
                </a:lnTo>
                <a:lnTo>
                  <a:pt x="1900428" y="19812"/>
                </a:lnTo>
                <a:lnTo>
                  <a:pt x="1941576" y="36576"/>
                </a:lnTo>
                <a:lnTo>
                  <a:pt x="1976628" y="60960"/>
                </a:lnTo>
                <a:lnTo>
                  <a:pt x="2007108" y="91440"/>
                </a:lnTo>
                <a:lnTo>
                  <a:pt x="2031492" y="128016"/>
                </a:lnTo>
                <a:lnTo>
                  <a:pt x="2048256" y="167640"/>
                </a:lnTo>
                <a:lnTo>
                  <a:pt x="2057400" y="211836"/>
                </a:lnTo>
                <a:lnTo>
                  <a:pt x="2057400" y="164592"/>
                </a:lnTo>
                <a:lnTo>
                  <a:pt x="2039112" y="121920"/>
                </a:lnTo>
                <a:lnTo>
                  <a:pt x="2014728" y="85344"/>
                </a:lnTo>
                <a:lnTo>
                  <a:pt x="1982724" y="53340"/>
                </a:lnTo>
                <a:lnTo>
                  <a:pt x="1924812" y="18288"/>
                </a:lnTo>
                <a:lnTo>
                  <a:pt x="1880616" y="4572"/>
                </a:lnTo>
                <a:lnTo>
                  <a:pt x="1857756" y="1524"/>
                </a:lnTo>
                <a:lnTo>
                  <a:pt x="1845564" y="1524"/>
                </a:lnTo>
                <a:lnTo>
                  <a:pt x="1833372" y="0"/>
                </a:lnTo>
                <a:lnTo>
                  <a:pt x="1821180" y="1524"/>
                </a:lnTo>
                <a:lnTo>
                  <a:pt x="1810512" y="1524"/>
                </a:lnTo>
                <a:lnTo>
                  <a:pt x="1786128" y="6096"/>
                </a:lnTo>
                <a:lnTo>
                  <a:pt x="1743456" y="18288"/>
                </a:lnTo>
                <a:lnTo>
                  <a:pt x="1685544" y="53340"/>
                </a:lnTo>
                <a:lnTo>
                  <a:pt x="1653540" y="85344"/>
                </a:lnTo>
                <a:lnTo>
                  <a:pt x="1618488" y="143256"/>
                </a:lnTo>
                <a:lnTo>
                  <a:pt x="1604772" y="187452"/>
                </a:lnTo>
                <a:lnTo>
                  <a:pt x="1601724" y="210312"/>
                </a:lnTo>
                <a:lnTo>
                  <a:pt x="1601724" y="222504"/>
                </a:lnTo>
                <a:lnTo>
                  <a:pt x="1600200" y="234696"/>
                </a:lnTo>
                <a:lnTo>
                  <a:pt x="1601724" y="245364"/>
                </a:lnTo>
                <a:lnTo>
                  <a:pt x="1601724" y="257556"/>
                </a:lnTo>
                <a:lnTo>
                  <a:pt x="1610868" y="303276"/>
                </a:lnTo>
                <a:lnTo>
                  <a:pt x="1629156" y="345948"/>
                </a:lnTo>
                <a:lnTo>
                  <a:pt x="1653540" y="382524"/>
                </a:lnTo>
                <a:lnTo>
                  <a:pt x="1685544" y="414528"/>
                </a:lnTo>
                <a:lnTo>
                  <a:pt x="1743456" y="449580"/>
                </a:lnTo>
                <a:lnTo>
                  <a:pt x="1810512" y="466344"/>
                </a:lnTo>
                <a:lnTo>
                  <a:pt x="1822704" y="466344"/>
                </a:lnTo>
                <a:lnTo>
                  <a:pt x="1834896" y="467868"/>
                </a:lnTo>
                <a:lnTo>
                  <a:pt x="1845564" y="466344"/>
                </a:lnTo>
                <a:lnTo>
                  <a:pt x="1857756" y="466344"/>
                </a:lnTo>
                <a:lnTo>
                  <a:pt x="1903476" y="457200"/>
                </a:lnTo>
                <a:lnTo>
                  <a:pt x="1946148" y="438912"/>
                </a:lnTo>
                <a:lnTo>
                  <a:pt x="1982724" y="414528"/>
                </a:lnTo>
                <a:lnTo>
                  <a:pt x="2014728" y="382524"/>
                </a:lnTo>
                <a:lnTo>
                  <a:pt x="2049780" y="324612"/>
                </a:lnTo>
                <a:lnTo>
                  <a:pt x="2066544" y="257556"/>
                </a:lnTo>
                <a:lnTo>
                  <a:pt x="2066544" y="245364"/>
                </a:lnTo>
                <a:lnTo>
                  <a:pt x="2068068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89167" y="3120631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3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40096" y="2403347"/>
            <a:ext cx="2068195" cy="467995"/>
          </a:xfrm>
          <a:custGeom>
            <a:avLst/>
            <a:gdLst/>
            <a:ahLst/>
            <a:cxnLst/>
            <a:rect l="l" t="t" r="r" b="b"/>
            <a:pathLst>
              <a:path w="2068195" h="467994">
                <a:moveTo>
                  <a:pt x="467868" y="233172"/>
                </a:moveTo>
                <a:lnTo>
                  <a:pt x="466344" y="220980"/>
                </a:lnTo>
                <a:lnTo>
                  <a:pt x="466344" y="210312"/>
                </a:lnTo>
                <a:lnTo>
                  <a:pt x="461772" y="185928"/>
                </a:lnTo>
                <a:lnTo>
                  <a:pt x="457200" y="164592"/>
                </a:lnTo>
                <a:lnTo>
                  <a:pt x="457200" y="211836"/>
                </a:lnTo>
                <a:lnTo>
                  <a:pt x="457200" y="257556"/>
                </a:lnTo>
                <a:lnTo>
                  <a:pt x="448056" y="300228"/>
                </a:lnTo>
                <a:lnTo>
                  <a:pt x="431292" y="341376"/>
                </a:lnTo>
                <a:lnTo>
                  <a:pt x="406908" y="376428"/>
                </a:lnTo>
                <a:lnTo>
                  <a:pt x="376428" y="406908"/>
                </a:lnTo>
                <a:lnTo>
                  <a:pt x="339852" y="431292"/>
                </a:lnTo>
                <a:lnTo>
                  <a:pt x="300228" y="448056"/>
                </a:lnTo>
                <a:lnTo>
                  <a:pt x="256032" y="457200"/>
                </a:lnTo>
                <a:lnTo>
                  <a:pt x="210312" y="457200"/>
                </a:lnTo>
                <a:lnTo>
                  <a:pt x="167640" y="448056"/>
                </a:lnTo>
                <a:lnTo>
                  <a:pt x="126492" y="431292"/>
                </a:lnTo>
                <a:lnTo>
                  <a:pt x="91440" y="406908"/>
                </a:lnTo>
                <a:lnTo>
                  <a:pt x="60960" y="376428"/>
                </a:lnTo>
                <a:lnTo>
                  <a:pt x="36576" y="339852"/>
                </a:lnTo>
                <a:lnTo>
                  <a:pt x="19812" y="300228"/>
                </a:lnTo>
                <a:lnTo>
                  <a:pt x="10668" y="256032"/>
                </a:lnTo>
                <a:lnTo>
                  <a:pt x="10668" y="210312"/>
                </a:lnTo>
                <a:lnTo>
                  <a:pt x="19812" y="167640"/>
                </a:lnTo>
                <a:lnTo>
                  <a:pt x="36576" y="126492"/>
                </a:lnTo>
                <a:lnTo>
                  <a:pt x="60960" y="91440"/>
                </a:lnTo>
                <a:lnTo>
                  <a:pt x="91440" y="60960"/>
                </a:lnTo>
                <a:lnTo>
                  <a:pt x="128016" y="36576"/>
                </a:lnTo>
                <a:lnTo>
                  <a:pt x="167640" y="19812"/>
                </a:lnTo>
                <a:lnTo>
                  <a:pt x="211836" y="10668"/>
                </a:lnTo>
                <a:lnTo>
                  <a:pt x="257556" y="10668"/>
                </a:lnTo>
                <a:lnTo>
                  <a:pt x="300228" y="19812"/>
                </a:lnTo>
                <a:lnTo>
                  <a:pt x="341376" y="36576"/>
                </a:lnTo>
                <a:lnTo>
                  <a:pt x="376428" y="60960"/>
                </a:lnTo>
                <a:lnTo>
                  <a:pt x="406908" y="91440"/>
                </a:lnTo>
                <a:lnTo>
                  <a:pt x="431292" y="128016"/>
                </a:lnTo>
                <a:lnTo>
                  <a:pt x="448056" y="167640"/>
                </a:lnTo>
                <a:lnTo>
                  <a:pt x="457200" y="211836"/>
                </a:lnTo>
                <a:lnTo>
                  <a:pt x="457200" y="164592"/>
                </a:lnTo>
                <a:lnTo>
                  <a:pt x="438912" y="121920"/>
                </a:lnTo>
                <a:lnTo>
                  <a:pt x="414528" y="85344"/>
                </a:lnTo>
                <a:lnTo>
                  <a:pt x="382524" y="53340"/>
                </a:lnTo>
                <a:lnTo>
                  <a:pt x="324612" y="18288"/>
                </a:lnTo>
                <a:lnTo>
                  <a:pt x="280416" y="4572"/>
                </a:lnTo>
                <a:lnTo>
                  <a:pt x="257556" y="1524"/>
                </a:lnTo>
                <a:lnTo>
                  <a:pt x="245364" y="1524"/>
                </a:lnTo>
                <a:lnTo>
                  <a:pt x="233172" y="0"/>
                </a:lnTo>
                <a:lnTo>
                  <a:pt x="220980" y="1524"/>
                </a:lnTo>
                <a:lnTo>
                  <a:pt x="210312" y="1524"/>
                </a:lnTo>
                <a:lnTo>
                  <a:pt x="185928" y="6096"/>
                </a:lnTo>
                <a:lnTo>
                  <a:pt x="143256" y="18288"/>
                </a:lnTo>
                <a:lnTo>
                  <a:pt x="85344" y="53340"/>
                </a:lnTo>
                <a:lnTo>
                  <a:pt x="53340" y="85344"/>
                </a:lnTo>
                <a:lnTo>
                  <a:pt x="18288" y="143256"/>
                </a:lnTo>
                <a:lnTo>
                  <a:pt x="4572" y="187452"/>
                </a:lnTo>
                <a:lnTo>
                  <a:pt x="1524" y="210312"/>
                </a:lnTo>
                <a:lnTo>
                  <a:pt x="1524" y="222504"/>
                </a:lnTo>
                <a:lnTo>
                  <a:pt x="0" y="234696"/>
                </a:lnTo>
                <a:lnTo>
                  <a:pt x="1524" y="245364"/>
                </a:lnTo>
                <a:lnTo>
                  <a:pt x="1524" y="257556"/>
                </a:lnTo>
                <a:lnTo>
                  <a:pt x="10668" y="303276"/>
                </a:lnTo>
                <a:lnTo>
                  <a:pt x="28956" y="345948"/>
                </a:lnTo>
                <a:lnTo>
                  <a:pt x="53340" y="382524"/>
                </a:lnTo>
                <a:lnTo>
                  <a:pt x="85344" y="414528"/>
                </a:lnTo>
                <a:lnTo>
                  <a:pt x="143256" y="449580"/>
                </a:lnTo>
                <a:lnTo>
                  <a:pt x="210312" y="466344"/>
                </a:lnTo>
                <a:lnTo>
                  <a:pt x="222504" y="466344"/>
                </a:lnTo>
                <a:lnTo>
                  <a:pt x="234696" y="467868"/>
                </a:lnTo>
                <a:lnTo>
                  <a:pt x="245364" y="466344"/>
                </a:lnTo>
                <a:lnTo>
                  <a:pt x="257556" y="466344"/>
                </a:lnTo>
                <a:lnTo>
                  <a:pt x="303276" y="457200"/>
                </a:lnTo>
                <a:lnTo>
                  <a:pt x="345948" y="438912"/>
                </a:lnTo>
                <a:lnTo>
                  <a:pt x="382524" y="414528"/>
                </a:lnTo>
                <a:lnTo>
                  <a:pt x="414528" y="382524"/>
                </a:lnTo>
                <a:lnTo>
                  <a:pt x="449580" y="324612"/>
                </a:lnTo>
                <a:lnTo>
                  <a:pt x="466344" y="257556"/>
                </a:lnTo>
                <a:lnTo>
                  <a:pt x="466344" y="245364"/>
                </a:lnTo>
                <a:lnTo>
                  <a:pt x="467868" y="233172"/>
                </a:lnTo>
                <a:close/>
              </a:path>
              <a:path w="2068195" h="467994">
                <a:moveTo>
                  <a:pt x="2068068" y="233172"/>
                </a:moveTo>
                <a:lnTo>
                  <a:pt x="2066544" y="220980"/>
                </a:lnTo>
                <a:lnTo>
                  <a:pt x="2066544" y="210312"/>
                </a:lnTo>
                <a:lnTo>
                  <a:pt x="2061972" y="185928"/>
                </a:lnTo>
                <a:lnTo>
                  <a:pt x="2057400" y="164592"/>
                </a:lnTo>
                <a:lnTo>
                  <a:pt x="2057400" y="211836"/>
                </a:lnTo>
                <a:lnTo>
                  <a:pt x="2057400" y="257556"/>
                </a:lnTo>
                <a:lnTo>
                  <a:pt x="2048256" y="300228"/>
                </a:lnTo>
                <a:lnTo>
                  <a:pt x="2031492" y="341376"/>
                </a:lnTo>
                <a:lnTo>
                  <a:pt x="2007108" y="376428"/>
                </a:lnTo>
                <a:lnTo>
                  <a:pt x="1976628" y="406908"/>
                </a:lnTo>
                <a:lnTo>
                  <a:pt x="1940052" y="431292"/>
                </a:lnTo>
                <a:lnTo>
                  <a:pt x="1900428" y="448056"/>
                </a:lnTo>
                <a:lnTo>
                  <a:pt x="1856232" y="457200"/>
                </a:lnTo>
                <a:lnTo>
                  <a:pt x="1810512" y="457200"/>
                </a:lnTo>
                <a:lnTo>
                  <a:pt x="1767840" y="448056"/>
                </a:lnTo>
                <a:lnTo>
                  <a:pt x="1726692" y="431292"/>
                </a:lnTo>
                <a:lnTo>
                  <a:pt x="1691640" y="406908"/>
                </a:lnTo>
                <a:lnTo>
                  <a:pt x="1661160" y="376428"/>
                </a:lnTo>
                <a:lnTo>
                  <a:pt x="1636776" y="339852"/>
                </a:lnTo>
                <a:lnTo>
                  <a:pt x="1620012" y="300228"/>
                </a:lnTo>
                <a:lnTo>
                  <a:pt x="1610868" y="256032"/>
                </a:lnTo>
                <a:lnTo>
                  <a:pt x="1610868" y="210312"/>
                </a:lnTo>
                <a:lnTo>
                  <a:pt x="1620012" y="167640"/>
                </a:lnTo>
                <a:lnTo>
                  <a:pt x="1636776" y="126492"/>
                </a:lnTo>
                <a:lnTo>
                  <a:pt x="1661160" y="91440"/>
                </a:lnTo>
                <a:lnTo>
                  <a:pt x="1691640" y="60960"/>
                </a:lnTo>
                <a:lnTo>
                  <a:pt x="1728216" y="36576"/>
                </a:lnTo>
                <a:lnTo>
                  <a:pt x="1767840" y="19812"/>
                </a:lnTo>
                <a:lnTo>
                  <a:pt x="1812036" y="10668"/>
                </a:lnTo>
                <a:lnTo>
                  <a:pt x="1857756" y="10668"/>
                </a:lnTo>
                <a:lnTo>
                  <a:pt x="1900428" y="19812"/>
                </a:lnTo>
                <a:lnTo>
                  <a:pt x="1941576" y="36576"/>
                </a:lnTo>
                <a:lnTo>
                  <a:pt x="1976628" y="60960"/>
                </a:lnTo>
                <a:lnTo>
                  <a:pt x="2007108" y="91440"/>
                </a:lnTo>
                <a:lnTo>
                  <a:pt x="2031492" y="128016"/>
                </a:lnTo>
                <a:lnTo>
                  <a:pt x="2048256" y="167640"/>
                </a:lnTo>
                <a:lnTo>
                  <a:pt x="2057400" y="211836"/>
                </a:lnTo>
                <a:lnTo>
                  <a:pt x="2057400" y="164592"/>
                </a:lnTo>
                <a:lnTo>
                  <a:pt x="2039112" y="121920"/>
                </a:lnTo>
                <a:lnTo>
                  <a:pt x="2014728" y="85344"/>
                </a:lnTo>
                <a:lnTo>
                  <a:pt x="1982724" y="53340"/>
                </a:lnTo>
                <a:lnTo>
                  <a:pt x="1924812" y="18288"/>
                </a:lnTo>
                <a:lnTo>
                  <a:pt x="1880616" y="4572"/>
                </a:lnTo>
                <a:lnTo>
                  <a:pt x="1857756" y="1524"/>
                </a:lnTo>
                <a:lnTo>
                  <a:pt x="1845564" y="1524"/>
                </a:lnTo>
                <a:lnTo>
                  <a:pt x="1833372" y="0"/>
                </a:lnTo>
                <a:lnTo>
                  <a:pt x="1821180" y="1524"/>
                </a:lnTo>
                <a:lnTo>
                  <a:pt x="1810512" y="1524"/>
                </a:lnTo>
                <a:lnTo>
                  <a:pt x="1786128" y="6096"/>
                </a:lnTo>
                <a:lnTo>
                  <a:pt x="1743456" y="18288"/>
                </a:lnTo>
                <a:lnTo>
                  <a:pt x="1685544" y="53340"/>
                </a:lnTo>
                <a:lnTo>
                  <a:pt x="1653540" y="85344"/>
                </a:lnTo>
                <a:lnTo>
                  <a:pt x="1618488" y="143256"/>
                </a:lnTo>
                <a:lnTo>
                  <a:pt x="1604772" y="187452"/>
                </a:lnTo>
                <a:lnTo>
                  <a:pt x="1601724" y="210312"/>
                </a:lnTo>
                <a:lnTo>
                  <a:pt x="1601724" y="222504"/>
                </a:lnTo>
                <a:lnTo>
                  <a:pt x="1600200" y="234696"/>
                </a:lnTo>
                <a:lnTo>
                  <a:pt x="1601724" y="245364"/>
                </a:lnTo>
                <a:lnTo>
                  <a:pt x="1601724" y="257556"/>
                </a:lnTo>
                <a:lnTo>
                  <a:pt x="1610868" y="303276"/>
                </a:lnTo>
                <a:lnTo>
                  <a:pt x="1629156" y="345948"/>
                </a:lnTo>
                <a:lnTo>
                  <a:pt x="1653540" y="382524"/>
                </a:lnTo>
                <a:lnTo>
                  <a:pt x="1685544" y="414528"/>
                </a:lnTo>
                <a:lnTo>
                  <a:pt x="1743456" y="449580"/>
                </a:lnTo>
                <a:lnTo>
                  <a:pt x="1810512" y="466344"/>
                </a:lnTo>
                <a:lnTo>
                  <a:pt x="1822704" y="466344"/>
                </a:lnTo>
                <a:lnTo>
                  <a:pt x="1834896" y="467868"/>
                </a:lnTo>
                <a:lnTo>
                  <a:pt x="1845564" y="466344"/>
                </a:lnTo>
                <a:lnTo>
                  <a:pt x="1857756" y="466344"/>
                </a:lnTo>
                <a:lnTo>
                  <a:pt x="1903476" y="457200"/>
                </a:lnTo>
                <a:lnTo>
                  <a:pt x="1946148" y="438912"/>
                </a:lnTo>
                <a:lnTo>
                  <a:pt x="1982724" y="414528"/>
                </a:lnTo>
                <a:lnTo>
                  <a:pt x="2014728" y="382524"/>
                </a:lnTo>
                <a:lnTo>
                  <a:pt x="2049780" y="324612"/>
                </a:lnTo>
                <a:lnTo>
                  <a:pt x="2066544" y="257556"/>
                </a:lnTo>
                <a:lnTo>
                  <a:pt x="2066544" y="245364"/>
                </a:lnTo>
                <a:lnTo>
                  <a:pt x="2068068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789167" y="2434856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2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20496" y="350520"/>
            <a:ext cx="4125595" cy="6858000"/>
            <a:chOff x="920496" y="350520"/>
            <a:chExt cx="4125595" cy="6858000"/>
          </a:xfrm>
        </p:grpSpPr>
        <p:sp>
          <p:nvSpPr>
            <p:cNvPr id="32" name="object 32"/>
            <p:cNvSpPr/>
            <p:nvPr/>
          </p:nvSpPr>
          <p:spPr>
            <a:xfrm>
              <a:off x="4959096" y="350519"/>
              <a:ext cx="86995" cy="6858634"/>
            </a:xfrm>
            <a:custGeom>
              <a:avLst/>
              <a:gdLst/>
              <a:ahLst/>
              <a:cxnLst/>
              <a:rect l="l" t="t" r="r" b="b"/>
              <a:pathLst>
                <a:path w="86995" h="6858634">
                  <a:moveTo>
                    <a:pt x="86868" y="0"/>
                  </a:moveTo>
                  <a:lnTo>
                    <a:pt x="86868" y="0"/>
                  </a:lnTo>
                  <a:lnTo>
                    <a:pt x="0" y="0"/>
                  </a:lnTo>
                  <a:lnTo>
                    <a:pt x="0" y="6858013"/>
                  </a:lnTo>
                  <a:lnTo>
                    <a:pt x="10668" y="6858013"/>
                  </a:lnTo>
                  <a:lnTo>
                    <a:pt x="76200" y="6858013"/>
                  </a:lnTo>
                  <a:lnTo>
                    <a:pt x="86868" y="6858013"/>
                  </a:lnTo>
                  <a:lnTo>
                    <a:pt x="86868" y="6853441"/>
                  </a:lnTo>
                  <a:lnTo>
                    <a:pt x="86868" y="6096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49268" y="5379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44696" y="5375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1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87068" y="56083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82496" y="56037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245364" y="466344"/>
                  </a:move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close/>
                </a:path>
                <a:path w="467994" h="467995">
                  <a:moveTo>
                    <a:pt x="257556" y="1524"/>
                  </a:moveTo>
                  <a:lnTo>
                    <a:pt x="210312" y="1524"/>
                  </a:lnTo>
                  <a:lnTo>
                    <a:pt x="185928" y="6095"/>
                  </a:lnTo>
                  <a:lnTo>
                    <a:pt x="143256" y="18287"/>
                  </a:lnTo>
                  <a:lnTo>
                    <a:pt x="85343" y="53339"/>
                  </a:lnTo>
                  <a:lnTo>
                    <a:pt x="53340" y="85343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6" y="345947"/>
                  </a:lnTo>
                  <a:lnTo>
                    <a:pt x="53340" y="382524"/>
                  </a:lnTo>
                  <a:lnTo>
                    <a:pt x="85343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2" y="167639"/>
                  </a:lnTo>
                  <a:lnTo>
                    <a:pt x="36576" y="126492"/>
                  </a:lnTo>
                  <a:lnTo>
                    <a:pt x="60960" y="91439"/>
                  </a:lnTo>
                  <a:lnTo>
                    <a:pt x="91440" y="60960"/>
                  </a:lnTo>
                  <a:lnTo>
                    <a:pt x="128016" y="36575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303276" y="10668"/>
                  </a:lnTo>
                  <a:lnTo>
                    <a:pt x="280416" y="4572"/>
                  </a:lnTo>
                  <a:lnTo>
                    <a:pt x="257556" y="1524"/>
                  </a:lnTo>
                  <a:close/>
                </a:path>
                <a:path w="467994" h="467995">
                  <a:moveTo>
                    <a:pt x="303276" y="10668"/>
                  </a:moveTo>
                  <a:lnTo>
                    <a:pt x="257556" y="10668"/>
                  </a:lnTo>
                  <a:lnTo>
                    <a:pt x="300228" y="19812"/>
                  </a:lnTo>
                  <a:lnTo>
                    <a:pt x="321564" y="27431"/>
                  </a:lnTo>
                  <a:lnTo>
                    <a:pt x="359664" y="48768"/>
                  </a:lnTo>
                  <a:lnTo>
                    <a:pt x="406908" y="91439"/>
                  </a:lnTo>
                  <a:lnTo>
                    <a:pt x="431292" y="128016"/>
                  </a:lnTo>
                  <a:lnTo>
                    <a:pt x="448056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5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1" y="457200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2" y="121919"/>
                  </a:lnTo>
                  <a:lnTo>
                    <a:pt x="414528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6" y="10668"/>
                  </a:lnTo>
                  <a:close/>
                </a:path>
                <a:path w="467994" h="467995">
                  <a:moveTo>
                    <a:pt x="233172" y="0"/>
                  </a:moveTo>
                  <a:lnTo>
                    <a:pt x="220980" y="1524"/>
                  </a:lnTo>
                  <a:lnTo>
                    <a:pt x="245364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25068" y="32461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20496" y="32415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4" h="467995">
                  <a:moveTo>
                    <a:pt x="257556" y="1524"/>
                  </a:move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7"/>
                  </a:lnTo>
                  <a:lnTo>
                    <a:pt x="85343" y="53339"/>
                  </a:lnTo>
                  <a:lnTo>
                    <a:pt x="53340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3" y="210312"/>
                  </a:lnTo>
                  <a:lnTo>
                    <a:pt x="1523" y="222503"/>
                  </a:lnTo>
                  <a:lnTo>
                    <a:pt x="0" y="234696"/>
                  </a:lnTo>
                  <a:lnTo>
                    <a:pt x="1523" y="245363"/>
                  </a:lnTo>
                  <a:lnTo>
                    <a:pt x="1523" y="257556"/>
                  </a:lnTo>
                  <a:lnTo>
                    <a:pt x="10667" y="303275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3" y="414527"/>
                  </a:lnTo>
                  <a:lnTo>
                    <a:pt x="143256" y="449579"/>
                  </a:lnTo>
                  <a:lnTo>
                    <a:pt x="210312" y="466344"/>
                  </a:lnTo>
                  <a:lnTo>
                    <a:pt x="257556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1" y="431291"/>
                  </a:lnTo>
                  <a:lnTo>
                    <a:pt x="91440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40" y="60960"/>
                  </a:lnTo>
                  <a:lnTo>
                    <a:pt x="128015" y="36575"/>
                  </a:lnTo>
                  <a:lnTo>
                    <a:pt x="167640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6" y="4572"/>
                  </a:lnTo>
                  <a:lnTo>
                    <a:pt x="257556" y="1524"/>
                  </a:lnTo>
                  <a:close/>
                </a:path>
                <a:path w="467994" h="467995">
                  <a:moveTo>
                    <a:pt x="303275" y="10667"/>
                  </a:moveTo>
                  <a:lnTo>
                    <a:pt x="257556" y="10667"/>
                  </a:lnTo>
                  <a:lnTo>
                    <a:pt x="300228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6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8" y="406908"/>
                  </a:lnTo>
                  <a:lnTo>
                    <a:pt x="339851" y="431291"/>
                  </a:lnTo>
                  <a:lnTo>
                    <a:pt x="300228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7" y="438912"/>
                  </a:lnTo>
                  <a:lnTo>
                    <a:pt x="382523" y="414527"/>
                  </a:lnTo>
                  <a:lnTo>
                    <a:pt x="414528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7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3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4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133344" y="5766816"/>
              <a:ext cx="986155" cy="532130"/>
            </a:xfrm>
            <a:custGeom>
              <a:avLst/>
              <a:gdLst/>
              <a:ahLst/>
              <a:cxnLst/>
              <a:rect l="l" t="t" r="r" b="b"/>
              <a:pathLst>
                <a:path w="986154" h="532129">
                  <a:moveTo>
                    <a:pt x="981456" y="0"/>
                  </a:moveTo>
                  <a:lnTo>
                    <a:pt x="0" y="524256"/>
                  </a:lnTo>
                  <a:lnTo>
                    <a:pt x="4572" y="531876"/>
                  </a:lnTo>
                  <a:lnTo>
                    <a:pt x="986028" y="7620"/>
                  </a:lnTo>
                  <a:lnTo>
                    <a:pt x="98145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01496" y="3625595"/>
              <a:ext cx="2832100" cy="2687320"/>
            </a:xfrm>
            <a:custGeom>
              <a:avLst/>
              <a:gdLst/>
              <a:ahLst/>
              <a:cxnLst/>
              <a:rect l="l" t="t" r="r" b="b"/>
              <a:pathLst>
                <a:path w="2832100" h="2687320">
                  <a:moveTo>
                    <a:pt x="315468" y="361188"/>
                  </a:moveTo>
                  <a:lnTo>
                    <a:pt x="30480" y="0"/>
                  </a:lnTo>
                  <a:lnTo>
                    <a:pt x="0" y="22860"/>
                  </a:lnTo>
                  <a:lnTo>
                    <a:pt x="284988" y="385572"/>
                  </a:lnTo>
                  <a:lnTo>
                    <a:pt x="315468" y="361188"/>
                  </a:lnTo>
                  <a:close/>
                </a:path>
                <a:path w="2832100" h="2687320">
                  <a:moveTo>
                    <a:pt x="1385316" y="2651760"/>
                  </a:moveTo>
                  <a:lnTo>
                    <a:pt x="784860" y="2357628"/>
                  </a:lnTo>
                  <a:lnTo>
                    <a:pt x="768096" y="2391156"/>
                  </a:lnTo>
                  <a:lnTo>
                    <a:pt x="1368552" y="2686812"/>
                  </a:lnTo>
                  <a:lnTo>
                    <a:pt x="1385316" y="2651760"/>
                  </a:lnTo>
                  <a:close/>
                </a:path>
                <a:path w="2832100" h="2687320">
                  <a:moveTo>
                    <a:pt x="2831592" y="1810512"/>
                  </a:moveTo>
                  <a:lnTo>
                    <a:pt x="2392680" y="1144524"/>
                  </a:lnTo>
                  <a:lnTo>
                    <a:pt x="2360676" y="1165860"/>
                  </a:lnTo>
                  <a:lnTo>
                    <a:pt x="2799588" y="1831848"/>
                  </a:lnTo>
                  <a:lnTo>
                    <a:pt x="2831592" y="181051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13688" y="2633471"/>
              <a:ext cx="2970530" cy="2746375"/>
            </a:xfrm>
            <a:custGeom>
              <a:avLst/>
              <a:gdLst/>
              <a:ahLst/>
              <a:cxnLst/>
              <a:rect l="l" t="t" r="r" b="b"/>
              <a:pathLst>
                <a:path w="2970529" h="2746375">
                  <a:moveTo>
                    <a:pt x="1214628" y="7620"/>
                  </a:moveTo>
                  <a:lnTo>
                    <a:pt x="1210056" y="0"/>
                  </a:lnTo>
                  <a:lnTo>
                    <a:pt x="0" y="675132"/>
                  </a:lnTo>
                  <a:lnTo>
                    <a:pt x="4572" y="684276"/>
                  </a:lnTo>
                  <a:lnTo>
                    <a:pt x="1214628" y="7620"/>
                  </a:lnTo>
                  <a:close/>
                </a:path>
                <a:path w="2970529" h="2746375">
                  <a:moveTo>
                    <a:pt x="2970276" y="1222248"/>
                  </a:moveTo>
                  <a:lnTo>
                    <a:pt x="2959608" y="1222248"/>
                  </a:lnTo>
                  <a:lnTo>
                    <a:pt x="2959608" y="2746248"/>
                  </a:lnTo>
                  <a:lnTo>
                    <a:pt x="2970276" y="2746248"/>
                  </a:lnTo>
                  <a:lnTo>
                    <a:pt x="2970276" y="122224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461020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289744" y="3958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99382" y="4034993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23246" y="28920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32871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99382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56557" y="441604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613471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299246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765744" y="2739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299246" y="33492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908871" y="4263580"/>
            <a:ext cx="204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79971" y="33492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680284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280420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689607" y="4034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442195" y="34255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204284" y="35016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442195" y="4492180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785595" y="3958856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385731" y="3958856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99696" y="1749082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785595" y="986993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099833" y="174908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385731" y="98699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785595" y="174908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385731" y="1749082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785595" y="2510993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385731" y="2510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499696" y="3196767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785595" y="4720767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099833" y="3196767"/>
            <a:ext cx="850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385731" y="4720767"/>
            <a:ext cx="95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499696" y="2510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099833" y="2510993"/>
            <a:ext cx="952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385731" y="3196767"/>
            <a:ext cx="952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785595" y="3196767"/>
            <a:ext cx="850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1758695" y="879347"/>
            <a:ext cx="5649595" cy="4730750"/>
            <a:chOff x="1758695" y="879347"/>
            <a:chExt cx="5649595" cy="4730750"/>
          </a:xfrm>
        </p:grpSpPr>
        <p:sp>
          <p:nvSpPr>
            <p:cNvPr id="80" name="object 80"/>
            <p:cNvSpPr/>
            <p:nvPr/>
          </p:nvSpPr>
          <p:spPr>
            <a:xfrm>
              <a:off x="1758695" y="4389119"/>
              <a:ext cx="163195" cy="1221105"/>
            </a:xfrm>
            <a:custGeom>
              <a:avLst/>
              <a:gdLst/>
              <a:ahLst/>
              <a:cxnLst/>
              <a:rect l="l" t="t" r="r" b="b"/>
              <a:pathLst>
                <a:path w="163194" h="1221104">
                  <a:moveTo>
                    <a:pt x="10668" y="0"/>
                  </a:moveTo>
                  <a:lnTo>
                    <a:pt x="0" y="1523"/>
                  </a:lnTo>
                  <a:lnTo>
                    <a:pt x="152400" y="1220723"/>
                  </a:lnTo>
                  <a:lnTo>
                    <a:pt x="163068" y="12192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340096" y="879347"/>
              <a:ext cx="2068195" cy="467995"/>
            </a:xfrm>
            <a:custGeom>
              <a:avLst/>
              <a:gdLst/>
              <a:ahLst/>
              <a:cxnLst/>
              <a:rect l="l" t="t" r="r" b="b"/>
              <a:pathLst>
                <a:path w="2068195" h="467994">
                  <a:moveTo>
                    <a:pt x="467868" y="233172"/>
                  </a:move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57200" y="164592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6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2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2" y="167640"/>
                  </a:lnTo>
                  <a:lnTo>
                    <a:pt x="36576" y="126492"/>
                  </a:lnTo>
                  <a:lnTo>
                    <a:pt x="60960" y="91440"/>
                  </a:lnTo>
                  <a:lnTo>
                    <a:pt x="91440" y="60960"/>
                  </a:lnTo>
                  <a:lnTo>
                    <a:pt x="128016" y="36588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257556" y="10668"/>
                  </a:lnTo>
                  <a:lnTo>
                    <a:pt x="300228" y="19812"/>
                  </a:lnTo>
                  <a:lnTo>
                    <a:pt x="341376" y="36588"/>
                  </a:lnTo>
                  <a:lnTo>
                    <a:pt x="376428" y="60960"/>
                  </a:lnTo>
                  <a:lnTo>
                    <a:pt x="406908" y="91440"/>
                  </a:lnTo>
                  <a:lnTo>
                    <a:pt x="431292" y="128016"/>
                  </a:lnTo>
                  <a:lnTo>
                    <a:pt x="448056" y="167640"/>
                  </a:lnTo>
                  <a:lnTo>
                    <a:pt x="457200" y="211836"/>
                  </a:lnTo>
                  <a:lnTo>
                    <a:pt x="457200" y="164592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4" y="53340"/>
                  </a:lnTo>
                  <a:lnTo>
                    <a:pt x="324612" y="18288"/>
                  </a:lnTo>
                  <a:lnTo>
                    <a:pt x="280416" y="4572"/>
                  </a:lnTo>
                  <a:lnTo>
                    <a:pt x="257556" y="1524"/>
                  </a:lnTo>
                  <a:lnTo>
                    <a:pt x="245364" y="1524"/>
                  </a:lnTo>
                  <a:lnTo>
                    <a:pt x="233172" y="0"/>
                  </a:lnTo>
                  <a:lnTo>
                    <a:pt x="220980" y="1524"/>
                  </a:ln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8"/>
                  </a:lnTo>
                  <a:lnTo>
                    <a:pt x="85344" y="53340"/>
                  </a:lnTo>
                  <a:lnTo>
                    <a:pt x="53340" y="85344"/>
                  </a:lnTo>
                  <a:lnTo>
                    <a:pt x="18288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6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4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close/>
                </a:path>
                <a:path w="2068195" h="467994">
                  <a:moveTo>
                    <a:pt x="2068068" y="233172"/>
                  </a:moveTo>
                  <a:lnTo>
                    <a:pt x="2066544" y="220980"/>
                  </a:lnTo>
                  <a:lnTo>
                    <a:pt x="2066544" y="210312"/>
                  </a:lnTo>
                  <a:lnTo>
                    <a:pt x="2061972" y="185928"/>
                  </a:lnTo>
                  <a:lnTo>
                    <a:pt x="2057400" y="164592"/>
                  </a:lnTo>
                  <a:lnTo>
                    <a:pt x="2057400" y="211836"/>
                  </a:lnTo>
                  <a:lnTo>
                    <a:pt x="2057400" y="257556"/>
                  </a:lnTo>
                  <a:lnTo>
                    <a:pt x="2048256" y="300228"/>
                  </a:lnTo>
                  <a:lnTo>
                    <a:pt x="2031492" y="341376"/>
                  </a:lnTo>
                  <a:lnTo>
                    <a:pt x="2007108" y="376428"/>
                  </a:lnTo>
                  <a:lnTo>
                    <a:pt x="1976628" y="406908"/>
                  </a:lnTo>
                  <a:lnTo>
                    <a:pt x="1940052" y="431292"/>
                  </a:lnTo>
                  <a:lnTo>
                    <a:pt x="1900428" y="448056"/>
                  </a:lnTo>
                  <a:lnTo>
                    <a:pt x="1856232" y="457200"/>
                  </a:lnTo>
                  <a:lnTo>
                    <a:pt x="1810512" y="457200"/>
                  </a:lnTo>
                  <a:lnTo>
                    <a:pt x="1767840" y="448056"/>
                  </a:lnTo>
                  <a:lnTo>
                    <a:pt x="1726692" y="431292"/>
                  </a:lnTo>
                  <a:lnTo>
                    <a:pt x="1691640" y="406908"/>
                  </a:lnTo>
                  <a:lnTo>
                    <a:pt x="1661160" y="376428"/>
                  </a:lnTo>
                  <a:lnTo>
                    <a:pt x="1636776" y="339852"/>
                  </a:lnTo>
                  <a:lnTo>
                    <a:pt x="1620012" y="300228"/>
                  </a:lnTo>
                  <a:lnTo>
                    <a:pt x="1610868" y="256032"/>
                  </a:lnTo>
                  <a:lnTo>
                    <a:pt x="1610868" y="210312"/>
                  </a:lnTo>
                  <a:lnTo>
                    <a:pt x="1620012" y="167640"/>
                  </a:lnTo>
                  <a:lnTo>
                    <a:pt x="1636776" y="126492"/>
                  </a:lnTo>
                  <a:lnTo>
                    <a:pt x="1661160" y="91440"/>
                  </a:lnTo>
                  <a:lnTo>
                    <a:pt x="1691640" y="60960"/>
                  </a:lnTo>
                  <a:lnTo>
                    <a:pt x="1728216" y="36588"/>
                  </a:lnTo>
                  <a:lnTo>
                    <a:pt x="1767840" y="19812"/>
                  </a:lnTo>
                  <a:lnTo>
                    <a:pt x="1812036" y="10668"/>
                  </a:lnTo>
                  <a:lnTo>
                    <a:pt x="1857756" y="10668"/>
                  </a:lnTo>
                  <a:lnTo>
                    <a:pt x="1900428" y="19812"/>
                  </a:lnTo>
                  <a:lnTo>
                    <a:pt x="1941576" y="36588"/>
                  </a:lnTo>
                  <a:lnTo>
                    <a:pt x="1976628" y="60960"/>
                  </a:lnTo>
                  <a:lnTo>
                    <a:pt x="2007108" y="91440"/>
                  </a:lnTo>
                  <a:lnTo>
                    <a:pt x="2031492" y="128016"/>
                  </a:lnTo>
                  <a:lnTo>
                    <a:pt x="2048256" y="167640"/>
                  </a:lnTo>
                  <a:lnTo>
                    <a:pt x="2057400" y="211836"/>
                  </a:lnTo>
                  <a:lnTo>
                    <a:pt x="2057400" y="164592"/>
                  </a:lnTo>
                  <a:lnTo>
                    <a:pt x="2039112" y="121920"/>
                  </a:lnTo>
                  <a:lnTo>
                    <a:pt x="2014728" y="85344"/>
                  </a:lnTo>
                  <a:lnTo>
                    <a:pt x="1982724" y="53340"/>
                  </a:lnTo>
                  <a:lnTo>
                    <a:pt x="1924812" y="18288"/>
                  </a:lnTo>
                  <a:lnTo>
                    <a:pt x="1880616" y="4572"/>
                  </a:lnTo>
                  <a:lnTo>
                    <a:pt x="1857756" y="1524"/>
                  </a:lnTo>
                  <a:lnTo>
                    <a:pt x="1845564" y="1524"/>
                  </a:lnTo>
                  <a:lnTo>
                    <a:pt x="1833372" y="0"/>
                  </a:lnTo>
                  <a:lnTo>
                    <a:pt x="1821180" y="1524"/>
                  </a:lnTo>
                  <a:lnTo>
                    <a:pt x="1810512" y="1524"/>
                  </a:lnTo>
                  <a:lnTo>
                    <a:pt x="1786128" y="6096"/>
                  </a:lnTo>
                  <a:lnTo>
                    <a:pt x="1743456" y="18288"/>
                  </a:lnTo>
                  <a:lnTo>
                    <a:pt x="1685544" y="53340"/>
                  </a:lnTo>
                  <a:lnTo>
                    <a:pt x="1653540" y="85344"/>
                  </a:lnTo>
                  <a:lnTo>
                    <a:pt x="1618488" y="143256"/>
                  </a:lnTo>
                  <a:lnTo>
                    <a:pt x="1604772" y="187452"/>
                  </a:lnTo>
                  <a:lnTo>
                    <a:pt x="1601724" y="210312"/>
                  </a:lnTo>
                  <a:lnTo>
                    <a:pt x="1601724" y="222504"/>
                  </a:lnTo>
                  <a:lnTo>
                    <a:pt x="1600200" y="234696"/>
                  </a:lnTo>
                  <a:lnTo>
                    <a:pt x="1601724" y="245364"/>
                  </a:lnTo>
                  <a:lnTo>
                    <a:pt x="1601724" y="257556"/>
                  </a:lnTo>
                  <a:lnTo>
                    <a:pt x="1610868" y="303276"/>
                  </a:lnTo>
                  <a:lnTo>
                    <a:pt x="1629156" y="345948"/>
                  </a:lnTo>
                  <a:lnTo>
                    <a:pt x="1653540" y="382524"/>
                  </a:lnTo>
                  <a:lnTo>
                    <a:pt x="1685544" y="414528"/>
                  </a:lnTo>
                  <a:lnTo>
                    <a:pt x="1743456" y="449580"/>
                  </a:lnTo>
                  <a:lnTo>
                    <a:pt x="1810512" y="466344"/>
                  </a:lnTo>
                  <a:lnTo>
                    <a:pt x="1822704" y="466344"/>
                  </a:lnTo>
                  <a:lnTo>
                    <a:pt x="1834896" y="467868"/>
                  </a:lnTo>
                  <a:lnTo>
                    <a:pt x="1845564" y="466344"/>
                  </a:lnTo>
                  <a:lnTo>
                    <a:pt x="1857756" y="466344"/>
                  </a:lnTo>
                  <a:lnTo>
                    <a:pt x="1903476" y="457200"/>
                  </a:lnTo>
                  <a:lnTo>
                    <a:pt x="1946148" y="438912"/>
                  </a:lnTo>
                  <a:lnTo>
                    <a:pt x="1982724" y="414528"/>
                  </a:lnTo>
                  <a:lnTo>
                    <a:pt x="2014728" y="382524"/>
                  </a:lnTo>
                  <a:lnTo>
                    <a:pt x="2049780" y="324612"/>
                  </a:lnTo>
                  <a:lnTo>
                    <a:pt x="2066544" y="257556"/>
                  </a:lnTo>
                  <a:lnTo>
                    <a:pt x="2066544" y="245364"/>
                  </a:lnTo>
                  <a:lnTo>
                    <a:pt x="20680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5789167" y="910856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1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499696" y="986993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099833" y="986993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5340096" y="4613147"/>
            <a:ext cx="2068195" cy="467995"/>
            <a:chOff x="5340096" y="4613147"/>
            <a:chExt cx="2068195" cy="467995"/>
          </a:xfrm>
        </p:grpSpPr>
        <p:sp>
          <p:nvSpPr>
            <p:cNvPr id="86" name="object 86"/>
            <p:cNvSpPr/>
            <p:nvPr/>
          </p:nvSpPr>
          <p:spPr>
            <a:xfrm>
              <a:off x="5344668" y="4617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340096" y="4613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1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944868" y="4617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940296" y="4613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2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5789167" y="4644631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499696" y="4720767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099833" y="4720767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5340096" y="3851147"/>
            <a:ext cx="2068195" cy="467995"/>
            <a:chOff x="5340096" y="3851147"/>
            <a:chExt cx="2068195" cy="467995"/>
          </a:xfrm>
        </p:grpSpPr>
        <p:sp>
          <p:nvSpPr>
            <p:cNvPr id="94" name="object 94"/>
            <p:cNvSpPr/>
            <p:nvPr/>
          </p:nvSpPr>
          <p:spPr>
            <a:xfrm>
              <a:off x="5344668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5340096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44868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940296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8" name="object 98"/>
          <p:cNvSpPr txBox="1"/>
          <p:nvPr/>
        </p:nvSpPr>
        <p:spPr>
          <a:xfrm>
            <a:off x="5789167" y="3882719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366058" y="5273684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337744" y="542613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8623820" y="542613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4204284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499696" y="5502271"/>
            <a:ext cx="12509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7099833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785595" y="5502271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9385731" y="5502271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11" name="object 111"/>
          <p:cNvSpPr txBox="1"/>
          <p:nvPr/>
        </p:nvSpPr>
        <p:spPr>
          <a:xfrm>
            <a:off x="3746918" y="603559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2299246" y="611191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14" name="object 114"/>
          <p:cNvSpPr txBox="1"/>
          <p:nvPr/>
        </p:nvSpPr>
        <p:spPr>
          <a:xfrm>
            <a:off x="5789167" y="6188042"/>
            <a:ext cx="11684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6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8075168" y="6188042"/>
            <a:ext cx="11684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10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499696" y="6264180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7099833" y="6264180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785595" y="6264180"/>
            <a:ext cx="14478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9385731" y="6264180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5499696" y="3958856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7099833" y="3958856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>
            <a:spLocks noGrp="1"/>
          </p:cNvSpPr>
          <p:nvPr>
            <p:ph type="title"/>
          </p:nvPr>
        </p:nvSpPr>
        <p:spPr>
          <a:xfrm>
            <a:off x="1803907" y="830122"/>
            <a:ext cx="2279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</a:rPr>
              <a:t>Добавяне </a:t>
            </a:r>
            <a:r>
              <a:rPr sz="2400" spc="-5" dirty="0">
                <a:solidFill>
                  <a:srgbClr val="FFFFFF"/>
                </a:solidFill>
              </a:rPr>
              <a:t>на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дъга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921496" cy="6853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37744" y="1672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3820" y="1672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23820" y="4644631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23820" y="3120631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8331" y="2434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9295" y="2787395"/>
            <a:ext cx="6944995" cy="3279775"/>
            <a:chOff x="2749295" y="2787395"/>
            <a:chExt cx="6944995" cy="3279775"/>
          </a:xfrm>
        </p:grpSpPr>
        <p:sp>
          <p:nvSpPr>
            <p:cNvPr id="9" name="object 9"/>
            <p:cNvSpPr/>
            <p:nvPr/>
          </p:nvSpPr>
          <p:spPr>
            <a:xfrm>
              <a:off x="2749295" y="2865119"/>
              <a:ext cx="163195" cy="3202305"/>
            </a:xfrm>
            <a:custGeom>
              <a:avLst/>
              <a:gdLst/>
              <a:ahLst/>
              <a:cxnLst/>
              <a:rect l="l" t="t" r="r" b="b"/>
              <a:pathLst>
                <a:path w="163194" h="3202304">
                  <a:moveTo>
                    <a:pt x="10668" y="0"/>
                  </a:moveTo>
                  <a:lnTo>
                    <a:pt x="0" y="1524"/>
                  </a:lnTo>
                  <a:lnTo>
                    <a:pt x="152400" y="3201924"/>
                  </a:lnTo>
                  <a:lnTo>
                    <a:pt x="163068" y="32004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63696" y="2787395"/>
              <a:ext cx="4424680" cy="1525905"/>
            </a:xfrm>
            <a:custGeom>
              <a:avLst/>
              <a:gdLst/>
              <a:ahLst/>
              <a:cxnLst/>
              <a:rect l="l" t="t" r="r" b="b"/>
              <a:pathLst>
                <a:path w="4424680" h="1525904">
                  <a:moveTo>
                    <a:pt x="544068" y="24384"/>
                  </a:moveTo>
                  <a:lnTo>
                    <a:pt x="515112" y="0"/>
                  </a:lnTo>
                  <a:lnTo>
                    <a:pt x="0" y="589788"/>
                  </a:lnTo>
                  <a:lnTo>
                    <a:pt x="28956" y="614172"/>
                  </a:lnTo>
                  <a:lnTo>
                    <a:pt x="544068" y="24384"/>
                  </a:lnTo>
                  <a:close/>
                </a:path>
                <a:path w="4424680" h="1525904">
                  <a:moveTo>
                    <a:pt x="710184" y="80772"/>
                  </a:moveTo>
                  <a:lnTo>
                    <a:pt x="672084" y="76200"/>
                  </a:lnTo>
                  <a:lnTo>
                    <a:pt x="595884" y="609600"/>
                  </a:lnTo>
                  <a:lnTo>
                    <a:pt x="633984" y="614172"/>
                  </a:lnTo>
                  <a:lnTo>
                    <a:pt x="710184" y="80772"/>
                  </a:lnTo>
                  <a:close/>
                </a:path>
                <a:path w="4424680" h="1525904">
                  <a:moveTo>
                    <a:pt x="4424172" y="1296924"/>
                  </a:moveTo>
                  <a:lnTo>
                    <a:pt x="4419536" y="1251229"/>
                  </a:lnTo>
                  <a:lnTo>
                    <a:pt x="4406239" y="1208493"/>
                  </a:lnTo>
                  <a:lnTo>
                    <a:pt x="4385183" y="1169682"/>
                  </a:lnTo>
                  <a:lnTo>
                    <a:pt x="4357306" y="1135761"/>
                  </a:lnTo>
                  <a:lnTo>
                    <a:pt x="4323486" y="1107706"/>
                  </a:lnTo>
                  <a:lnTo>
                    <a:pt x="4284650" y="1086472"/>
                  </a:lnTo>
                  <a:lnTo>
                    <a:pt x="4241711" y="1073023"/>
                  </a:lnTo>
                  <a:lnTo>
                    <a:pt x="4195572" y="1068324"/>
                  </a:lnTo>
                  <a:lnTo>
                    <a:pt x="4149864" y="1073023"/>
                  </a:lnTo>
                  <a:lnTo>
                    <a:pt x="4107129" y="1086472"/>
                  </a:lnTo>
                  <a:lnTo>
                    <a:pt x="4068318" y="1107706"/>
                  </a:lnTo>
                  <a:lnTo>
                    <a:pt x="4034409" y="1135761"/>
                  </a:lnTo>
                  <a:lnTo>
                    <a:pt x="4006342" y="1169682"/>
                  </a:lnTo>
                  <a:lnTo>
                    <a:pt x="3985107" y="1208493"/>
                  </a:lnTo>
                  <a:lnTo>
                    <a:pt x="3971658" y="1251229"/>
                  </a:lnTo>
                  <a:lnTo>
                    <a:pt x="3966972" y="1296924"/>
                  </a:lnTo>
                  <a:lnTo>
                    <a:pt x="3971658" y="1343075"/>
                  </a:lnTo>
                  <a:lnTo>
                    <a:pt x="3985107" y="1386014"/>
                  </a:lnTo>
                  <a:lnTo>
                    <a:pt x="4006342" y="1424851"/>
                  </a:lnTo>
                  <a:lnTo>
                    <a:pt x="4034409" y="1458671"/>
                  </a:lnTo>
                  <a:lnTo>
                    <a:pt x="4068318" y="1486547"/>
                  </a:lnTo>
                  <a:lnTo>
                    <a:pt x="4107129" y="1507604"/>
                  </a:lnTo>
                  <a:lnTo>
                    <a:pt x="4149864" y="1520901"/>
                  </a:lnTo>
                  <a:lnTo>
                    <a:pt x="4195572" y="1525524"/>
                  </a:lnTo>
                  <a:lnTo>
                    <a:pt x="4241711" y="1520901"/>
                  </a:lnTo>
                  <a:lnTo>
                    <a:pt x="4284650" y="1507604"/>
                  </a:lnTo>
                  <a:lnTo>
                    <a:pt x="4323486" y="1486547"/>
                  </a:lnTo>
                  <a:lnTo>
                    <a:pt x="4357294" y="1458671"/>
                  </a:lnTo>
                  <a:lnTo>
                    <a:pt x="4385183" y="1424851"/>
                  </a:lnTo>
                  <a:lnTo>
                    <a:pt x="4406239" y="1386014"/>
                  </a:lnTo>
                  <a:lnTo>
                    <a:pt x="4419536" y="1343075"/>
                  </a:lnTo>
                  <a:lnTo>
                    <a:pt x="4424172" y="129692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6095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30867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26295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75168" y="3882719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26095" y="879347"/>
            <a:ext cx="2068195" cy="5725795"/>
            <a:chOff x="7626095" y="879347"/>
            <a:chExt cx="2068195" cy="5725795"/>
          </a:xfrm>
        </p:grpSpPr>
        <p:sp>
          <p:nvSpPr>
            <p:cNvPr id="16" name="object 16"/>
            <p:cNvSpPr/>
            <p:nvPr/>
          </p:nvSpPr>
          <p:spPr>
            <a:xfrm>
              <a:off x="7630667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26095" y="6137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2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30867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26096" y="879347"/>
              <a:ext cx="2068195" cy="5725795"/>
            </a:xfrm>
            <a:custGeom>
              <a:avLst/>
              <a:gdLst/>
              <a:ahLst/>
              <a:cxnLst/>
              <a:rect l="l" t="t" r="r" b="b"/>
              <a:pathLst>
                <a:path w="2068195" h="5725795">
                  <a:moveTo>
                    <a:pt x="467868" y="233172"/>
                  </a:move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57200" y="164592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6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2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2" y="167640"/>
                  </a:lnTo>
                  <a:lnTo>
                    <a:pt x="36576" y="126492"/>
                  </a:lnTo>
                  <a:lnTo>
                    <a:pt x="60960" y="91440"/>
                  </a:lnTo>
                  <a:lnTo>
                    <a:pt x="91440" y="60960"/>
                  </a:lnTo>
                  <a:lnTo>
                    <a:pt x="128016" y="36588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257556" y="10668"/>
                  </a:lnTo>
                  <a:lnTo>
                    <a:pt x="300228" y="19812"/>
                  </a:lnTo>
                  <a:lnTo>
                    <a:pt x="341376" y="36588"/>
                  </a:lnTo>
                  <a:lnTo>
                    <a:pt x="376428" y="60960"/>
                  </a:lnTo>
                  <a:lnTo>
                    <a:pt x="406908" y="91440"/>
                  </a:lnTo>
                  <a:lnTo>
                    <a:pt x="431292" y="128016"/>
                  </a:lnTo>
                  <a:lnTo>
                    <a:pt x="448056" y="167640"/>
                  </a:lnTo>
                  <a:lnTo>
                    <a:pt x="457200" y="211836"/>
                  </a:lnTo>
                  <a:lnTo>
                    <a:pt x="457200" y="164592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4" y="53340"/>
                  </a:lnTo>
                  <a:lnTo>
                    <a:pt x="324612" y="18288"/>
                  </a:lnTo>
                  <a:lnTo>
                    <a:pt x="280416" y="4572"/>
                  </a:lnTo>
                  <a:lnTo>
                    <a:pt x="257556" y="1524"/>
                  </a:lnTo>
                  <a:lnTo>
                    <a:pt x="245364" y="1524"/>
                  </a:lnTo>
                  <a:lnTo>
                    <a:pt x="233172" y="0"/>
                  </a:lnTo>
                  <a:lnTo>
                    <a:pt x="220980" y="1524"/>
                  </a:ln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8"/>
                  </a:lnTo>
                  <a:lnTo>
                    <a:pt x="85344" y="53340"/>
                  </a:lnTo>
                  <a:lnTo>
                    <a:pt x="53340" y="85344"/>
                  </a:lnTo>
                  <a:lnTo>
                    <a:pt x="18288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6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4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close/>
                </a:path>
                <a:path w="2068195" h="5725795">
                  <a:moveTo>
                    <a:pt x="2068068" y="5490972"/>
                  </a:moveTo>
                  <a:lnTo>
                    <a:pt x="2066544" y="5478780"/>
                  </a:lnTo>
                  <a:lnTo>
                    <a:pt x="2066544" y="5468112"/>
                  </a:lnTo>
                  <a:lnTo>
                    <a:pt x="2061972" y="5443728"/>
                  </a:lnTo>
                  <a:lnTo>
                    <a:pt x="2057400" y="5422392"/>
                  </a:lnTo>
                  <a:lnTo>
                    <a:pt x="2057400" y="5469636"/>
                  </a:lnTo>
                  <a:lnTo>
                    <a:pt x="2057400" y="5515356"/>
                  </a:lnTo>
                  <a:lnTo>
                    <a:pt x="2048256" y="5558028"/>
                  </a:lnTo>
                  <a:lnTo>
                    <a:pt x="2031492" y="5599176"/>
                  </a:lnTo>
                  <a:lnTo>
                    <a:pt x="2007108" y="5634228"/>
                  </a:lnTo>
                  <a:lnTo>
                    <a:pt x="1976628" y="5664708"/>
                  </a:lnTo>
                  <a:lnTo>
                    <a:pt x="1940052" y="5689092"/>
                  </a:lnTo>
                  <a:lnTo>
                    <a:pt x="1900428" y="5705856"/>
                  </a:lnTo>
                  <a:lnTo>
                    <a:pt x="1856232" y="5715000"/>
                  </a:lnTo>
                  <a:lnTo>
                    <a:pt x="1810512" y="5715000"/>
                  </a:lnTo>
                  <a:lnTo>
                    <a:pt x="1767840" y="5705856"/>
                  </a:lnTo>
                  <a:lnTo>
                    <a:pt x="1726692" y="5689092"/>
                  </a:lnTo>
                  <a:lnTo>
                    <a:pt x="1691640" y="5664708"/>
                  </a:lnTo>
                  <a:lnTo>
                    <a:pt x="1661160" y="5634228"/>
                  </a:lnTo>
                  <a:lnTo>
                    <a:pt x="1636776" y="5597652"/>
                  </a:lnTo>
                  <a:lnTo>
                    <a:pt x="1620012" y="5558028"/>
                  </a:lnTo>
                  <a:lnTo>
                    <a:pt x="1610868" y="5513832"/>
                  </a:lnTo>
                  <a:lnTo>
                    <a:pt x="1610868" y="5468112"/>
                  </a:lnTo>
                  <a:lnTo>
                    <a:pt x="1620012" y="5425440"/>
                  </a:lnTo>
                  <a:lnTo>
                    <a:pt x="1636776" y="5384292"/>
                  </a:lnTo>
                  <a:lnTo>
                    <a:pt x="1661160" y="5349240"/>
                  </a:lnTo>
                  <a:lnTo>
                    <a:pt x="1691640" y="5318760"/>
                  </a:lnTo>
                  <a:lnTo>
                    <a:pt x="1728216" y="5294376"/>
                  </a:lnTo>
                  <a:lnTo>
                    <a:pt x="1767840" y="5277612"/>
                  </a:lnTo>
                  <a:lnTo>
                    <a:pt x="1812036" y="5268468"/>
                  </a:lnTo>
                  <a:lnTo>
                    <a:pt x="1857756" y="5268468"/>
                  </a:lnTo>
                  <a:lnTo>
                    <a:pt x="1900428" y="5277612"/>
                  </a:lnTo>
                  <a:lnTo>
                    <a:pt x="1941576" y="5294376"/>
                  </a:lnTo>
                  <a:lnTo>
                    <a:pt x="1976628" y="5318760"/>
                  </a:lnTo>
                  <a:lnTo>
                    <a:pt x="2007108" y="5349240"/>
                  </a:lnTo>
                  <a:lnTo>
                    <a:pt x="2031492" y="5385816"/>
                  </a:lnTo>
                  <a:lnTo>
                    <a:pt x="2048256" y="5425440"/>
                  </a:lnTo>
                  <a:lnTo>
                    <a:pt x="2057400" y="5469636"/>
                  </a:lnTo>
                  <a:lnTo>
                    <a:pt x="2057400" y="5422392"/>
                  </a:lnTo>
                  <a:lnTo>
                    <a:pt x="2039112" y="5379720"/>
                  </a:lnTo>
                  <a:lnTo>
                    <a:pt x="2014728" y="5343144"/>
                  </a:lnTo>
                  <a:lnTo>
                    <a:pt x="1982724" y="5311140"/>
                  </a:lnTo>
                  <a:lnTo>
                    <a:pt x="1924812" y="5276088"/>
                  </a:lnTo>
                  <a:lnTo>
                    <a:pt x="1880616" y="5262372"/>
                  </a:lnTo>
                  <a:lnTo>
                    <a:pt x="1857756" y="5259324"/>
                  </a:lnTo>
                  <a:lnTo>
                    <a:pt x="1845564" y="5259324"/>
                  </a:lnTo>
                  <a:lnTo>
                    <a:pt x="1833372" y="5257800"/>
                  </a:lnTo>
                  <a:lnTo>
                    <a:pt x="1821180" y="5259324"/>
                  </a:lnTo>
                  <a:lnTo>
                    <a:pt x="1810512" y="5259324"/>
                  </a:lnTo>
                  <a:lnTo>
                    <a:pt x="1786128" y="5263896"/>
                  </a:lnTo>
                  <a:lnTo>
                    <a:pt x="1743456" y="5276088"/>
                  </a:lnTo>
                  <a:lnTo>
                    <a:pt x="1685544" y="5311140"/>
                  </a:lnTo>
                  <a:lnTo>
                    <a:pt x="1653540" y="5343144"/>
                  </a:lnTo>
                  <a:lnTo>
                    <a:pt x="1618488" y="5401056"/>
                  </a:lnTo>
                  <a:lnTo>
                    <a:pt x="1604772" y="5445252"/>
                  </a:lnTo>
                  <a:lnTo>
                    <a:pt x="1601724" y="5468112"/>
                  </a:lnTo>
                  <a:lnTo>
                    <a:pt x="1601724" y="5480304"/>
                  </a:lnTo>
                  <a:lnTo>
                    <a:pt x="1600200" y="5492496"/>
                  </a:lnTo>
                  <a:lnTo>
                    <a:pt x="1601724" y="5503164"/>
                  </a:lnTo>
                  <a:lnTo>
                    <a:pt x="1601724" y="5515356"/>
                  </a:lnTo>
                  <a:lnTo>
                    <a:pt x="1610868" y="5561076"/>
                  </a:lnTo>
                  <a:lnTo>
                    <a:pt x="1629156" y="5603748"/>
                  </a:lnTo>
                  <a:lnTo>
                    <a:pt x="1653540" y="5640324"/>
                  </a:lnTo>
                  <a:lnTo>
                    <a:pt x="1685544" y="5672328"/>
                  </a:lnTo>
                  <a:lnTo>
                    <a:pt x="1743456" y="5707380"/>
                  </a:lnTo>
                  <a:lnTo>
                    <a:pt x="1810512" y="5724144"/>
                  </a:lnTo>
                  <a:lnTo>
                    <a:pt x="1822704" y="5724144"/>
                  </a:lnTo>
                  <a:lnTo>
                    <a:pt x="1834896" y="5725668"/>
                  </a:lnTo>
                  <a:lnTo>
                    <a:pt x="1845564" y="5724144"/>
                  </a:lnTo>
                  <a:lnTo>
                    <a:pt x="1857756" y="5724144"/>
                  </a:lnTo>
                  <a:lnTo>
                    <a:pt x="1903476" y="5715000"/>
                  </a:lnTo>
                  <a:lnTo>
                    <a:pt x="1946148" y="5696712"/>
                  </a:lnTo>
                  <a:lnTo>
                    <a:pt x="1982724" y="5672328"/>
                  </a:lnTo>
                  <a:lnTo>
                    <a:pt x="2014728" y="5640324"/>
                  </a:lnTo>
                  <a:lnTo>
                    <a:pt x="2049780" y="5582412"/>
                  </a:lnTo>
                  <a:lnTo>
                    <a:pt x="2066544" y="5515356"/>
                  </a:lnTo>
                  <a:lnTo>
                    <a:pt x="2066544" y="5503164"/>
                  </a:lnTo>
                  <a:lnTo>
                    <a:pt x="2068068" y="5490972"/>
                  </a:lnTo>
                  <a:close/>
                </a:path>
                <a:path w="2068195" h="5725795">
                  <a:moveTo>
                    <a:pt x="2068068" y="233172"/>
                  </a:moveTo>
                  <a:lnTo>
                    <a:pt x="2066544" y="220980"/>
                  </a:lnTo>
                  <a:lnTo>
                    <a:pt x="2066544" y="210312"/>
                  </a:lnTo>
                  <a:lnTo>
                    <a:pt x="2061972" y="185928"/>
                  </a:lnTo>
                  <a:lnTo>
                    <a:pt x="2057400" y="164592"/>
                  </a:lnTo>
                  <a:lnTo>
                    <a:pt x="2057400" y="211836"/>
                  </a:lnTo>
                  <a:lnTo>
                    <a:pt x="2057400" y="257556"/>
                  </a:lnTo>
                  <a:lnTo>
                    <a:pt x="2048256" y="300228"/>
                  </a:lnTo>
                  <a:lnTo>
                    <a:pt x="2031492" y="341376"/>
                  </a:lnTo>
                  <a:lnTo>
                    <a:pt x="2007108" y="376428"/>
                  </a:lnTo>
                  <a:lnTo>
                    <a:pt x="1976628" y="406908"/>
                  </a:lnTo>
                  <a:lnTo>
                    <a:pt x="1940052" y="431292"/>
                  </a:lnTo>
                  <a:lnTo>
                    <a:pt x="1900428" y="448056"/>
                  </a:lnTo>
                  <a:lnTo>
                    <a:pt x="1856232" y="457200"/>
                  </a:lnTo>
                  <a:lnTo>
                    <a:pt x="1810512" y="457200"/>
                  </a:lnTo>
                  <a:lnTo>
                    <a:pt x="1767840" y="448056"/>
                  </a:lnTo>
                  <a:lnTo>
                    <a:pt x="1726692" y="431292"/>
                  </a:lnTo>
                  <a:lnTo>
                    <a:pt x="1691640" y="406908"/>
                  </a:lnTo>
                  <a:lnTo>
                    <a:pt x="1661160" y="376428"/>
                  </a:lnTo>
                  <a:lnTo>
                    <a:pt x="1636776" y="339852"/>
                  </a:lnTo>
                  <a:lnTo>
                    <a:pt x="1620012" y="300228"/>
                  </a:lnTo>
                  <a:lnTo>
                    <a:pt x="1610868" y="256032"/>
                  </a:lnTo>
                  <a:lnTo>
                    <a:pt x="1610868" y="210312"/>
                  </a:lnTo>
                  <a:lnTo>
                    <a:pt x="1620012" y="167640"/>
                  </a:lnTo>
                  <a:lnTo>
                    <a:pt x="1636776" y="126492"/>
                  </a:lnTo>
                  <a:lnTo>
                    <a:pt x="1661160" y="91440"/>
                  </a:lnTo>
                  <a:lnTo>
                    <a:pt x="1691640" y="60960"/>
                  </a:lnTo>
                  <a:lnTo>
                    <a:pt x="1728216" y="36588"/>
                  </a:lnTo>
                  <a:lnTo>
                    <a:pt x="1767840" y="19812"/>
                  </a:lnTo>
                  <a:lnTo>
                    <a:pt x="1812036" y="10668"/>
                  </a:lnTo>
                  <a:lnTo>
                    <a:pt x="1857756" y="10668"/>
                  </a:lnTo>
                  <a:lnTo>
                    <a:pt x="1900428" y="19812"/>
                  </a:lnTo>
                  <a:lnTo>
                    <a:pt x="1941576" y="36588"/>
                  </a:lnTo>
                  <a:lnTo>
                    <a:pt x="1976628" y="60960"/>
                  </a:lnTo>
                  <a:lnTo>
                    <a:pt x="2007108" y="91440"/>
                  </a:lnTo>
                  <a:lnTo>
                    <a:pt x="2031492" y="128016"/>
                  </a:lnTo>
                  <a:lnTo>
                    <a:pt x="2048256" y="167640"/>
                  </a:lnTo>
                  <a:lnTo>
                    <a:pt x="2057400" y="211836"/>
                  </a:lnTo>
                  <a:lnTo>
                    <a:pt x="2057400" y="164592"/>
                  </a:lnTo>
                  <a:lnTo>
                    <a:pt x="2039112" y="121920"/>
                  </a:lnTo>
                  <a:lnTo>
                    <a:pt x="2014728" y="85344"/>
                  </a:lnTo>
                  <a:lnTo>
                    <a:pt x="1982724" y="53340"/>
                  </a:lnTo>
                  <a:lnTo>
                    <a:pt x="1924812" y="18288"/>
                  </a:lnTo>
                  <a:lnTo>
                    <a:pt x="1880616" y="4572"/>
                  </a:lnTo>
                  <a:lnTo>
                    <a:pt x="1857756" y="1524"/>
                  </a:lnTo>
                  <a:lnTo>
                    <a:pt x="1845564" y="1524"/>
                  </a:lnTo>
                  <a:lnTo>
                    <a:pt x="1833372" y="0"/>
                  </a:lnTo>
                  <a:lnTo>
                    <a:pt x="1821180" y="1524"/>
                  </a:lnTo>
                  <a:lnTo>
                    <a:pt x="1810512" y="1524"/>
                  </a:lnTo>
                  <a:lnTo>
                    <a:pt x="1786128" y="6096"/>
                  </a:lnTo>
                  <a:lnTo>
                    <a:pt x="1743456" y="18288"/>
                  </a:lnTo>
                  <a:lnTo>
                    <a:pt x="1685544" y="53340"/>
                  </a:lnTo>
                  <a:lnTo>
                    <a:pt x="1653540" y="85344"/>
                  </a:lnTo>
                  <a:lnTo>
                    <a:pt x="1618488" y="143256"/>
                  </a:lnTo>
                  <a:lnTo>
                    <a:pt x="1604772" y="187452"/>
                  </a:lnTo>
                  <a:lnTo>
                    <a:pt x="1601724" y="210312"/>
                  </a:lnTo>
                  <a:lnTo>
                    <a:pt x="1601724" y="222504"/>
                  </a:lnTo>
                  <a:lnTo>
                    <a:pt x="1600200" y="234696"/>
                  </a:lnTo>
                  <a:lnTo>
                    <a:pt x="1601724" y="245364"/>
                  </a:lnTo>
                  <a:lnTo>
                    <a:pt x="1601724" y="257556"/>
                  </a:lnTo>
                  <a:lnTo>
                    <a:pt x="1610868" y="303276"/>
                  </a:lnTo>
                  <a:lnTo>
                    <a:pt x="1629156" y="345948"/>
                  </a:lnTo>
                  <a:lnTo>
                    <a:pt x="1653540" y="382524"/>
                  </a:lnTo>
                  <a:lnTo>
                    <a:pt x="1685544" y="414528"/>
                  </a:lnTo>
                  <a:lnTo>
                    <a:pt x="1743456" y="449580"/>
                  </a:lnTo>
                  <a:lnTo>
                    <a:pt x="1810512" y="466344"/>
                  </a:lnTo>
                  <a:lnTo>
                    <a:pt x="1822704" y="466344"/>
                  </a:lnTo>
                  <a:lnTo>
                    <a:pt x="1834896" y="467868"/>
                  </a:lnTo>
                  <a:lnTo>
                    <a:pt x="1845564" y="466344"/>
                  </a:lnTo>
                  <a:lnTo>
                    <a:pt x="1857756" y="466344"/>
                  </a:lnTo>
                  <a:lnTo>
                    <a:pt x="1903476" y="457200"/>
                  </a:lnTo>
                  <a:lnTo>
                    <a:pt x="1946148" y="438912"/>
                  </a:lnTo>
                  <a:lnTo>
                    <a:pt x="1982724" y="414528"/>
                  </a:lnTo>
                  <a:lnTo>
                    <a:pt x="2014728" y="382524"/>
                  </a:lnTo>
                  <a:lnTo>
                    <a:pt x="2049780" y="324612"/>
                  </a:lnTo>
                  <a:lnTo>
                    <a:pt x="2066544" y="257556"/>
                  </a:lnTo>
                  <a:lnTo>
                    <a:pt x="2066544" y="245364"/>
                  </a:lnTo>
                  <a:lnTo>
                    <a:pt x="20680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075168" y="910856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1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340096" y="2403348"/>
            <a:ext cx="4354195" cy="4201795"/>
            <a:chOff x="5340096" y="2403348"/>
            <a:chExt cx="4354195" cy="4201795"/>
          </a:xfrm>
        </p:grpSpPr>
        <p:sp>
          <p:nvSpPr>
            <p:cNvPr id="22" name="object 22"/>
            <p:cNvSpPr/>
            <p:nvPr/>
          </p:nvSpPr>
          <p:spPr>
            <a:xfrm>
              <a:off x="5344668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40096" y="6137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1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4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44868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40296" y="2403347"/>
              <a:ext cx="2753995" cy="4201795"/>
            </a:xfrm>
            <a:custGeom>
              <a:avLst/>
              <a:gdLst/>
              <a:ahLst/>
              <a:cxnLst/>
              <a:rect l="l" t="t" r="r" b="b"/>
              <a:pathLst>
                <a:path w="2753995" h="4201795">
                  <a:moveTo>
                    <a:pt x="467868" y="3966972"/>
                  </a:moveTo>
                  <a:lnTo>
                    <a:pt x="466344" y="3954780"/>
                  </a:lnTo>
                  <a:lnTo>
                    <a:pt x="466344" y="3944112"/>
                  </a:lnTo>
                  <a:lnTo>
                    <a:pt x="461772" y="3919728"/>
                  </a:lnTo>
                  <a:lnTo>
                    <a:pt x="457200" y="3898392"/>
                  </a:lnTo>
                  <a:lnTo>
                    <a:pt x="457200" y="3945636"/>
                  </a:lnTo>
                  <a:lnTo>
                    <a:pt x="457200" y="3991356"/>
                  </a:lnTo>
                  <a:lnTo>
                    <a:pt x="448056" y="4034028"/>
                  </a:lnTo>
                  <a:lnTo>
                    <a:pt x="431292" y="4075176"/>
                  </a:lnTo>
                  <a:lnTo>
                    <a:pt x="406908" y="4110228"/>
                  </a:lnTo>
                  <a:lnTo>
                    <a:pt x="376428" y="4140708"/>
                  </a:lnTo>
                  <a:lnTo>
                    <a:pt x="339852" y="4165092"/>
                  </a:lnTo>
                  <a:lnTo>
                    <a:pt x="300228" y="4181856"/>
                  </a:lnTo>
                  <a:lnTo>
                    <a:pt x="256032" y="4191000"/>
                  </a:lnTo>
                  <a:lnTo>
                    <a:pt x="210312" y="4191000"/>
                  </a:lnTo>
                  <a:lnTo>
                    <a:pt x="167640" y="4181856"/>
                  </a:lnTo>
                  <a:lnTo>
                    <a:pt x="126492" y="4165092"/>
                  </a:lnTo>
                  <a:lnTo>
                    <a:pt x="91440" y="4140708"/>
                  </a:lnTo>
                  <a:lnTo>
                    <a:pt x="60960" y="4110228"/>
                  </a:lnTo>
                  <a:lnTo>
                    <a:pt x="36576" y="4073652"/>
                  </a:lnTo>
                  <a:lnTo>
                    <a:pt x="19812" y="4034028"/>
                  </a:lnTo>
                  <a:lnTo>
                    <a:pt x="10668" y="3989832"/>
                  </a:lnTo>
                  <a:lnTo>
                    <a:pt x="10668" y="3944112"/>
                  </a:lnTo>
                  <a:lnTo>
                    <a:pt x="19812" y="3901440"/>
                  </a:lnTo>
                  <a:lnTo>
                    <a:pt x="36576" y="3860292"/>
                  </a:lnTo>
                  <a:lnTo>
                    <a:pt x="60960" y="3825240"/>
                  </a:lnTo>
                  <a:lnTo>
                    <a:pt x="91440" y="3794760"/>
                  </a:lnTo>
                  <a:lnTo>
                    <a:pt x="128016" y="3770376"/>
                  </a:lnTo>
                  <a:lnTo>
                    <a:pt x="167640" y="3753612"/>
                  </a:lnTo>
                  <a:lnTo>
                    <a:pt x="211836" y="3744468"/>
                  </a:lnTo>
                  <a:lnTo>
                    <a:pt x="257556" y="3744468"/>
                  </a:lnTo>
                  <a:lnTo>
                    <a:pt x="300228" y="3753612"/>
                  </a:lnTo>
                  <a:lnTo>
                    <a:pt x="341376" y="3770376"/>
                  </a:lnTo>
                  <a:lnTo>
                    <a:pt x="376428" y="3794760"/>
                  </a:lnTo>
                  <a:lnTo>
                    <a:pt x="406908" y="3825240"/>
                  </a:lnTo>
                  <a:lnTo>
                    <a:pt x="431292" y="3861816"/>
                  </a:lnTo>
                  <a:lnTo>
                    <a:pt x="448056" y="3901440"/>
                  </a:lnTo>
                  <a:lnTo>
                    <a:pt x="457200" y="3945636"/>
                  </a:lnTo>
                  <a:lnTo>
                    <a:pt x="457200" y="3898392"/>
                  </a:lnTo>
                  <a:lnTo>
                    <a:pt x="438912" y="3855720"/>
                  </a:lnTo>
                  <a:lnTo>
                    <a:pt x="414528" y="3819144"/>
                  </a:lnTo>
                  <a:lnTo>
                    <a:pt x="382524" y="3787140"/>
                  </a:lnTo>
                  <a:lnTo>
                    <a:pt x="324612" y="3752088"/>
                  </a:lnTo>
                  <a:lnTo>
                    <a:pt x="280416" y="3738372"/>
                  </a:lnTo>
                  <a:lnTo>
                    <a:pt x="257556" y="3735324"/>
                  </a:lnTo>
                  <a:lnTo>
                    <a:pt x="245364" y="3735324"/>
                  </a:lnTo>
                  <a:lnTo>
                    <a:pt x="233172" y="3733800"/>
                  </a:lnTo>
                  <a:lnTo>
                    <a:pt x="220980" y="3735324"/>
                  </a:lnTo>
                  <a:lnTo>
                    <a:pt x="210312" y="3735324"/>
                  </a:lnTo>
                  <a:lnTo>
                    <a:pt x="185928" y="3739896"/>
                  </a:lnTo>
                  <a:lnTo>
                    <a:pt x="143256" y="3752088"/>
                  </a:lnTo>
                  <a:lnTo>
                    <a:pt x="85344" y="3787140"/>
                  </a:lnTo>
                  <a:lnTo>
                    <a:pt x="53340" y="3819144"/>
                  </a:lnTo>
                  <a:lnTo>
                    <a:pt x="18288" y="3877056"/>
                  </a:lnTo>
                  <a:lnTo>
                    <a:pt x="4572" y="3921252"/>
                  </a:lnTo>
                  <a:lnTo>
                    <a:pt x="1524" y="3944112"/>
                  </a:lnTo>
                  <a:lnTo>
                    <a:pt x="1524" y="3956304"/>
                  </a:lnTo>
                  <a:lnTo>
                    <a:pt x="0" y="3968496"/>
                  </a:lnTo>
                  <a:lnTo>
                    <a:pt x="1524" y="3979164"/>
                  </a:lnTo>
                  <a:lnTo>
                    <a:pt x="1524" y="3991356"/>
                  </a:lnTo>
                  <a:lnTo>
                    <a:pt x="10668" y="4037076"/>
                  </a:lnTo>
                  <a:lnTo>
                    <a:pt x="28956" y="4079748"/>
                  </a:lnTo>
                  <a:lnTo>
                    <a:pt x="53340" y="4116324"/>
                  </a:lnTo>
                  <a:lnTo>
                    <a:pt x="85344" y="4148328"/>
                  </a:lnTo>
                  <a:lnTo>
                    <a:pt x="143256" y="4183380"/>
                  </a:lnTo>
                  <a:lnTo>
                    <a:pt x="210312" y="4200144"/>
                  </a:lnTo>
                  <a:lnTo>
                    <a:pt x="222504" y="4200144"/>
                  </a:lnTo>
                  <a:lnTo>
                    <a:pt x="234696" y="4201668"/>
                  </a:lnTo>
                  <a:lnTo>
                    <a:pt x="245364" y="4200144"/>
                  </a:lnTo>
                  <a:lnTo>
                    <a:pt x="257556" y="4200144"/>
                  </a:lnTo>
                  <a:lnTo>
                    <a:pt x="303276" y="4191000"/>
                  </a:lnTo>
                  <a:lnTo>
                    <a:pt x="345948" y="4172712"/>
                  </a:lnTo>
                  <a:lnTo>
                    <a:pt x="382524" y="4148328"/>
                  </a:lnTo>
                  <a:lnTo>
                    <a:pt x="414528" y="4116324"/>
                  </a:lnTo>
                  <a:lnTo>
                    <a:pt x="449580" y="4058412"/>
                  </a:lnTo>
                  <a:lnTo>
                    <a:pt x="466344" y="3991356"/>
                  </a:lnTo>
                  <a:lnTo>
                    <a:pt x="466344" y="3979164"/>
                  </a:lnTo>
                  <a:lnTo>
                    <a:pt x="467868" y="3966972"/>
                  </a:lnTo>
                  <a:close/>
                </a:path>
                <a:path w="2753995" h="4201795">
                  <a:moveTo>
                    <a:pt x="1153668" y="233172"/>
                  </a:moveTo>
                  <a:lnTo>
                    <a:pt x="1152144" y="220980"/>
                  </a:lnTo>
                  <a:lnTo>
                    <a:pt x="1152144" y="210312"/>
                  </a:lnTo>
                  <a:lnTo>
                    <a:pt x="1147572" y="185928"/>
                  </a:lnTo>
                  <a:lnTo>
                    <a:pt x="1143000" y="164592"/>
                  </a:lnTo>
                  <a:lnTo>
                    <a:pt x="1143000" y="211836"/>
                  </a:lnTo>
                  <a:lnTo>
                    <a:pt x="1143000" y="257556"/>
                  </a:lnTo>
                  <a:lnTo>
                    <a:pt x="1133856" y="300228"/>
                  </a:lnTo>
                  <a:lnTo>
                    <a:pt x="1117092" y="341376"/>
                  </a:lnTo>
                  <a:lnTo>
                    <a:pt x="1092708" y="376428"/>
                  </a:lnTo>
                  <a:lnTo>
                    <a:pt x="1062228" y="406908"/>
                  </a:lnTo>
                  <a:lnTo>
                    <a:pt x="1025652" y="431292"/>
                  </a:lnTo>
                  <a:lnTo>
                    <a:pt x="986028" y="448056"/>
                  </a:lnTo>
                  <a:lnTo>
                    <a:pt x="941832" y="457200"/>
                  </a:lnTo>
                  <a:lnTo>
                    <a:pt x="896112" y="457200"/>
                  </a:lnTo>
                  <a:lnTo>
                    <a:pt x="853440" y="448056"/>
                  </a:lnTo>
                  <a:lnTo>
                    <a:pt x="812292" y="431292"/>
                  </a:lnTo>
                  <a:lnTo>
                    <a:pt x="777240" y="406908"/>
                  </a:lnTo>
                  <a:lnTo>
                    <a:pt x="746760" y="376428"/>
                  </a:lnTo>
                  <a:lnTo>
                    <a:pt x="722376" y="339852"/>
                  </a:lnTo>
                  <a:lnTo>
                    <a:pt x="705612" y="300228"/>
                  </a:lnTo>
                  <a:lnTo>
                    <a:pt x="696468" y="256032"/>
                  </a:lnTo>
                  <a:lnTo>
                    <a:pt x="696468" y="210312"/>
                  </a:lnTo>
                  <a:lnTo>
                    <a:pt x="705612" y="167640"/>
                  </a:lnTo>
                  <a:lnTo>
                    <a:pt x="722376" y="126492"/>
                  </a:lnTo>
                  <a:lnTo>
                    <a:pt x="746760" y="91440"/>
                  </a:lnTo>
                  <a:lnTo>
                    <a:pt x="777240" y="60960"/>
                  </a:lnTo>
                  <a:lnTo>
                    <a:pt x="813816" y="36576"/>
                  </a:lnTo>
                  <a:lnTo>
                    <a:pt x="853440" y="19812"/>
                  </a:lnTo>
                  <a:lnTo>
                    <a:pt x="897636" y="10668"/>
                  </a:lnTo>
                  <a:lnTo>
                    <a:pt x="943356" y="10668"/>
                  </a:lnTo>
                  <a:lnTo>
                    <a:pt x="986028" y="19812"/>
                  </a:lnTo>
                  <a:lnTo>
                    <a:pt x="1027176" y="36576"/>
                  </a:lnTo>
                  <a:lnTo>
                    <a:pt x="1062228" y="60960"/>
                  </a:lnTo>
                  <a:lnTo>
                    <a:pt x="1092708" y="91440"/>
                  </a:lnTo>
                  <a:lnTo>
                    <a:pt x="1117092" y="128016"/>
                  </a:lnTo>
                  <a:lnTo>
                    <a:pt x="1133856" y="167640"/>
                  </a:lnTo>
                  <a:lnTo>
                    <a:pt x="1143000" y="211836"/>
                  </a:lnTo>
                  <a:lnTo>
                    <a:pt x="1143000" y="164592"/>
                  </a:lnTo>
                  <a:lnTo>
                    <a:pt x="1124712" y="121920"/>
                  </a:lnTo>
                  <a:lnTo>
                    <a:pt x="1100328" y="85344"/>
                  </a:lnTo>
                  <a:lnTo>
                    <a:pt x="1068324" y="53340"/>
                  </a:lnTo>
                  <a:lnTo>
                    <a:pt x="1010412" y="18288"/>
                  </a:lnTo>
                  <a:lnTo>
                    <a:pt x="966216" y="4572"/>
                  </a:lnTo>
                  <a:lnTo>
                    <a:pt x="943356" y="1524"/>
                  </a:lnTo>
                  <a:lnTo>
                    <a:pt x="931164" y="1524"/>
                  </a:lnTo>
                  <a:lnTo>
                    <a:pt x="918972" y="0"/>
                  </a:lnTo>
                  <a:lnTo>
                    <a:pt x="906780" y="1524"/>
                  </a:lnTo>
                  <a:lnTo>
                    <a:pt x="896112" y="1524"/>
                  </a:lnTo>
                  <a:lnTo>
                    <a:pt x="871728" y="6096"/>
                  </a:lnTo>
                  <a:lnTo>
                    <a:pt x="829056" y="18288"/>
                  </a:lnTo>
                  <a:lnTo>
                    <a:pt x="771144" y="53340"/>
                  </a:lnTo>
                  <a:lnTo>
                    <a:pt x="739140" y="85344"/>
                  </a:lnTo>
                  <a:lnTo>
                    <a:pt x="704088" y="143256"/>
                  </a:lnTo>
                  <a:lnTo>
                    <a:pt x="690372" y="187452"/>
                  </a:lnTo>
                  <a:lnTo>
                    <a:pt x="687324" y="210312"/>
                  </a:lnTo>
                  <a:lnTo>
                    <a:pt x="687324" y="222504"/>
                  </a:lnTo>
                  <a:lnTo>
                    <a:pt x="685800" y="234696"/>
                  </a:lnTo>
                  <a:lnTo>
                    <a:pt x="687324" y="245364"/>
                  </a:lnTo>
                  <a:lnTo>
                    <a:pt x="687324" y="257556"/>
                  </a:lnTo>
                  <a:lnTo>
                    <a:pt x="696468" y="303276"/>
                  </a:lnTo>
                  <a:lnTo>
                    <a:pt x="714756" y="345948"/>
                  </a:lnTo>
                  <a:lnTo>
                    <a:pt x="739140" y="382524"/>
                  </a:lnTo>
                  <a:lnTo>
                    <a:pt x="771144" y="414528"/>
                  </a:lnTo>
                  <a:lnTo>
                    <a:pt x="829056" y="449580"/>
                  </a:lnTo>
                  <a:lnTo>
                    <a:pt x="896112" y="466344"/>
                  </a:lnTo>
                  <a:lnTo>
                    <a:pt x="908304" y="466344"/>
                  </a:lnTo>
                  <a:lnTo>
                    <a:pt x="920496" y="467868"/>
                  </a:lnTo>
                  <a:lnTo>
                    <a:pt x="931164" y="466344"/>
                  </a:lnTo>
                  <a:lnTo>
                    <a:pt x="943356" y="466344"/>
                  </a:lnTo>
                  <a:lnTo>
                    <a:pt x="989076" y="457200"/>
                  </a:lnTo>
                  <a:lnTo>
                    <a:pt x="1031748" y="438912"/>
                  </a:lnTo>
                  <a:lnTo>
                    <a:pt x="1068324" y="414528"/>
                  </a:lnTo>
                  <a:lnTo>
                    <a:pt x="1100328" y="382524"/>
                  </a:lnTo>
                  <a:lnTo>
                    <a:pt x="1135380" y="324612"/>
                  </a:lnTo>
                  <a:lnTo>
                    <a:pt x="1152144" y="257556"/>
                  </a:lnTo>
                  <a:lnTo>
                    <a:pt x="1152144" y="245364"/>
                  </a:lnTo>
                  <a:lnTo>
                    <a:pt x="1153668" y="233172"/>
                  </a:lnTo>
                  <a:close/>
                </a:path>
                <a:path w="2753995" h="4201795">
                  <a:moveTo>
                    <a:pt x="2753868" y="233172"/>
                  </a:moveTo>
                  <a:lnTo>
                    <a:pt x="2752344" y="220980"/>
                  </a:lnTo>
                  <a:lnTo>
                    <a:pt x="2752344" y="210312"/>
                  </a:lnTo>
                  <a:lnTo>
                    <a:pt x="2747772" y="185928"/>
                  </a:lnTo>
                  <a:lnTo>
                    <a:pt x="2743200" y="164592"/>
                  </a:lnTo>
                  <a:lnTo>
                    <a:pt x="2743200" y="211836"/>
                  </a:lnTo>
                  <a:lnTo>
                    <a:pt x="2743200" y="257556"/>
                  </a:lnTo>
                  <a:lnTo>
                    <a:pt x="2734056" y="300228"/>
                  </a:lnTo>
                  <a:lnTo>
                    <a:pt x="2717292" y="341376"/>
                  </a:lnTo>
                  <a:lnTo>
                    <a:pt x="2692908" y="376428"/>
                  </a:lnTo>
                  <a:lnTo>
                    <a:pt x="2662428" y="406908"/>
                  </a:lnTo>
                  <a:lnTo>
                    <a:pt x="2625852" y="431292"/>
                  </a:lnTo>
                  <a:lnTo>
                    <a:pt x="2586228" y="448056"/>
                  </a:lnTo>
                  <a:lnTo>
                    <a:pt x="2542032" y="457200"/>
                  </a:lnTo>
                  <a:lnTo>
                    <a:pt x="2496312" y="457200"/>
                  </a:lnTo>
                  <a:lnTo>
                    <a:pt x="2453640" y="448056"/>
                  </a:lnTo>
                  <a:lnTo>
                    <a:pt x="2412492" y="431292"/>
                  </a:lnTo>
                  <a:lnTo>
                    <a:pt x="2377440" y="406908"/>
                  </a:lnTo>
                  <a:lnTo>
                    <a:pt x="2346960" y="376428"/>
                  </a:lnTo>
                  <a:lnTo>
                    <a:pt x="2322576" y="339852"/>
                  </a:lnTo>
                  <a:lnTo>
                    <a:pt x="2305812" y="300228"/>
                  </a:lnTo>
                  <a:lnTo>
                    <a:pt x="2296668" y="256032"/>
                  </a:lnTo>
                  <a:lnTo>
                    <a:pt x="2296668" y="210312"/>
                  </a:lnTo>
                  <a:lnTo>
                    <a:pt x="2305812" y="167640"/>
                  </a:lnTo>
                  <a:lnTo>
                    <a:pt x="2322576" y="126492"/>
                  </a:lnTo>
                  <a:lnTo>
                    <a:pt x="2346960" y="91440"/>
                  </a:lnTo>
                  <a:lnTo>
                    <a:pt x="2377440" y="60960"/>
                  </a:lnTo>
                  <a:lnTo>
                    <a:pt x="2414016" y="36576"/>
                  </a:lnTo>
                  <a:lnTo>
                    <a:pt x="2453640" y="19812"/>
                  </a:lnTo>
                  <a:lnTo>
                    <a:pt x="2497836" y="10668"/>
                  </a:lnTo>
                  <a:lnTo>
                    <a:pt x="2543556" y="10668"/>
                  </a:lnTo>
                  <a:lnTo>
                    <a:pt x="2586228" y="19812"/>
                  </a:lnTo>
                  <a:lnTo>
                    <a:pt x="2627376" y="36576"/>
                  </a:lnTo>
                  <a:lnTo>
                    <a:pt x="2662428" y="60960"/>
                  </a:lnTo>
                  <a:lnTo>
                    <a:pt x="2692908" y="91440"/>
                  </a:lnTo>
                  <a:lnTo>
                    <a:pt x="2717292" y="128016"/>
                  </a:lnTo>
                  <a:lnTo>
                    <a:pt x="2734056" y="167640"/>
                  </a:lnTo>
                  <a:lnTo>
                    <a:pt x="2743200" y="211836"/>
                  </a:lnTo>
                  <a:lnTo>
                    <a:pt x="2743200" y="164592"/>
                  </a:lnTo>
                  <a:lnTo>
                    <a:pt x="2724912" y="121920"/>
                  </a:lnTo>
                  <a:lnTo>
                    <a:pt x="2700528" y="85344"/>
                  </a:lnTo>
                  <a:lnTo>
                    <a:pt x="2668524" y="53340"/>
                  </a:lnTo>
                  <a:lnTo>
                    <a:pt x="2610612" y="18288"/>
                  </a:lnTo>
                  <a:lnTo>
                    <a:pt x="2566416" y="4572"/>
                  </a:lnTo>
                  <a:lnTo>
                    <a:pt x="2543556" y="1524"/>
                  </a:lnTo>
                  <a:lnTo>
                    <a:pt x="2531364" y="1524"/>
                  </a:lnTo>
                  <a:lnTo>
                    <a:pt x="2519172" y="0"/>
                  </a:lnTo>
                  <a:lnTo>
                    <a:pt x="2506980" y="1524"/>
                  </a:lnTo>
                  <a:lnTo>
                    <a:pt x="2496312" y="1524"/>
                  </a:lnTo>
                  <a:lnTo>
                    <a:pt x="2471928" y="6096"/>
                  </a:lnTo>
                  <a:lnTo>
                    <a:pt x="2429256" y="18288"/>
                  </a:lnTo>
                  <a:lnTo>
                    <a:pt x="2371344" y="53340"/>
                  </a:lnTo>
                  <a:lnTo>
                    <a:pt x="2339340" y="85344"/>
                  </a:lnTo>
                  <a:lnTo>
                    <a:pt x="2304288" y="143256"/>
                  </a:lnTo>
                  <a:lnTo>
                    <a:pt x="2290572" y="187452"/>
                  </a:lnTo>
                  <a:lnTo>
                    <a:pt x="2287524" y="210312"/>
                  </a:lnTo>
                  <a:lnTo>
                    <a:pt x="2287524" y="222504"/>
                  </a:lnTo>
                  <a:lnTo>
                    <a:pt x="2286000" y="234696"/>
                  </a:lnTo>
                  <a:lnTo>
                    <a:pt x="2287524" y="245364"/>
                  </a:lnTo>
                  <a:lnTo>
                    <a:pt x="2287524" y="257556"/>
                  </a:lnTo>
                  <a:lnTo>
                    <a:pt x="2296668" y="303276"/>
                  </a:lnTo>
                  <a:lnTo>
                    <a:pt x="2314956" y="345948"/>
                  </a:lnTo>
                  <a:lnTo>
                    <a:pt x="2339340" y="382524"/>
                  </a:lnTo>
                  <a:lnTo>
                    <a:pt x="2371344" y="414528"/>
                  </a:lnTo>
                  <a:lnTo>
                    <a:pt x="2429256" y="449580"/>
                  </a:lnTo>
                  <a:lnTo>
                    <a:pt x="2496312" y="466344"/>
                  </a:lnTo>
                  <a:lnTo>
                    <a:pt x="2508504" y="466344"/>
                  </a:lnTo>
                  <a:lnTo>
                    <a:pt x="2520696" y="467868"/>
                  </a:lnTo>
                  <a:lnTo>
                    <a:pt x="2531364" y="466344"/>
                  </a:lnTo>
                  <a:lnTo>
                    <a:pt x="2543556" y="466344"/>
                  </a:lnTo>
                  <a:lnTo>
                    <a:pt x="2589276" y="457200"/>
                  </a:lnTo>
                  <a:lnTo>
                    <a:pt x="2631948" y="438912"/>
                  </a:lnTo>
                  <a:lnTo>
                    <a:pt x="2668524" y="414528"/>
                  </a:lnTo>
                  <a:lnTo>
                    <a:pt x="2700528" y="382524"/>
                  </a:lnTo>
                  <a:lnTo>
                    <a:pt x="2735580" y="324612"/>
                  </a:lnTo>
                  <a:lnTo>
                    <a:pt x="2752344" y="257556"/>
                  </a:lnTo>
                  <a:lnTo>
                    <a:pt x="2752344" y="245364"/>
                  </a:lnTo>
                  <a:lnTo>
                    <a:pt x="27538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075168" y="2434856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3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40096" y="3089147"/>
            <a:ext cx="2068195" cy="467995"/>
          </a:xfrm>
          <a:custGeom>
            <a:avLst/>
            <a:gdLst/>
            <a:ahLst/>
            <a:cxnLst/>
            <a:rect l="l" t="t" r="r" b="b"/>
            <a:pathLst>
              <a:path w="2068195" h="467995">
                <a:moveTo>
                  <a:pt x="467868" y="233172"/>
                </a:moveTo>
                <a:lnTo>
                  <a:pt x="466344" y="220980"/>
                </a:lnTo>
                <a:lnTo>
                  <a:pt x="466344" y="210312"/>
                </a:lnTo>
                <a:lnTo>
                  <a:pt x="461772" y="185928"/>
                </a:lnTo>
                <a:lnTo>
                  <a:pt x="457200" y="164592"/>
                </a:lnTo>
                <a:lnTo>
                  <a:pt x="457200" y="211836"/>
                </a:lnTo>
                <a:lnTo>
                  <a:pt x="457200" y="257556"/>
                </a:lnTo>
                <a:lnTo>
                  <a:pt x="448056" y="300228"/>
                </a:lnTo>
                <a:lnTo>
                  <a:pt x="431292" y="341376"/>
                </a:lnTo>
                <a:lnTo>
                  <a:pt x="406908" y="376428"/>
                </a:lnTo>
                <a:lnTo>
                  <a:pt x="376428" y="406908"/>
                </a:lnTo>
                <a:lnTo>
                  <a:pt x="339852" y="431292"/>
                </a:lnTo>
                <a:lnTo>
                  <a:pt x="300228" y="448056"/>
                </a:lnTo>
                <a:lnTo>
                  <a:pt x="256032" y="457200"/>
                </a:lnTo>
                <a:lnTo>
                  <a:pt x="210312" y="457200"/>
                </a:lnTo>
                <a:lnTo>
                  <a:pt x="167640" y="448056"/>
                </a:lnTo>
                <a:lnTo>
                  <a:pt x="126492" y="431292"/>
                </a:lnTo>
                <a:lnTo>
                  <a:pt x="91440" y="406908"/>
                </a:lnTo>
                <a:lnTo>
                  <a:pt x="60960" y="376428"/>
                </a:lnTo>
                <a:lnTo>
                  <a:pt x="36576" y="339852"/>
                </a:lnTo>
                <a:lnTo>
                  <a:pt x="19812" y="300228"/>
                </a:lnTo>
                <a:lnTo>
                  <a:pt x="10668" y="256032"/>
                </a:lnTo>
                <a:lnTo>
                  <a:pt x="10668" y="210312"/>
                </a:lnTo>
                <a:lnTo>
                  <a:pt x="19812" y="167640"/>
                </a:lnTo>
                <a:lnTo>
                  <a:pt x="36576" y="126492"/>
                </a:lnTo>
                <a:lnTo>
                  <a:pt x="60960" y="91440"/>
                </a:lnTo>
                <a:lnTo>
                  <a:pt x="91440" y="60960"/>
                </a:lnTo>
                <a:lnTo>
                  <a:pt x="128016" y="36576"/>
                </a:lnTo>
                <a:lnTo>
                  <a:pt x="167640" y="19812"/>
                </a:lnTo>
                <a:lnTo>
                  <a:pt x="211836" y="10668"/>
                </a:lnTo>
                <a:lnTo>
                  <a:pt x="257556" y="10668"/>
                </a:lnTo>
                <a:lnTo>
                  <a:pt x="300228" y="19812"/>
                </a:lnTo>
                <a:lnTo>
                  <a:pt x="341376" y="36576"/>
                </a:lnTo>
                <a:lnTo>
                  <a:pt x="376428" y="60960"/>
                </a:lnTo>
                <a:lnTo>
                  <a:pt x="406908" y="91440"/>
                </a:lnTo>
                <a:lnTo>
                  <a:pt x="431292" y="128016"/>
                </a:lnTo>
                <a:lnTo>
                  <a:pt x="448056" y="167640"/>
                </a:lnTo>
                <a:lnTo>
                  <a:pt x="457200" y="211836"/>
                </a:lnTo>
                <a:lnTo>
                  <a:pt x="457200" y="164592"/>
                </a:lnTo>
                <a:lnTo>
                  <a:pt x="438912" y="121920"/>
                </a:lnTo>
                <a:lnTo>
                  <a:pt x="414528" y="85344"/>
                </a:lnTo>
                <a:lnTo>
                  <a:pt x="382524" y="53340"/>
                </a:lnTo>
                <a:lnTo>
                  <a:pt x="324612" y="18288"/>
                </a:lnTo>
                <a:lnTo>
                  <a:pt x="280416" y="4572"/>
                </a:lnTo>
                <a:lnTo>
                  <a:pt x="257556" y="1524"/>
                </a:lnTo>
                <a:lnTo>
                  <a:pt x="245364" y="1524"/>
                </a:lnTo>
                <a:lnTo>
                  <a:pt x="233172" y="0"/>
                </a:lnTo>
                <a:lnTo>
                  <a:pt x="220980" y="1524"/>
                </a:lnTo>
                <a:lnTo>
                  <a:pt x="210312" y="1524"/>
                </a:lnTo>
                <a:lnTo>
                  <a:pt x="185928" y="6096"/>
                </a:lnTo>
                <a:lnTo>
                  <a:pt x="143256" y="18288"/>
                </a:lnTo>
                <a:lnTo>
                  <a:pt x="85344" y="53340"/>
                </a:lnTo>
                <a:lnTo>
                  <a:pt x="53340" y="85344"/>
                </a:lnTo>
                <a:lnTo>
                  <a:pt x="18288" y="143256"/>
                </a:lnTo>
                <a:lnTo>
                  <a:pt x="4572" y="187452"/>
                </a:lnTo>
                <a:lnTo>
                  <a:pt x="1524" y="210312"/>
                </a:lnTo>
                <a:lnTo>
                  <a:pt x="1524" y="222504"/>
                </a:lnTo>
                <a:lnTo>
                  <a:pt x="0" y="234696"/>
                </a:lnTo>
                <a:lnTo>
                  <a:pt x="1524" y="245364"/>
                </a:lnTo>
                <a:lnTo>
                  <a:pt x="1524" y="257556"/>
                </a:lnTo>
                <a:lnTo>
                  <a:pt x="10668" y="303276"/>
                </a:lnTo>
                <a:lnTo>
                  <a:pt x="28956" y="345948"/>
                </a:lnTo>
                <a:lnTo>
                  <a:pt x="53340" y="382524"/>
                </a:lnTo>
                <a:lnTo>
                  <a:pt x="85344" y="414528"/>
                </a:lnTo>
                <a:lnTo>
                  <a:pt x="143256" y="449580"/>
                </a:lnTo>
                <a:lnTo>
                  <a:pt x="210312" y="466344"/>
                </a:lnTo>
                <a:lnTo>
                  <a:pt x="222504" y="466344"/>
                </a:lnTo>
                <a:lnTo>
                  <a:pt x="234696" y="467868"/>
                </a:lnTo>
                <a:lnTo>
                  <a:pt x="245364" y="466344"/>
                </a:lnTo>
                <a:lnTo>
                  <a:pt x="257556" y="466344"/>
                </a:lnTo>
                <a:lnTo>
                  <a:pt x="303276" y="457200"/>
                </a:lnTo>
                <a:lnTo>
                  <a:pt x="345948" y="438912"/>
                </a:lnTo>
                <a:lnTo>
                  <a:pt x="382524" y="414528"/>
                </a:lnTo>
                <a:lnTo>
                  <a:pt x="414528" y="382524"/>
                </a:lnTo>
                <a:lnTo>
                  <a:pt x="449580" y="324612"/>
                </a:lnTo>
                <a:lnTo>
                  <a:pt x="466344" y="257556"/>
                </a:lnTo>
                <a:lnTo>
                  <a:pt x="466344" y="245364"/>
                </a:lnTo>
                <a:lnTo>
                  <a:pt x="467868" y="233172"/>
                </a:lnTo>
                <a:close/>
              </a:path>
              <a:path w="2068195" h="467995">
                <a:moveTo>
                  <a:pt x="2068068" y="233172"/>
                </a:moveTo>
                <a:lnTo>
                  <a:pt x="2066544" y="220980"/>
                </a:lnTo>
                <a:lnTo>
                  <a:pt x="2066544" y="210312"/>
                </a:lnTo>
                <a:lnTo>
                  <a:pt x="2061972" y="185928"/>
                </a:lnTo>
                <a:lnTo>
                  <a:pt x="2057400" y="164592"/>
                </a:lnTo>
                <a:lnTo>
                  <a:pt x="2057400" y="211836"/>
                </a:lnTo>
                <a:lnTo>
                  <a:pt x="2057400" y="257556"/>
                </a:lnTo>
                <a:lnTo>
                  <a:pt x="2048256" y="300228"/>
                </a:lnTo>
                <a:lnTo>
                  <a:pt x="2031492" y="341376"/>
                </a:lnTo>
                <a:lnTo>
                  <a:pt x="2007108" y="376428"/>
                </a:lnTo>
                <a:lnTo>
                  <a:pt x="1976628" y="406908"/>
                </a:lnTo>
                <a:lnTo>
                  <a:pt x="1940052" y="431292"/>
                </a:lnTo>
                <a:lnTo>
                  <a:pt x="1900428" y="448056"/>
                </a:lnTo>
                <a:lnTo>
                  <a:pt x="1856232" y="457200"/>
                </a:lnTo>
                <a:lnTo>
                  <a:pt x="1810512" y="457200"/>
                </a:lnTo>
                <a:lnTo>
                  <a:pt x="1767840" y="448056"/>
                </a:lnTo>
                <a:lnTo>
                  <a:pt x="1726692" y="431292"/>
                </a:lnTo>
                <a:lnTo>
                  <a:pt x="1691640" y="406908"/>
                </a:lnTo>
                <a:lnTo>
                  <a:pt x="1661160" y="376428"/>
                </a:lnTo>
                <a:lnTo>
                  <a:pt x="1636776" y="339852"/>
                </a:lnTo>
                <a:lnTo>
                  <a:pt x="1620012" y="300228"/>
                </a:lnTo>
                <a:lnTo>
                  <a:pt x="1610868" y="256032"/>
                </a:lnTo>
                <a:lnTo>
                  <a:pt x="1610868" y="210312"/>
                </a:lnTo>
                <a:lnTo>
                  <a:pt x="1620012" y="167640"/>
                </a:lnTo>
                <a:lnTo>
                  <a:pt x="1636776" y="126492"/>
                </a:lnTo>
                <a:lnTo>
                  <a:pt x="1661160" y="91440"/>
                </a:lnTo>
                <a:lnTo>
                  <a:pt x="1691640" y="60960"/>
                </a:lnTo>
                <a:lnTo>
                  <a:pt x="1728216" y="36576"/>
                </a:lnTo>
                <a:lnTo>
                  <a:pt x="1767840" y="19812"/>
                </a:lnTo>
                <a:lnTo>
                  <a:pt x="1812036" y="10668"/>
                </a:lnTo>
                <a:lnTo>
                  <a:pt x="1857756" y="10668"/>
                </a:lnTo>
                <a:lnTo>
                  <a:pt x="1900428" y="19812"/>
                </a:lnTo>
                <a:lnTo>
                  <a:pt x="1941576" y="36576"/>
                </a:lnTo>
                <a:lnTo>
                  <a:pt x="1976628" y="60960"/>
                </a:lnTo>
                <a:lnTo>
                  <a:pt x="2007108" y="91440"/>
                </a:lnTo>
                <a:lnTo>
                  <a:pt x="2031492" y="128016"/>
                </a:lnTo>
                <a:lnTo>
                  <a:pt x="2048256" y="167640"/>
                </a:lnTo>
                <a:lnTo>
                  <a:pt x="2057400" y="211836"/>
                </a:lnTo>
                <a:lnTo>
                  <a:pt x="2057400" y="164592"/>
                </a:lnTo>
                <a:lnTo>
                  <a:pt x="2039112" y="121920"/>
                </a:lnTo>
                <a:lnTo>
                  <a:pt x="2014728" y="85344"/>
                </a:lnTo>
                <a:lnTo>
                  <a:pt x="1982724" y="53340"/>
                </a:lnTo>
                <a:lnTo>
                  <a:pt x="1924812" y="18288"/>
                </a:lnTo>
                <a:lnTo>
                  <a:pt x="1880616" y="4572"/>
                </a:lnTo>
                <a:lnTo>
                  <a:pt x="1857756" y="1524"/>
                </a:lnTo>
                <a:lnTo>
                  <a:pt x="1845564" y="1524"/>
                </a:lnTo>
                <a:lnTo>
                  <a:pt x="1833372" y="0"/>
                </a:lnTo>
                <a:lnTo>
                  <a:pt x="1821180" y="1524"/>
                </a:lnTo>
                <a:lnTo>
                  <a:pt x="1810512" y="1524"/>
                </a:lnTo>
                <a:lnTo>
                  <a:pt x="1786128" y="6096"/>
                </a:lnTo>
                <a:lnTo>
                  <a:pt x="1743456" y="18288"/>
                </a:lnTo>
                <a:lnTo>
                  <a:pt x="1685544" y="53340"/>
                </a:lnTo>
                <a:lnTo>
                  <a:pt x="1653540" y="85344"/>
                </a:lnTo>
                <a:lnTo>
                  <a:pt x="1618488" y="143256"/>
                </a:lnTo>
                <a:lnTo>
                  <a:pt x="1604772" y="187452"/>
                </a:lnTo>
                <a:lnTo>
                  <a:pt x="1601724" y="210312"/>
                </a:lnTo>
                <a:lnTo>
                  <a:pt x="1601724" y="222504"/>
                </a:lnTo>
                <a:lnTo>
                  <a:pt x="1600200" y="234696"/>
                </a:lnTo>
                <a:lnTo>
                  <a:pt x="1601724" y="245364"/>
                </a:lnTo>
                <a:lnTo>
                  <a:pt x="1601724" y="257556"/>
                </a:lnTo>
                <a:lnTo>
                  <a:pt x="1610868" y="303276"/>
                </a:lnTo>
                <a:lnTo>
                  <a:pt x="1629156" y="345948"/>
                </a:lnTo>
                <a:lnTo>
                  <a:pt x="1653540" y="382524"/>
                </a:lnTo>
                <a:lnTo>
                  <a:pt x="1685544" y="414528"/>
                </a:lnTo>
                <a:lnTo>
                  <a:pt x="1743456" y="449580"/>
                </a:lnTo>
                <a:lnTo>
                  <a:pt x="1810512" y="466344"/>
                </a:lnTo>
                <a:lnTo>
                  <a:pt x="1822704" y="466344"/>
                </a:lnTo>
                <a:lnTo>
                  <a:pt x="1834896" y="467868"/>
                </a:lnTo>
                <a:lnTo>
                  <a:pt x="1845564" y="466344"/>
                </a:lnTo>
                <a:lnTo>
                  <a:pt x="1857756" y="466344"/>
                </a:lnTo>
                <a:lnTo>
                  <a:pt x="1903476" y="457200"/>
                </a:lnTo>
                <a:lnTo>
                  <a:pt x="1946148" y="438912"/>
                </a:lnTo>
                <a:lnTo>
                  <a:pt x="1982724" y="414528"/>
                </a:lnTo>
                <a:lnTo>
                  <a:pt x="2014728" y="382524"/>
                </a:lnTo>
                <a:lnTo>
                  <a:pt x="2049780" y="324612"/>
                </a:lnTo>
                <a:lnTo>
                  <a:pt x="2066544" y="257556"/>
                </a:lnTo>
                <a:lnTo>
                  <a:pt x="2066544" y="245364"/>
                </a:lnTo>
                <a:lnTo>
                  <a:pt x="2068068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89167" y="3120631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3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40096" y="2403347"/>
            <a:ext cx="2068195" cy="467995"/>
          </a:xfrm>
          <a:custGeom>
            <a:avLst/>
            <a:gdLst/>
            <a:ahLst/>
            <a:cxnLst/>
            <a:rect l="l" t="t" r="r" b="b"/>
            <a:pathLst>
              <a:path w="2068195" h="467994">
                <a:moveTo>
                  <a:pt x="467868" y="233172"/>
                </a:moveTo>
                <a:lnTo>
                  <a:pt x="466344" y="220980"/>
                </a:lnTo>
                <a:lnTo>
                  <a:pt x="466344" y="210312"/>
                </a:lnTo>
                <a:lnTo>
                  <a:pt x="461772" y="185928"/>
                </a:lnTo>
                <a:lnTo>
                  <a:pt x="457200" y="164592"/>
                </a:lnTo>
                <a:lnTo>
                  <a:pt x="457200" y="211836"/>
                </a:lnTo>
                <a:lnTo>
                  <a:pt x="457200" y="257556"/>
                </a:lnTo>
                <a:lnTo>
                  <a:pt x="448056" y="300228"/>
                </a:lnTo>
                <a:lnTo>
                  <a:pt x="431292" y="341376"/>
                </a:lnTo>
                <a:lnTo>
                  <a:pt x="406908" y="376428"/>
                </a:lnTo>
                <a:lnTo>
                  <a:pt x="376428" y="406908"/>
                </a:lnTo>
                <a:lnTo>
                  <a:pt x="339852" y="431292"/>
                </a:lnTo>
                <a:lnTo>
                  <a:pt x="300228" y="448056"/>
                </a:lnTo>
                <a:lnTo>
                  <a:pt x="256032" y="457200"/>
                </a:lnTo>
                <a:lnTo>
                  <a:pt x="210312" y="457200"/>
                </a:lnTo>
                <a:lnTo>
                  <a:pt x="167640" y="448056"/>
                </a:lnTo>
                <a:lnTo>
                  <a:pt x="126492" y="431292"/>
                </a:lnTo>
                <a:lnTo>
                  <a:pt x="91440" y="406908"/>
                </a:lnTo>
                <a:lnTo>
                  <a:pt x="60960" y="376428"/>
                </a:lnTo>
                <a:lnTo>
                  <a:pt x="36576" y="339852"/>
                </a:lnTo>
                <a:lnTo>
                  <a:pt x="19812" y="300228"/>
                </a:lnTo>
                <a:lnTo>
                  <a:pt x="10668" y="256032"/>
                </a:lnTo>
                <a:lnTo>
                  <a:pt x="10668" y="210312"/>
                </a:lnTo>
                <a:lnTo>
                  <a:pt x="19812" y="167640"/>
                </a:lnTo>
                <a:lnTo>
                  <a:pt x="36576" y="126492"/>
                </a:lnTo>
                <a:lnTo>
                  <a:pt x="60960" y="91440"/>
                </a:lnTo>
                <a:lnTo>
                  <a:pt x="91440" y="60960"/>
                </a:lnTo>
                <a:lnTo>
                  <a:pt x="128016" y="36576"/>
                </a:lnTo>
                <a:lnTo>
                  <a:pt x="167640" y="19812"/>
                </a:lnTo>
                <a:lnTo>
                  <a:pt x="211836" y="10668"/>
                </a:lnTo>
                <a:lnTo>
                  <a:pt x="257556" y="10668"/>
                </a:lnTo>
                <a:lnTo>
                  <a:pt x="300228" y="19812"/>
                </a:lnTo>
                <a:lnTo>
                  <a:pt x="341376" y="36576"/>
                </a:lnTo>
                <a:lnTo>
                  <a:pt x="376428" y="60960"/>
                </a:lnTo>
                <a:lnTo>
                  <a:pt x="406908" y="91440"/>
                </a:lnTo>
                <a:lnTo>
                  <a:pt x="431292" y="128016"/>
                </a:lnTo>
                <a:lnTo>
                  <a:pt x="448056" y="167640"/>
                </a:lnTo>
                <a:lnTo>
                  <a:pt x="457200" y="211836"/>
                </a:lnTo>
                <a:lnTo>
                  <a:pt x="457200" y="164592"/>
                </a:lnTo>
                <a:lnTo>
                  <a:pt x="438912" y="121920"/>
                </a:lnTo>
                <a:lnTo>
                  <a:pt x="414528" y="85344"/>
                </a:lnTo>
                <a:lnTo>
                  <a:pt x="382524" y="53340"/>
                </a:lnTo>
                <a:lnTo>
                  <a:pt x="324612" y="18288"/>
                </a:lnTo>
                <a:lnTo>
                  <a:pt x="280416" y="4572"/>
                </a:lnTo>
                <a:lnTo>
                  <a:pt x="257556" y="1524"/>
                </a:lnTo>
                <a:lnTo>
                  <a:pt x="245364" y="1524"/>
                </a:lnTo>
                <a:lnTo>
                  <a:pt x="233172" y="0"/>
                </a:lnTo>
                <a:lnTo>
                  <a:pt x="220980" y="1524"/>
                </a:lnTo>
                <a:lnTo>
                  <a:pt x="210312" y="1524"/>
                </a:lnTo>
                <a:lnTo>
                  <a:pt x="185928" y="6096"/>
                </a:lnTo>
                <a:lnTo>
                  <a:pt x="143256" y="18288"/>
                </a:lnTo>
                <a:lnTo>
                  <a:pt x="85344" y="53340"/>
                </a:lnTo>
                <a:lnTo>
                  <a:pt x="53340" y="85344"/>
                </a:lnTo>
                <a:lnTo>
                  <a:pt x="18288" y="143256"/>
                </a:lnTo>
                <a:lnTo>
                  <a:pt x="4572" y="187452"/>
                </a:lnTo>
                <a:lnTo>
                  <a:pt x="1524" y="210312"/>
                </a:lnTo>
                <a:lnTo>
                  <a:pt x="1524" y="222504"/>
                </a:lnTo>
                <a:lnTo>
                  <a:pt x="0" y="234696"/>
                </a:lnTo>
                <a:lnTo>
                  <a:pt x="1524" y="245364"/>
                </a:lnTo>
                <a:lnTo>
                  <a:pt x="1524" y="257556"/>
                </a:lnTo>
                <a:lnTo>
                  <a:pt x="10668" y="303276"/>
                </a:lnTo>
                <a:lnTo>
                  <a:pt x="28956" y="345948"/>
                </a:lnTo>
                <a:lnTo>
                  <a:pt x="53340" y="382524"/>
                </a:lnTo>
                <a:lnTo>
                  <a:pt x="85344" y="414528"/>
                </a:lnTo>
                <a:lnTo>
                  <a:pt x="143256" y="449580"/>
                </a:lnTo>
                <a:lnTo>
                  <a:pt x="210312" y="466344"/>
                </a:lnTo>
                <a:lnTo>
                  <a:pt x="222504" y="466344"/>
                </a:lnTo>
                <a:lnTo>
                  <a:pt x="234696" y="467868"/>
                </a:lnTo>
                <a:lnTo>
                  <a:pt x="245364" y="466344"/>
                </a:lnTo>
                <a:lnTo>
                  <a:pt x="257556" y="466344"/>
                </a:lnTo>
                <a:lnTo>
                  <a:pt x="303276" y="457200"/>
                </a:lnTo>
                <a:lnTo>
                  <a:pt x="345948" y="438912"/>
                </a:lnTo>
                <a:lnTo>
                  <a:pt x="382524" y="414528"/>
                </a:lnTo>
                <a:lnTo>
                  <a:pt x="414528" y="382524"/>
                </a:lnTo>
                <a:lnTo>
                  <a:pt x="449580" y="324612"/>
                </a:lnTo>
                <a:lnTo>
                  <a:pt x="466344" y="257556"/>
                </a:lnTo>
                <a:lnTo>
                  <a:pt x="466344" y="245364"/>
                </a:lnTo>
                <a:lnTo>
                  <a:pt x="467868" y="233172"/>
                </a:lnTo>
                <a:close/>
              </a:path>
              <a:path w="2068195" h="467994">
                <a:moveTo>
                  <a:pt x="2068068" y="233172"/>
                </a:moveTo>
                <a:lnTo>
                  <a:pt x="2066544" y="220980"/>
                </a:lnTo>
                <a:lnTo>
                  <a:pt x="2066544" y="210312"/>
                </a:lnTo>
                <a:lnTo>
                  <a:pt x="2061972" y="185928"/>
                </a:lnTo>
                <a:lnTo>
                  <a:pt x="2057400" y="164592"/>
                </a:lnTo>
                <a:lnTo>
                  <a:pt x="2057400" y="211836"/>
                </a:lnTo>
                <a:lnTo>
                  <a:pt x="2057400" y="257556"/>
                </a:lnTo>
                <a:lnTo>
                  <a:pt x="2048256" y="300228"/>
                </a:lnTo>
                <a:lnTo>
                  <a:pt x="2031492" y="341376"/>
                </a:lnTo>
                <a:lnTo>
                  <a:pt x="2007108" y="376428"/>
                </a:lnTo>
                <a:lnTo>
                  <a:pt x="1976628" y="406908"/>
                </a:lnTo>
                <a:lnTo>
                  <a:pt x="1940052" y="431292"/>
                </a:lnTo>
                <a:lnTo>
                  <a:pt x="1900428" y="448056"/>
                </a:lnTo>
                <a:lnTo>
                  <a:pt x="1856232" y="457200"/>
                </a:lnTo>
                <a:lnTo>
                  <a:pt x="1810512" y="457200"/>
                </a:lnTo>
                <a:lnTo>
                  <a:pt x="1767840" y="448056"/>
                </a:lnTo>
                <a:lnTo>
                  <a:pt x="1726692" y="431292"/>
                </a:lnTo>
                <a:lnTo>
                  <a:pt x="1691640" y="406908"/>
                </a:lnTo>
                <a:lnTo>
                  <a:pt x="1661160" y="376428"/>
                </a:lnTo>
                <a:lnTo>
                  <a:pt x="1636776" y="339852"/>
                </a:lnTo>
                <a:lnTo>
                  <a:pt x="1620012" y="300228"/>
                </a:lnTo>
                <a:lnTo>
                  <a:pt x="1610868" y="256032"/>
                </a:lnTo>
                <a:lnTo>
                  <a:pt x="1610868" y="210312"/>
                </a:lnTo>
                <a:lnTo>
                  <a:pt x="1620012" y="167640"/>
                </a:lnTo>
                <a:lnTo>
                  <a:pt x="1636776" y="126492"/>
                </a:lnTo>
                <a:lnTo>
                  <a:pt x="1661160" y="91440"/>
                </a:lnTo>
                <a:lnTo>
                  <a:pt x="1691640" y="60960"/>
                </a:lnTo>
                <a:lnTo>
                  <a:pt x="1728216" y="36576"/>
                </a:lnTo>
                <a:lnTo>
                  <a:pt x="1767840" y="19812"/>
                </a:lnTo>
                <a:lnTo>
                  <a:pt x="1812036" y="10668"/>
                </a:lnTo>
                <a:lnTo>
                  <a:pt x="1857756" y="10668"/>
                </a:lnTo>
                <a:lnTo>
                  <a:pt x="1900428" y="19812"/>
                </a:lnTo>
                <a:lnTo>
                  <a:pt x="1941576" y="36576"/>
                </a:lnTo>
                <a:lnTo>
                  <a:pt x="1976628" y="60960"/>
                </a:lnTo>
                <a:lnTo>
                  <a:pt x="2007108" y="91440"/>
                </a:lnTo>
                <a:lnTo>
                  <a:pt x="2031492" y="128016"/>
                </a:lnTo>
                <a:lnTo>
                  <a:pt x="2048256" y="167640"/>
                </a:lnTo>
                <a:lnTo>
                  <a:pt x="2057400" y="211836"/>
                </a:lnTo>
                <a:lnTo>
                  <a:pt x="2057400" y="164592"/>
                </a:lnTo>
                <a:lnTo>
                  <a:pt x="2039112" y="121920"/>
                </a:lnTo>
                <a:lnTo>
                  <a:pt x="2014728" y="85344"/>
                </a:lnTo>
                <a:lnTo>
                  <a:pt x="1982724" y="53340"/>
                </a:lnTo>
                <a:lnTo>
                  <a:pt x="1924812" y="18288"/>
                </a:lnTo>
                <a:lnTo>
                  <a:pt x="1880616" y="4572"/>
                </a:lnTo>
                <a:lnTo>
                  <a:pt x="1857756" y="1524"/>
                </a:lnTo>
                <a:lnTo>
                  <a:pt x="1845564" y="1524"/>
                </a:lnTo>
                <a:lnTo>
                  <a:pt x="1833372" y="0"/>
                </a:lnTo>
                <a:lnTo>
                  <a:pt x="1821180" y="1524"/>
                </a:lnTo>
                <a:lnTo>
                  <a:pt x="1810512" y="1524"/>
                </a:lnTo>
                <a:lnTo>
                  <a:pt x="1786128" y="6096"/>
                </a:lnTo>
                <a:lnTo>
                  <a:pt x="1743456" y="18288"/>
                </a:lnTo>
                <a:lnTo>
                  <a:pt x="1685544" y="53340"/>
                </a:lnTo>
                <a:lnTo>
                  <a:pt x="1653540" y="85344"/>
                </a:lnTo>
                <a:lnTo>
                  <a:pt x="1618488" y="143256"/>
                </a:lnTo>
                <a:lnTo>
                  <a:pt x="1604772" y="187452"/>
                </a:lnTo>
                <a:lnTo>
                  <a:pt x="1601724" y="210312"/>
                </a:lnTo>
                <a:lnTo>
                  <a:pt x="1601724" y="222504"/>
                </a:lnTo>
                <a:lnTo>
                  <a:pt x="1600200" y="234696"/>
                </a:lnTo>
                <a:lnTo>
                  <a:pt x="1601724" y="245364"/>
                </a:lnTo>
                <a:lnTo>
                  <a:pt x="1601724" y="257556"/>
                </a:lnTo>
                <a:lnTo>
                  <a:pt x="1610868" y="303276"/>
                </a:lnTo>
                <a:lnTo>
                  <a:pt x="1629156" y="345948"/>
                </a:lnTo>
                <a:lnTo>
                  <a:pt x="1653540" y="382524"/>
                </a:lnTo>
                <a:lnTo>
                  <a:pt x="1685544" y="414528"/>
                </a:lnTo>
                <a:lnTo>
                  <a:pt x="1743456" y="449580"/>
                </a:lnTo>
                <a:lnTo>
                  <a:pt x="1810512" y="466344"/>
                </a:lnTo>
                <a:lnTo>
                  <a:pt x="1822704" y="466344"/>
                </a:lnTo>
                <a:lnTo>
                  <a:pt x="1834896" y="467868"/>
                </a:lnTo>
                <a:lnTo>
                  <a:pt x="1845564" y="466344"/>
                </a:lnTo>
                <a:lnTo>
                  <a:pt x="1857756" y="466344"/>
                </a:lnTo>
                <a:lnTo>
                  <a:pt x="1903476" y="457200"/>
                </a:lnTo>
                <a:lnTo>
                  <a:pt x="1946148" y="438912"/>
                </a:lnTo>
                <a:lnTo>
                  <a:pt x="1982724" y="414528"/>
                </a:lnTo>
                <a:lnTo>
                  <a:pt x="2014728" y="382524"/>
                </a:lnTo>
                <a:lnTo>
                  <a:pt x="2049780" y="324612"/>
                </a:lnTo>
                <a:lnTo>
                  <a:pt x="2066544" y="257556"/>
                </a:lnTo>
                <a:lnTo>
                  <a:pt x="2066544" y="245364"/>
                </a:lnTo>
                <a:lnTo>
                  <a:pt x="2068068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789167" y="2434856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2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20496" y="350520"/>
            <a:ext cx="4125595" cy="6858000"/>
            <a:chOff x="920496" y="350520"/>
            <a:chExt cx="4125595" cy="6858000"/>
          </a:xfrm>
        </p:grpSpPr>
        <p:sp>
          <p:nvSpPr>
            <p:cNvPr id="32" name="object 32"/>
            <p:cNvSpPr/>
            <p:nvPr/>
          </p:nvSpPr>
          <p:spPr>
            <a:xfrm>
              <a:off x="4959096" y="350519"/>
              <a:ext cx="86995" cy="6858634"/>
            </a:xfrm>
            <a:custGeom>
              <a:avLst/>
              <a:gdLst/>
              <a:ahLst/>
              <a:cxnLst/>
              <a:rect l="l" t="t" r="r" b="b"/>
              <a:pathLst>
                <a:path w="86995" h="6858634">
                  <a:moveTo>
                    <a:pt x="86868" y="0"/>
                  </a:moveTo>
                  <a:lnTo>
                    <a:pt x="86868" y="0"/>
                  </a:lnTo>
                  <a:lnTo>
                    <a:pt x="0" y="0"/>
                  </a:lnTo>
                  <a:lnTo>
                    <a:pt x="0" y="6858013"/>
                  </a:lnTo>
                  <a:lnTo>
                    <a:pt x="10668" y="6858013"/>
                  </a:lnTo>
                  <a:lnTo>
                    <a:pt x="76200" y="6858013"/>
                  </a:lnTo>
                  <a:lnTo>
                    <a:pt x="86868" y="6858013"/>
                  </a:lnTo>
                  <a:lnTo>
                    <a:pt x="86868" y="6853441"/>
                  </a:lnTo>
                  <a:lnTo>
                    <a:pt x="86868" y="6096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49268" y="5379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44696" y="5375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1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87068" y="56083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82496" y="56037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245364" y="466344"/>
                  </a:move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close/>
                </a:path>
                <a:path w="467994" h="467995">
                  <a:moveTo>
                    <a:pt x="257556" y="1524"/>
                  </a:moveTo>
                  <a:lnTo>
                    <a:pt x="210312" y="1524"/>
                  </a:lnTo>
                  <a:lnTo>
                    <a:pt x="185928" y="6095"/>
                  </a:lnTo>
                  <a:lnTo>
                    <a:pt x="143256" y="18287"/>
                  </a:lnTo>
                  <a:lnTo>
                    <a:pt x="85343" y="53339"/>
                  </a:lnTo>
                  <a:lnTo>
                    <a:pt x="53340" y="85343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6" y="345947"/>
                  </a:lnTo>
                  <a:lnTo>
                    <a:pt x="53340" y="382524"/>
                  </a:lnTo>
                  <a:lnTo>
                    <a:pt x="85343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2" y="167639"/>
                  </a:lnTo>
                  <a:lnTo>
                    <a:pt x="36576" y="126492"/>
                  </a:lnTo>
                  <a:lnTo>
                    <a:pt x="60960" y="91439"/>
                  </a:lnTo>
                  <a:lnTo>
                    <a:pt x="91440" y="60960"/>
                  </a:lnTo>
                  <a:lnTo>
                    <a:pt x="128016" y="36575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303276" y="10668"/>
                  </a:lnTo>
                  <a:lnTo>
                    <a:pt x="280416" y="4572"/>
                  </a:lnTo>
                  <a:lnTo>
                    <a:pt x="257556" y="1524"/>
                  </a:lnTo>
                  <a:close/>
                </a:path>
                <a:path w="467994" h="467995">
                  <a:moveTo>
                    <a:pt x="303276" y="10668"/>
                  </a:moveTo>
                  <a:lnTo>
                    <a:pt x="257556" y="10668"/>
                  </a:lnTo>
                  <a:lnTo>
                    <a:pt x="300228" y="19812"/>
                  </a:lnTo>
                  <a:lnTo>
                    <a:pt x="321564" y="27431"/>
                  </a:lnTo>
                  <a:lnTo>
                    <a:pt x="359664" y="48768"/>
                  </a:lnTo>
                  <a:lnTo>
                    <a:pt x="406908" y="91439"/>
                  </a:lnTo>
                  <a:lnTo>
                    <a:pt x="431292" y="128016"/>
                  </a:lnTo>
                  <a:lnTo>
                    <a:pt x="448056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5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1" y="457200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2" y="121919"/>
                  </a:lnTo>
                  <a:lnTo>
                    <a:pt x="414528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6" y="10668"/>
                  </a:lnTo>
                  <a:close/>
                </a:path>
                <a:path w="467994" h="467995">
                  <a:moveTo>
                    <a:pt x="233172" y="0"/>
                  </a:moveTo>
                  <a:lnTo>
                    <a:pt x="220980" y="1524"/>
                  </a:lnTo>
                  <a:lnTo>
                    <a:pt x="245364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25068" y="32461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20496" y="32415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4" h="467995">
                  <a:moveTo>
                    <a:pt x="257556" y="1524"/>
                  </a:move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7"/>
                  </a:lnTo>
                  <a:lnTo>
                    <a:pt x="85343" y="53339"/>
                  </a:lnTo>
                  <a:lnTo>
                    <a:pt x="53340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3" y="210312"/>
                  </a:lnTo>
                  <a:lnTo>
                    <a:pt x="1523" y="222503"/>
                  </a:lnTo>
                  <a:lnTo>
                    <a:pt x="0" y="234696"/>
                  </a:lnTo>
                  <a:lnTo>
                    <a:pt x="1523" y="245363"/>
                  </a:lnTo>
                  <a:lnTo>
                    <a:pt x="1523" y="257556"/>
                  </a:lnTo>
                  <a:lnTo>
                    <a:pt x="10667" y="303275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3" y="414527"/>
                  </a:lnTo>
                  <a:lnTo>
                    <a:pt x="143256" y="449579"/>
                  </a:lnTo>
                  <a:lnTo>
                    <a:pt x="210312" y="466344"/>
                  </a:lnTo>
                  <a:lnTo>
                    <a:pt x="257556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1" y="431291"/>
                  </a:lnTo>
                  <a:lnTo>
                    <a:pt x="91440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40" y="60960"/>
                  </a:lnTo>
                  <a:lnTo>
                    <a:pt x="128015" y="36575"/>
                  </a:lnTo>
                  <a:lnTo>
                    <a:pt x="167640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6" y="4572"/>
                  </a:lnTo>
                  <a:lnTo>
                    <a:pt x="257556" y="1524"/>
                  </a:lnTo>
                  <a:close/>
                </a:path>
                <a:path w="467994" h="467995">
                  <a:moveTo>
                    <a:pt x="303275" y="10667"/>
                  </a:moveTo>
                  <a:lnTo>
                    <a:pt x="257556" y="10667"/>
                  </a:lnTo>
                  <a:lnTo>
                    <a:pt x="300228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6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8" y="406908"/>
                  </a:lnTo>
                  <a:lnTo>
                    <a:pt x="339851" y="431291"/>
                  </a:lnTo>
                  <a:lnTo>
                    <a:pt x="300228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7" y="438912"/>
                  </a:lnTo>
                  <a:lnTo>
                    <a:pt x="382523" y="414527"/>
                  </a:lnTo>
                  <a:lnTo>
                    <a:pt x="414528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7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3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4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01496" y="3625595"/>
              <a:ext cx="2832100" cy="2687320"/>
            </a:xfrm>
            <a:custGeom>
              <a:avLst/>
              <a:gdLst/>
              <a:ahLst/>
              <a:cxnLst/>
              <a:rect l="l" t="t" r="r" b="b"/>
              <a:pathLst>
                <a:path w="2832100" h="2687320">
                  <a:moveTo>
                    <a:pt x="315468" y="361188"/>
                  </a:moveTo>
                  <a:lnTo>
                    <a:pt x="30480" y="0"/>
                  </a:lnTo>
                  <a:lnTo>
                    <a:pt x="0" y="22860"/>
                  </a:lnTo>
                  <a:lnTo>
                    <a:pt x="284988" y="385572"/>
                  </a:lnTo>
                  <a:lnTo>
                    <a:pt x="315468" y="361188"/>
                  </a:lnTo>
                  <a:close/>
                </a:path>
                <a:path w="2832100" h="2687320">
                  <a:moveTo>
                    <a:pt x="1385316" y="2651760"/>
                  </a:moveTo>
                  <a:lnTo>
                    <a:pt x="784860" y="2357628"/>
                  </a:lnTo>
                  <a:lnTo>
                    <a:pt x="768096" y="2391156"/>
                  </a:lnTo>
                  <a:lnTo>
                    <a:pt x="1368552" y="2686812"/>
                  </a:lnTo>
                  <a:lnTo>
                    <a:pt x="1385316" y="2651760"/>
                  </a:lnTo>
                  <a:close/>
                </a:path>
                <a:path w="2832100" h="2687320">
                  <a:moveTo>
                    <a:pt x="2823972" y="2162556"/>
                  </a:moveTo>
                  <a:lnTo>
                    <a:pt x="2805684" y="2129028"/>
                  </a:lnTo>
                  <a:lnTo>
                    <a:pt x="1825752" y="2651760"/>
                  </a:lnTo>
                  <a:lnTo>
                    <a:pt x="1842516" y="2685288"/>
                  </a:lnTo>
                  <a:lnTo>
                    <a:pt x="2823972" y="2162556"/>
                  </a:lnTo>
                  <a:close/>
                </a:path>
                <a:path w="2832100" h="2687320">
                  <a:moveTo>
                    <a:pt x="2831592" y="1810512"/>
                  </a:moveTo>
                  <a:lnTo>
                    <a:pt x="2392680" y="1144524"/>
                  </a:lnTo>
                  <a:lnTo>
                    <a:pt x="2360676" y="1165860"/>
                  </a:lnTo>
                  <a:lnTo>
                    <a:pt x="2799588" y="1831848"/>
                  </a:lnTo>
                  <a:lnTo>
                    <a:pt x="2831592" y="181051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13688" y="2633471"/>
              <a:ext cx="2970530" cy="2746375"/>
            </a:xfrm>
            <a:custGeom>
              <a:avLst/>
              <a:gdLst/>
              <a:ahLst/>
              <a:cxnLst/>
              <a:rect l="l" t="t" r="r" b="b"/>
              <a:pathLst>
                <a:path w="2970529" h="2746375">
                  <a:moveTo>
                    <a:pt x="1214628" y="7620"/>
                  </a:moveTo>
                  <a:lnTo>
                    <a:pt x="1210056" y="0"/>
                  </a:lnTo>
                  <a:lnTo>
                    <a:pt x="0" y="675132"/>
                  </a:lnTo>
                  <a:lnTo>
                    <a:pt x="4572" y="684276"/>
                  </a:lnTo>
                  <a:lnTo>
                    <a:pt x="1214628" y="7620"/>
                  </a:lnTo>
                  <a:close/>
                </a:path>
                <a:path w="2970529" h="2746375">
                  <a:moveTo>
                    <a:pt x="2970276" y="1222248"/>
                  </a:moveTo>
                  <a:lnTo>
                    <a:pt x="2959608" y="1222248"/>
                  </a:lnTo>
                  <a:lnTo>
                    <a:pt x="2959608" y="2746248"/>
                  </a:lnTo>
                  <a:lnTo>
                    <a:pt x="2970276" y="2746248"/>
                  </a:lnTo>
                  <a:lnTo>
                    <a:pt x="2970276" y="122224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461020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89744" y="3958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99382" y="4034993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23246" y="28920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432871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99382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56557" y="441604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613471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299246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765744" y="2739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299246" y="33492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908871" y="4263580"/>
            <a:ext cx="204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79971" y="33492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680284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280420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689607" y="4034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442195" y="34255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204284" y="35016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442195" y="4492180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85595" y="3958856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385731" y="3958856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499696" y="1749082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785595" y="986993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099833" y="174908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385731" y="98699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785595" y="174908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385731" y="1749082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785595" y="2510993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385731" y="2510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499696" y="3196767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785595" y="4720767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099833" y="3196767"/>
            <a:ext cx="850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9385731" y="4720767"/>
            <a:ext cx="95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499696" y="2510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099833" y="2510993"/>
            <a:ext cx="952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9385731" y="3196767"/>
            <a:ext cx="952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785595" y="3196767"/>
            <a:ext cx="850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1758695" y="879347"/>
            <a:ext cx="5649595" cy="4730750"/>
            <a:chOff x="1758695" y="879347"/>
            <a:chExt cx="5649595" cy="4730750"/>
          </a:xfrm>
        </p:grpSpPr>
        <p:sp>
          <p:nvSpPr>
            <p:cNvPr id="79" name="object 79"/>
            <p:cNvSpPr/>
            <p:nvPr/>
          </p:nvSpPr>
          <p:spPr>
            <a:xfrm>
              <a:off x="1758695" y="4389119"/>
              <a:ext cx="163195" cy="1221105"/>
            </a:xfrm>
            <a:custGeom>
              <a:avLst/>
              <a:gdLst/>
              <a:ahLst/>
              <a:cxnLst/>
              <a:rect l="l" t="t" r="r" b="b"/>
              <a:pathLst>
                <a:path w="163194" h="1221104">
                  <a:moveTo>
                    <a:pt x="10668" y="0"/>
                  </a:moveTo>
                  <a:lnTo>
                    <a:pt x="0" y="1523"/>
                  </a:lnTo>
                  <a:lnTo>
                    <a:pt x="152400" y="1220723"/>
                  </a:lnTo>
                  <a:lnTo>
                    <a:pt x="163068" y="12192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5340096" y="879347"/>
              <a:ext cx="2068195" cy="467995"/>
            </a:xfrm>
            <a:custGeom>
              <a:avLst/>
              <a:gdLst/>
              <a:ahLst/>
              <a:cxnLst/>
              <a:rect l="l" t="t" r="r" b="b"/>
              <a:pathLst>
                <a:path w="2068195" h="467994">
                  <a:moveTo>
                    <a:pt x="467868" y="233172"/>
                  </a:move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57200" y="164592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6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2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2" y="167640"/>
                  </a:lnTo>
                  <a:lnTo>
                    <a:pt x="36576" y="126492"/>
                  </a:lnTo>
                  <a:lnTo>
                    <a:pt x="60960" y="91440"/>
                  </a:lnTo>
                  <a:lnTo>
                    <a:pt x="91440" y="60960"/>
                  </a:lnTo>
                  <a:lnTo>
                    <a:pt x="128016" y="36588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257556" y="10668"/>
                  </a:lnTo>
                  <a:lnTo>
                    <a:pt x="300228" y="19812"/>
                  </a:lnTo>
                  <a:lnTo>
                    <a:pt x="341376" y="36588"/>
                  </a:lnTo>
                  <a:lnTo>
                    <a:pt x="376428" y="60960"/>
                  </a:lnTo>
                  <a:lnTo>
                    <a:pt x="406908" y="91440"/>
                  </a:lnTo>
                  <a:lnTo>
                    <a:pt x="431292" y="128016"/>
                  </a:lnTo>
                  <a:lnTo>
                    <a:pt x="448056" y="167640"/>
                  </a:lnTo>
                  <a:lnTo>
                    <a:pt x="457200" y="211836"/>
                  </a:lnTo>
                  <a:lnTo>
                    <a:pt x="457200" y="164592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4" y="53340"/>
                  </a:lnTo>
                  <a:lnTo>
                    <a:pt x="324612" y="18288"/>
                  </a:lnTo>
                  <a:lnTo>
                    <a:pt x="280416" y="4572"/>
                  </a:lnTo>
                  <a:lnTo>
                    <a:pt x="257556" y="1524"/>
                  </a:lnTo>
                  <a:lnTo>
                    <a:pt x="245364" y="1524"/>
                  </a:lnTo>
                  <a:lnTo>
                    <a:pt x="233172" y="0"/>
                  </a:lnTo>
                  <a:lnTo>
                    <a:pt x="220980" y="1524"/>
                  </a:ln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8"/>
                  </a:lnTo>
                  <a:lnTo>
                    <a:pt x="85344" y="53340"/>
                  </a:lnTo>
                  <a:lnTo>
                    <a:pt x="53340" y="85344"/>
                  </a:lnTo>
                  <a:lnTo>
                    <a:pt x="18288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6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4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close/>
                </a:path>
                <a:path w="2068195" h="467994">
                  <a:moveTo>
                    <a:pt x="2068068" y="233172"/>
                  </a:moveTo>
                  <a:lnTo>
                    <a:pt x="2066544" y="220980"/>
                  </a:lnTo>
                  <a:lnTo>
                    <a:pt x="2066544" y="210312"/>
                  </a:lnTo>
                  <a:lnTo>
                    <a:pt x="2061972" y="185928"/>
                  </a:lnTo>
                  <a:lnTo>
                    <a:pt x="2057400" y="164592"/>
                  </a:lnTo>
                  <a:lnTo>
                    <a:pt x="2057400" y="211836"/>
                  </a:lnTo>
                  <a:lnTo>
                    <a:pt x="2057400" y="257556"/>
                  </a:lnTo>
                  <a:lnTo>
                    <a:pt x="2048256" y="300228"/>
                  </a:lnTo>
                  <a:lnTo>
                    <a:pt x="2031492" y="341376"/>
                  </a:lnTo>
                  <a:lnTo>
                    <a:pt x="2007108" y="376428"/>
                  </a:lnTo>
                  <a:lnTo>
                    <a:pt x="1976628" y="406908"/>
                  </a:lnTo>
                  <a:lnTo>
                    <a:pt x="1940052" y="431292"/>
                  </a:lnTo>
                  <a:lnTo>
                    <a:pt x="1900428" y="448056"/>
                  </a:lnTo>
                  <a:lnTo>
                    <a:pt x="1856232" y="457200"/>
                  </a:lnTo>
                  <a:lnTo>
                    <a:pt x="1810512" y="457200"/>
                  </a:lnTo>
                  <a:lnTo>
                    <a:pt x="1767840" y="448056"/>
                  </a:lnTo>
                  <a:lnTo>
                    <a:pt x="1726692" y="431292"/>
                  </a:lnTo>
                  <a:lnTo>
                    <a:pt x="1691640" y="406908"/>
                  </a:lnTo>
                  <a:lnTo>
                    <a:pt x="1661160" y="376428"/>
                  </a:lnTo>
                  <a:lnTo>
                    <a:pt x="1636776" y="339852"/>
                  </a:lnTo>
                  <a:lnTo>
                    <a:pt x="1620012" y="300228"/>
                  </a:lnTo>
                  <a:lnTo>
                    <a:pt x="1610868" y="256032"/>
                  </a:lnTo>
                  <a:lnTo>
                    <a:pt x="1610868" y="210312"/>
                  </a:lnTo>
                  <a:lnTo>
                    <a:pt x="1620012" y="167640"/>
                  </a:lnTo>
                  <a:lnTo>
                    <a:pt x="1636776" y="126492"/>
                  </a:lnTo>
                  <a:lnTo>
                    <a:pt x="1661160" y="91440"/>
                  </a:lnTo>
                  <a:lnTo>
                    <a:pt x="1691640" y="60960"/>
                  </a:lnTo>
                  <a:lnTo>
                    <a:pt x="1728216" y="36588"/>
                  </a:lnTo>
                  <a:lnTo>
                    <a:pt x="1767840" y="19812"/>
                  </a:lnTo>
                  <a:lnTo>
                    <a:pt x="1812036" y="10668"/>
                  </a:lnTo>
                  <a:lnTo>
                    <a:pt x="1857756" y="10668"/>
                  </a:lnTo>
                  <a:lnTo>
                    <a:pt x="1900428" y="19812"/>
                  </a:lnTo>
                  <a:lnTo>
                    <a:pt x="1941576" y="36588"/>
                  </a:lnTo>
                  <a:lnTo>
                    <a:pt x="1976628" y="60960"/>
                  </a:lnTo>
                  <a:lnTo>
                    <a:pt x="2007108" y="91440"/>
                  </a:lnTo>
                  <a:lnTo>
                    <a:pt x="2031492" y="128016"/>
                  </a:lnTo>
                  <a:lnTo>
                    <a:pt x="2048256" y="167640"/>
                  </a:lnTo>
                  <a:lnTo>
                    <a:pt x="2057400" y="211836"/>
                  </a:lnTo>
                  <a:lnTo>
                    <a:pt x="2057400" y="164592"/>
                  </a:lnTo>
                  <a:lnTo>
                    <a:pt x="2039112" y="121920"/>
                  </a:lnTo>
                  <a:lnTo>
                    <a:pt x="2014728" y="85344"/>
                  </a:lnTo>
                  <a:lnTo>
                    <a:pt x="1982724" y="53340"/>
                  </a:lnTo>
                  <a:lnTo>
                    <a:pt x="1924812" y="18288"/>
                  </a:lnTo>
                  <a:lnTo>
                    <a:pt x="1880616" y="4572"/>
                  </a:lnTo>
                  <a:lnTo>
                    <a:pt x="1857756" y="1524"/>
                  </a:lnTo>
                  <a:lnTo>
                    <a:pt x="1845564" y="1524"/>
                  </a:lnTo>
                  <a:lnTo>
                    <a:pt x="1833372" y="0"/>
                  </a:lnTo>
                  <a:lnTo>
                    <a:pt x="1821180" y="1524"/>
                  </a:lnTo>
                  <a:lnTo>
                    <a:pt x="1810512" y="1524"/>
                  </a:lnTo>
                  <a:lnTo>
                    <a:pt x="1786128" y="6096"/>
                  </a:lnTo>
                  <a:lnTo>
                    <a:pt x="1743456" y="18288"/>
                  </a:lnTo>
                  <a:lnTo>
                    <a:pt x="1685544" y="53340"/>
                  </a:lnTo>
                  <a:lnTo>
                    <a:pt x="1653540" y="85344"/>
                  </a:lnTo>
                  <a:lnTo>
                    <a:pt x="1618488" y="143256"/>
                  </a:lnTo>
                  <a:lnTo>
                    <a:pt x="1604772" y="187452"/>
                  </a:lnTo>
                  <a:lnTo>
                    <a:pt x="1601724" y="210312"/>
                  </a:lnTo>
                  <a:lnTo>
                    <a:pt x="1601724" y="222504"/>
                  </a:lnTo>
                  <a:lnTo>
                    <a:pt x="1600200" y="234696"/>
                  </a:lnTo>
                  <a:lnTo>
                    <a:pt x="1601724" y="245364"/>
                  </a:lnTo>
                  <a:lnTo>
                    <a:pt x="1601724" y="257556"/>
                  </a:lnTo>
                  <a:lnTo>
                    <a:pt x="1610868" y="303276"/>
                  </a:lnTo>
                  <a:lnTo>
                    <a:pt x="1629156" y="345948"/>
                  </a:lnTo>
                  <a:lnTo>
                    <a:pt x="1653540" y="382524"/>
                  </a:lnTo>
                  <a:lnTo>
                    <a:pt x="1685544" y="414528"/>
                  </a:lnTo>
                  <a:lnTo>
                    <a:pt x="1743456" y="449580"/>
                  </a:lnTo>
                  <a:lnTo>
                    <a:pt x="1810512" y="466344"/>
                  </a:lnTo>
                  <a:lnTo>
                    <a:pt x="1822704" y="466344"/>
                  </a:lnTo>
                  <a:lnTo>
                    <a:pt x="1834896" y="467868"/>
                  </a:lnTo>
                  <a:lnTo>
                    <a:pt x="1845564" y="466344"/>
                  </a:lnTo>
                  <a:lnTo>
                    <a:pt x="1857756" y="466344"/>
                  </a:lnTo>
                  <a:lnTo>
                    <a:pt x="1903476" y="457200"/>
                  </a:lnTo>
                  <a:lnTo>
                    <a:pt x="1946148" y="438912"/>
                  </a:lnTo>
                  <a:lnTo>
                    <a:pt x="1982724" y="414528"/>
                  </a:lnTo>
                  <a:lnTo>
                    <a:pt x="2014728" y="382524"/>
                  </a:lnTo>
                  <a:lnTo>
                    <a:pt x="2049780" y="324612"/>
                  </a:lnTo>
                  <a:lnTo>
                    <a:pt x="2066544" y="257556"/>
                  </a:lnTo>
                  <a:lnTo>
                    <a:pt x="2066544" y="245364"/>
                  </a:lnTo>
                  <a:lnTo>
                    <a:pt x="20680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1" name="object 81"/>
          <p:cNvSpPr txBox="1"/>
          <p:nvPr/>
        </p:nvSpPr>
        <p:spPr>
          <a:xfrm>
            <a:off x="5789167" y="910856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1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5499696" y="986993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099833" y="986993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5340096" y="4613147"/>
            <a:ext cx="2068195" cy="467995"/>
            <a:chOff x="5340096" y="4613147"/>
            <a:chExt cx="2068195" cy="467995"/>
          </a:xfrm>
        </p:grpSpPr>
        <p:sp>
          <p:nvSpPr>
            <p:cNvPr id="85" name="object 85"/>
            <p:cNvSpPr/>
            <p:nvPr/>
          </p:nvSpPr>
          <p:spPr>
            <a:xfrm>
              <a:off x="5344668" y="4617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5340096" y="4613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1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944868" y="4617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940296" y="4613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2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9" name="object 89"/>
          <p:cNvSpPr txBox="1"/>
          <p:nvPr/>
        </p:nvSpPr>
        <p:spPr>
          <a:xfrm>
            <a:off x="5789167" y="4644631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5499696" y="4720767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099833" y="4720767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92" name="object 92"/>
          <p:cNvGrpSpPr/>
          <p:nvPr/>
        </p:nvGrpSpPr>
        <p:grpSpPr>
          <a:xfrm>
            <a:off x="5340096" y="3851147"/>
            <a:ext cx="2068195" cy="467995"/>
            <a:chOff x="5340096" y="3851147"/>
            <a:chExt cx="2068195" cy="467995"/>
          </a:xfrm>
        </p:grpSpPr>
        <p:sp>
          <p:nvSpPr>
            <p:cNvPr id="93" name="object 93"/>
            <p:cNvSpPr/>
            <p:nvPr/>
          </p:nvSpPr>
          <p:spPr>
            <a:xfrm>
              <a:off x="5344668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5340096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6944868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6940296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5789167" y="3882719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366058" y="5273684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337744" y="542613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8623820" y="542613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204284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5499696" y="5502271"/>
            <a:ext cx="12509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099833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7785595" y="5502271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9385731" y="5502271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10" name="object 110"/>
          <p:cNvSpPr txBox="1"/>
          <p:nvPr/>
        </p:nvSpPr>
        <p:spPr>
          <a:xfrm>
            <a:off x="3746918" y="603559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2299246" y="611191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13" name="object 113"/>
          <p:cNvSpPr txBox="1"/>
          <p:nvPr/>
        </p:nvSpPr>
        <p:spPr>
          <a:xfrm>
            <a:off x="5789167" y="6188042"/>
            <a:ext cx="11684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6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8075168" y="6188042"/>
            <a:ext cx="11684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10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5499696" y="6264180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099833" y="6264180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7785595" y="6264180"/>
            <a:ext cx="14478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9385731" y="6264180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499696" y="3958856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099833" y="3958856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>
            <a:spLocks noGrp="1"/>
          </p:cNvSpPr>
          <p:nvPr>
            <p:ph type="title"/>
          </p:nvPr>
        </p:nvSpPr>
        <p:spPr>
          <a:xfrm>
            <a:off x="1803907" y="830122"/>
            <a:ext cx="2279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</a:rPr>
              <a:t>Добавяне </a:t>
            </a:r>
            <a:r>
              <a:rPr sz="2400" spc="-5" dirty="0">
                <a:solidFill>
                  <a:srgbClr val="FFFFFF"/>
                </a:solidFill>
              </a:rPr>
              <a:t>на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дъга</a:t>
            </a: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921496" cy="6853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37744" y="1672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3820" y="1672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23820" y="4644631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23820" y="3120631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8331" y="2434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9295" y="2787395"/>
            <a:ext cx="6944995" cy="3279775"/>
            <a:chOff x="2749295" y="2787395"/>
            <a:chExt cx="6944995" cy="3279775"/>
          </a:xfrm>
        </p:grpSpPr>
        <p:sp>
          <p:nvSpPr>
            <p:cNvPr id="9" name="object 9"/>
            <p:cNvSpPr/>
            <p:nvPr/>
          </p:nvSpPr>
          <p:spPr>
            <a:xfrm>
              <a:off x="2749295" y="2865119"/>
              <a:ext cx="163195" cy="3202305"/>
            </a:xfrm>
            <a:custGeom>
              <a:avLst/>
              <a:gdLst/>
              <a:ahLst/>
              <a:cxnLst/>
              <a:rect l="l" t="t" r="r" b="b"/>
              <a:pathLst>
                <a:path w="163194" h="3202304">
                  <a:moveTo>
                    <a:pt x="10668" y="0"/>
                  </a:moveTo>
                  <a:lnTo>
                    <a:pt x="0" y="1524"/>
                  </a:lnTo>
                  <a:lnTo>
                    <a:pt x="152400" y="3201924"/>
                  </a:lnTo>
                  <a:lnTo>
                    <a:pt x="163068" y="32004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63696" y="2787395"/>
              <a:ext cx="4424680" cy="1525905"/>
            </a:xfrm>
            <a:custGeom>
              <a:avLst/>
              <a:gdLst/>
              <a:ahLst/>
              <a:cxnLst/>
              <a:rect l="l" t="t" r="r" b="b"/>
              <a:pathLst>
                <a:path w="4424680" h="1525904">
                  <a:moveTo>
                    <a:pt x="544068" y="24384"/>
                  </a:moveTo>
                  <a:lnTo>
                    <a:pt x="515112" y="0"/>
                  </a:lnTo>
                  <a:lnTo>
                    <a:pt x="0" y="589788"/>
                  </a:lnTo>
                  <a:lnTo>
                    <a:pt x="28956" y="614172"/>
                  </a:lnTo>
                  <a:lnTo>
                    <a:pt x="544068" y="24384"/>
                  </a:lnTo>
                  <a:close/>
                </a:path>
                <a:path w="4424680" h="1525904">
                  <a:moveTo>
                    <a:pt x="710184" y="80772"/>
                  </a:moveTo>
                  <a:lnTo>
                    <a:pt x="672084" y="76200"/>
                  </a:lnTo>
                  <a:lnTo>
                    <a:pt x="595884" y="609600"/>
                  </a:lnTo>
                  <a:lnTo>
                    <a:pt x="633984" y="614172"/>
                  </a:lnTo>
                  <a:lnTo>
                    <a:pt x="710184" y="80772"/>
                  </a:lnTo>
                  <a:close/>
                </a:path>
                <a:path w="4424680" h="1525904">
                  <a:moveTo>
                    <a:pt x="4424172" y="1296924"/>
                  </a:moveTo>
                  <a:lnTo>
                    <a:pt x="4419536" y="1251229"/>
                  </a:lnTo>
                  <a:lnTo>
                    <a:pt x="4406239" y="1208493"/>
                  </a:lnTo>
                  <a:lnTo>
                    <a:pt x="4385183" y="1169682"/>
                  </a:lnTo>
                  <a:lnTo>
                    <a:pt x="4357306" y="1135761"/>
                  </a:lnTo>
                  <a:lnTo>
                    <a:pt x="4323486" y="1107706"/>
                  </a:lnTo>
                  <a:lnTo>
                    <a:pt x="4284650" y="1086472"/>
                  </a:lnTo>
                  <a:lnTo>
                    <a:pt x="4241711" y="1073023"/>
                  </a:lnTo>
                  <a:lnTo>
                    <a:pt x="4195572" y="1068324"/>
                  </a:lnTo>
                  <a:lnTo>
                    <a:pt x="4149864" y="1073023"/>
                  </a:lnTo>
                  <a:lnTo>
                    <a:pt x="4107129" y="1086472"/>
                  </a:lnTo>
                  <a:lnTo>
                    <a:pt x="4068318" y="1107706"/>
                  </a:lnTo>
                  <a:lnTo>
                    <a:pt x="4034409" y="1135761"/>
                  </a:lnTo>
                  <a:lnTo>
                    <a:pt x="4006342" y="1169682"/>
                  </a:lnTo>
                  <a:lnTo>
                    <a:pt x="3985107" y="1208493"/>
                  </a:lnTo>
                  <a:lnTo>
                    <a:pt x="3971658" y="1251229"/>
                  </a:lnTo>
                  <a:lnTo>
                    <a:pt x="3966972" y="1296924"/>
                  </a:lnTo>
                  <a:lnTo>
                    <a:pt x="3971658" y="1343075"/>
                  </a:lnTo>
                  <a:lnTo>
                    <a:pt x="3985107" y="1386014"/>
                  </a:lnTo>
                  <a:lnTo>
                    <a:pt x="4006342" y="1424851"/>
                  </a:lnTo>
                  <a:lnTo>
                    <a:pt x="4034409" y="1458671"/>
                  </a:lnTo>
                  <a:lnTo>
                    <a:pt x="4068318" y="1486547"/>
                  </a:lnTo>
                  <a:lnTo>
                    <a:pt x="4107129" y="1507604"/>
                  </a:lnTo>
                  <a:lnTo>
                    <a:pt x="4149864" y="1520901"/>
                  </a:lnTo>
                  <a:lnTo>
                    <a:pt x="4195572" y="1525524"/>
                  </a:lnTo>
                  <a:lnTo>
                    <a:pt x="4241711" y="1520901"/>
                  </a:lnTo>
                  <a:lnTo>
                    <a:pt x="4284650" y="1507604"/>
                  </a:lnTo>
                  <a:lnTo>
                    <a:pt x="4323486" y="1486547"/>
                  </a:lnTo>
                  <a:lnTo>
                    <a:pt x="4357294" y="1458671"/>
                  </a:lnTo>
                  <a:lnTo>
                    <a:pt x="4385183" y="1424851"/>
                  </a:lnTo>
                  <a:lnTo>
                    <a:pt x="4406239" y="1386014"/>
                  </a:lnTo>
                  <a:lnTo>
                    <a:pt x="4419536" y="1343075"/>
                  </a:lnTo>
                  <a:lnTo>
                    <a:pt x="4424172" y="129692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6095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230867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26295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75168" y="3882719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626095" y="879347"/>
            <a:ext cx="2068195" cy="5725795"/>
            <a:chOff x="7626095" y="879347"/>
            <a:chExt cx="2068195" cy="5725795"/>
          </a:xfrm>
        </p:grpSpPr>
        <p:sp>
          <p:nvSpPr>
            <p:cNvPr id="16" name="object 16"/>
            <p:cNvSpPr/>
            <p:nvPr/>
          </p:nvSpPr>
          <p:spPr>
            <a:xfrm>
              <a:off x="7630667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26095" y="6137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2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30867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626096" y="879347"/>
              <a:ext cx="2068195" cy="5725795"/>
            </a:xfrm>
            <a:custGeom>
              <a:avLst/>
              <a:gdLst/>
              <a:ahLst/>
              <a:cxnLst/>
              <a:rect l="l" t="t" r="r" b="b"/>
              <a:pathLst>
                <a:path w="2068195" h="5725795">
                  <a:moveTo>
                    <a:pt x="467868" y="233172"/>
                  </a:move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57200" y="164592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6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2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2" y="167640"/>
                  </a:lnTo>
                  <a:lnTo>
                    <a:pt x="36576" y="126492"/>
                  </a:lnTo>
                  <a:lnTo>
                    <a:pt x="60960" y="91440"/>
                  </a:lnTo>
                  <a:lnTo>
                    <a:pt x="91440" y="60960"/>
                  </a:lnTo>
                  <a:lnTo>
                    <a:pt x="128016" y="36588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257556" y="10668"/>
                  </a:lnTo>
                  <a:lnTo>
                    <a:pt x="300228" y="19812"/>
                  </a:lnTo>
                  <a:lnTo>
                    <a:pt x="341376" y="36588"/>
                  </a:lnTo>
                  <a:lnTo>
                    <a:pt x="376428" y="60960"/>
                  </a:lnTo>
                  <a:lnTo>
                    <a:pt x="406908" y="91440"/>
                  </a:lnTo>
                  <a:lnTo>
                    <a:pt x="431292" y="128016"/>
                  </a:lnTo>
                  <a:lnTo>
                    <a:pt x="448056" y="167640"/>
                  </a:lnTo>
                  <a:lnTo>
                    <a:pt x="457200" y="211836"/>
                  </a:lnTo>
                  <a:lnTo>
                    <a:pt x="457200" y="164592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4" y="53340"/>
                  </a:lnTo>
                  <a:lnTo>
                    <a:pt x="324612" y="18288"/>
                  </a:lnTo>
                  <a:lnTo>
                    <a:pt x="280416" y="4572"/>
                  </a:lnTo>
                  <a:lnTo>
                    <a:pt x="257556" y="1524"/>
                  </a:lnTo>
                  <a:lnTo>
                    <a:pt x="245364" y="1524"/>
                  </a:lnTo>
                  <a:lnTo>
                    <a:pt x="233172" y="0"/>
                  </a:lnTo>
                  <a:lnTo>
                    <a:pt x="220980" y="1524"/>
                  </a:ln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8"/>
                  </a:lnTo>
                  <a:lnTo>
                    <a:pt x="85344" y="53340"/>
                  </a:lnTo>
                  <a:lnTo>
                    <a:pt x="53340" y="85344"/>
                  </a:lnTo>
                  <a:lnTo>
                    <a:pt x="18288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6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4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close/>
                </a:path>
                <a:path w="2068195" h="5725795">
                  <a:moveTo>
                    <a:pt x="2068068" y="5490972"/>
                  </a:moveTo>
                  <a:lnTo>
                    <a:pt x="2066544" y="5478780"/>
                  </a:lnTo>
                  <a:lnTo>
                    <a:pt x="2066544" y="5468112"/>
                  </a:lnTo>
                  <a:lnTo>
                    <a:pt x="2061972" y="5443728"/>
                  </a:lnTo>
                  <a:lnTo>
                    <a:pt x="2057400" y="5422392"/>
                  </a:lnTo>
                  <a:lnTo>
                    <a:pt x="2057400" y="5469636"/>
                  </a:lnTo>
                  <a:lnTo>
                    <a:pt x="2057400" y="5515356"/>
                  </a:lnTo>
                  <a:lnTo>
                    <a:pt x="2048256" y="5558028"/>
                  </a:lnTo>
                  <a:lnTo>
                    <a:pt x="2031492" y="5599176"/>
                  </a:lnTo>
                  <a:lnTo>
                    <a:pt x="2007108" y="5634228"/>
                  </a:lnTo>
                  <a:lnTo>
                    <a:pt x="1976628" y="5664708"/>
                  </a:lnTo>
                  <a:lnTo>
                    <a:pt x="1940052" y="5689092"/>
                  </a:lnTo>
                  <a:lnTo>
                    <a:pt x="1900428" y="5705856"/>
                  </a:lnTo>
                  <a:lnTo>
                    <a:pt x="1856232" y="5715000"/>
                  </a:lnTo>
                  <a:lnTo>
                    <a:pt x="1810512" y="5715000"/>
                  </a:lnTo>
                  <a:lnTo>
                    <a:pt x="1767840" y="5705856"/>
                  </a:lnTo>
                  <a:lnTo>
                    <a:pt x="1726692" y="5689092"/>
                  </a:lnTo>
                  <a:lnTo>
                    <a:pt x="1691640" y="5664708"/>
                  </a:lnTo>
                  <a:lnTo>
                    <a:pt x="1661160" y="5634228"/>
                  </a:lnTo>
                  <a:lnTo>
                    <a:pt x="1636776" y="5597652"/>
                  </a:lnTo>
                  <a:lnTo>
                    <a:pt x="1620012" y="5558028"/>
                  </a:lnTo>
                  <a:lnTo>
                    <a:pt x="1610868" y="5513832"/>
                  </a:lnTo>
                  <a:lnTo>
                    <a:pt x="1610868" y="5468112"/>
                  </a:lnTo>
                  <a:lnTo>
                    <a:pt x="1620012" y="5425440"/>
                  </a:lnTo>
                  <a:lnTo>
                    <a:pt x="1636776" y="5384292"/>
                  </a:lnTo>
                  <a:lnTo>
                    <a:pt x="1661160" y="5349240"/>
                  </a:lnTo>
                  <a:lnTo>
                    <a:pt x="1691640" y="5318760"/>
                  </a:lnTo>
                  <a:lnTo>
                    <a:pt x="1728216" y="5294376"/>
                  </a:lnTo>
                  <a:lnTo>
                    <a:pt x="1767840" y="5277612"/>
                  </a:lnTo>
                  <a:lnTo>
                    <a:pt x="1812036" y="5268468"/>
                  </a:lnTo>
                  <a:lnTo>
                    <a:pt x="1857756" y="5268468"/>
                  </a:lnTo>
                  <a:lnTo>
                    <a:pt x="1900428" y="5277612"/>
                  </a:lnTo>
                  <a:lnTo>
                    <a:pt x="1941576" y="5294376"/>
                  </a:lnTo>
                  <a:lnTo>
                    <a:pt x="1976628" y="5318760"/>
                  </a:lnTo>
                  <a:lnTo>
                    <a:pt x="2007108" y="5349240"/>
                  </a:lnTo>
                  <a:lnTo>
                    <a:pt x="2031492" y="5385816"/>
                  </a:lnTo>
                  <a:lnTo>
                    <a:pt x="2048256" y="5425440"/>
                  </a:lnTo>
                  <a:lnTo>
                    <a:pt x="2057400" y="5469636"/>
                  </a:lnTo>
                  <a:lnTo>
                    <a:pt x="2057400" y="5422392"/>
                  </a:lnTo>
                  <a:lnTo>
                    <a:pt x="2039112" y="5379720"/>
                  </a:lnTo>
                  <a:lnTo>
                    <a:pt x="2014728" y="5343144"/>
                  </a:lnTo>
                  <a:lnTo>
                    <a:pt x="1982724" y="5311140"/>
                  </a:lnTo>
                  <a:lnTo>
                    <a:pt x="1924812" y="5276088"/>
                  </a:lnTo>
                  <a:lnTo>
                    <a:pt x="1880616" y="5262372"/>
                  </a:lnTo>
                  <a:lnTo>
                    <a:pt x="1857756" y="5259324"/>
                  </a:lnTo>
                  <a:lnTo>
                    <a:pt x="1845564" y="5259324"/>
                  </a:lnTo>
                  <a:lnTo>
                    <a:pt x="1833372" y="5257800"/>
                  </a:lnTo>
                  <a:lnTo>
                    <a:pt x="1821180" y="5259324"/>
                  </a:lnTo>
                  <a:lnTo>
                    <a:pt x="1810512" y="5259324"/>
                  </a:lnTo>
                  <a:lnTo>
                    <a:pt x="1786128" y="5263896"/>
                  </a:lnTo>
                  <a:lnTo>
                    <a:pt x="1743456" y="5276088"/>
                  </a:lnTo>
                  <a:lnTo>
                    <a:pt x="1685544" y="5311140"/>
                  </a:lnTo>
                  <a:lnTo>
                    <a:pt x="1653540" y="5343144"/>
                  </a:lnTo>
                  <a:lnTo>
                    <a:pt x="1618488" y="5401056"/>
                  </a:lnTo>
                  <a:lnTo>
                    <a:pt x="1604772" y="5445252"/>
                  </a:lnTo>
                  <a:lnTo>
                    <a:pt x="1601724" y="5468112"/>
                  </a:lnTo>
                  <a:lnTo>
                    <a:pt x="1601724" y="5480304"/>
                  </a:lnTo>
                  <a:lnTo>
                    <a:pt x="1600200" y="5492496"/>
                  </a:lnTo>
                  <a:lnTo>
                    <a:pt x="1601724" y="5503164"/>
                  </a:lnTo>
                  <a:lnTo>
                    <a:pt x="1601724" y="5515356"/>
                  </a:lnTo>
                  <a:lnTo>
                    <a:pt x="1610868" y="5561076"/>
                  </a:lnTo>
                  <a:lnTo>
                    <a:pt x="1629156" y="5603748"/>
                  </a:lnTo>
                  <a:lnTo>
                    <a:pt x="1653540" y="5640324"/>
                  </a:lnTo>
                  <a:lnTo>
                    <a:pt x="1685544" y="5672328"/>
                  </a:lnTo>
                  <a:lnTo>
                    <a:pt x="1743456" y="5707380"/>
                  </a:lnTo>
                  <a:lnTo>
                    <a:pt x="1810512" y="5724144"/>
                  </a:lnTo>
                  <a:lnTo>
                    <a:pt x="1822704" y="5724144"/>
                  </a:lnTo>
                  <a:lnTo>
                    <a:pt x="1834896" y="5725668"/>
                  </a:lnTo>
                  <a:lnTo>
                    <a:pt x="1845564" y="5724144"/>
                  </a:lnTo>
                  <a:lnTo>
                    <a:pt x="1857756" y="5724144"/>
                  </a:lnTo>
                  <a:lnTo>
                    <a:pt x="1903476" y="5715000"/>
                  </a:lnTo>
                  <a:lnTo>
                    <a:pt x="1946148" y="5696712"/>
                  </a:lnTo>
                  <a:lnTo>
                    <a:pt x="1982724" y="5672328"/>
                  </a:lnTo>
                  <a:lnTo>
                    <a:pt x="2014728" y="5640324"/>
                  </a:lnTo>
                  <a:lnTo>
                    <a:pt x="2049780" y="5582412"/>
                  </a:lnTo>
                  <a:lnTo>
                    <a:pt x="2066544" y="5515356"/>
                  </a:lnTo>
                  <a:lnTo>
                    <a:pt x="2066544" y="5503164"/>
                  </a:lnTo>
                  <a:lnTo>
                    <a:pt x="2068068" y="5490972"/>
                  </a:lnTo>
                  <a:close/>
                </a:path>
                <a:path w="2068195" h="5725795">
                  <a:moveTo>
                    <a:pt x="2068068" y="233172"/>
                  </a:moveTo>
                  <a:lnTo>
                    <a:pt x="2066544" y="220980"/>
                  </a:lnTo>
                  <a:lnTo>
                    <a:pt x="2066544" y="210312"/>
                  </a:lnTo>
                  <a:lnTo>
                    <a:pt x="2061972" y="185928"/>
                  </a:lnTo>
                  <a:lnTo>
                    <a:pt x="2057400" y="164592"/>
                  </a:lnTo>
                  <a:lnTo>
                    <a:pt x="2057400" y="211836"/>
                  </a:lnTo>
                  <a:lnTo>
                    <a:pt x="2057400" y="257556"/>
                  </a:lnTo>
                  <a:lnTo>
                    <a:pt x="2048256" y="300228"/>
                  </a:lnTo>
                  <a:lnTo>
                    <a:pt x="2031492" y="341376"/>
                  </a:lnTo>
                  <a:lnTo>
                    <a:pt x="2007108" y="376428"/>
                  </a:lnTo>
                  <a:lnTo>
                    <a:pt x="1976628" y="406908"/>
                  </a:lnTo>
                  <a:lnTo>
                    <a:pt x="1940052" y="431292"/>
                  </a:lnTo>
                  <a:lnTo>
                    <a:pt x="1900428" y="448056"/>
                  </a:lnTo>
                  <a:lnTo>
                    <a:pt x="1856232" y="457200"/>
                  </a:lnTo>
                  <a:lnTo>
                    <a:pt x="1810512" y="457200"/>
                  </a:lnTo>
                  <a:lnTo>
                    <a:pt x="1767840" y="448056"/>
                  </a:lnTo>
                  <a:lnTo>
                    <a:pt x="1726692" y="431292"/>
                  </a:lnTo>
                  <a:lnTo>
                    <a:pt x="1691640" y="406908"/>
                  </a:lnTo>
                  <a:lnTo>
                    <a:pt x="1661160" y="376428"/>
                  </a:lnTo>
                  <a:lnTo>
                    <a:pt x="1636776" y="339852"/>
                  </a:lnTo>
                  <a:lnTo>
                    <a:pt x="1620012" y="300228"/>
                  </a:lnTo>
                  <a:lnTo>
                    <a:pt x="1610868" y="256032"/>
                  </a:lnTo>
                  <a:lnTo>
                    <a:pt x="1610868" y="210312"/>
                  </a:lnTo>
                  <a:lnTo>
                    <a:pt x="1620012" y="167640"/>
                  </a:lnTo>
                  <a:lnTo>
                    <a:pt x="1636776" y="126492"/>
                  </a:lnTo>
                  <a:lnTo>
                    <a:pt x="1661160" y="91440"/>
                  </a:lnTo>
                  <a:lnTo>
                    <a:pt x="1691640" y="60960"/>
                  </a:lnTo>
                  <a:lnTo>
                    <a:pt x="1728216" y="36588"/>
                  </a:lnTo>
                  <a:lnTo>
                    <a:pt x="1767840" y="19812"/>
                  </a:lnTo>
                  <a:lnTo>
                    <a:pt x="1812036" y="10668"/>
                  </a:lnTo>
                  <a:lnTo>
                    <a:pt x="1857756" y="10668"/>
                  </a:lnTo>
                  <a:lnTo>
                    <a:pt x="1900428" y="19812"/>
                  </a:lnTo>
                  <a:lnTo>
                    <a:pt x="1941576" y="36588"/>
                  </a:lnTo>
                  <a:lnTo>
                    <a:pt x="1976628" y="60960"/>
                  </a:lnTo>
                  <a:lnTo>
                    <a:pt x="2007108" y="91440"/>
                  </a:lnTo>
                  <a:lnTo>
                    <a:pt x="2031492" y="128016"/>
                  </a:lnTo>
                  <a:lnTo>
                    <a:pt x="2048256" y="167640"/>
                  </a:lnTo>
                  <a:lnTo>
                    <a:pt x="2057400" y="211836"/>
                  </a:lnTo>
                  <a:lnTo>
                    <a:pt x="2057400" y="164592"/>
                  </a:lnTo>
                  <a:lnTo>
                    <a:pt x="2039112" y="121920"/>
                  </a:lnTo>
                  <a:lnTo>
                    <a:pt x="2014728" y="85344"/>
                  </a:lnTo>
                  <a:lnTo>
                    <a:pt x="1982724" y="53340"/>
                  </a:lnTo>
                  <a:lnTo>
                    <a:pt x="1924812" y="18288"/>
                  </a:lnTo>
                  <a:lnTo>
                    <a:pt x="1880616" y="4572"/>
                  </a:lnTo>
                  <a:lnTo>
                    <a:pt x="1857756" y="1524"/>
                  </a:lnTo>
                  <a:lnTo>
                    <a:pt x="1845564" y="1524"/>
                  </a:lnTo>
                  <a:lnTo>
                    <a:pt x="1833372" y="0"/>
                  </a:lnTo>
                  <a:lnTo>
                    <a:pt x="1821180" y="1524"/>
                  </a:lnTo>
                  <a:lnTo>
                    <a:pt x="1810512" y="1524"/>
                  </a:lnTo>
                  <a:lnTo>
                    <a:pt x="1786128" y="6096"/>
                  </a:lnTo>
                  <a:lnTo>
                    <a:pt x="1743456" y="18288"/>
                  </a:lnTo>
                  <a:lnTo>
                    <a:pt x="1685544" y="53340"/>
                  </a:lnTo>
                  <a:lnTo>
                    <a:pt x="1653540" y="85344"/>
                  </a:lnTo>
                  <a:lnTo>
                    <a:pt x="1618488" y="143256"/>
                  </a:lnTo>
                  <a:lnTo>
                    <a:pt x="1604772" y="187452"/>
                  </a:lnTo>
                  <a:lnTo>
                    <a:pt x="1601724" y="210312"/>
                  </a:lnTo>
                  <a:lnTo>
                    <a:pt x="1601724" y="222504"/>
                  </a:lnTo>
                  <a:lnTo>
                    <a:pt x="1600200" y="234696"/>
                  </a:lnTo>
                  <a:lnTo>
                    <a:pt x="1601724" y="245364"/>
                  </a:lnTo>
                  <a:lnTo>
                    <a:pt x="1601724" y="257556"/>
                  </a:lnTo>
                  <a:lnTo>
                    <a:pt x="1610868" y="303276"/>
                  </a:lnTo>
                  <a:lnTo>
                    <a:pt x="1629156" y="345948"/>
                  </a:lnTo>
                  <a:lnTo>
                    <a:pt x="1653540" y="382524"/>
                  </a:lnTo>
                  <a:lnTo>
                    <a:pt x="1685544" y="414528"/>
                  </a:lnTo>
                  <a:lnTo>
                    <a:pt x="1743456" y="449580"/>
                  </a:lnTo>
                  <a:lnTo>
                    <a:pt x="1810512" y="466344"/>
                  </a:lnTo>
                  <a:lnTo>
                    <a:pt x="1822704" y="466344"/>
                  </a:lnTo>
                  <a:lnTo>
                    <a:pt x="1834896" y="467868"/>
                  </a:lnTo>
                  <a:lnTo>
                    <a:pt x="1845564" y="466344"/>
                  </a:lnTo>
                  <a:lnTo>
                    <a:pt x="1857756" y="466344"/>
                  </a:lnTo>
                  <a:lnTo>
                    <a:pt x="1903476" y="457200"/>
                  </a:lnTo>
                  <a:lnTo>
                    <a:pt x="1946148" y="438912"/>
                  </a:lnTo>
                  <a:lnTo>
                    <a:pt x="1982724" y="414528"/>
                  </a:lnTo>
                  <a:lnTo>
                    <a:pt x="2014728" y="382524"/>
                  </a:lnTo>
                  <a:lnTo>
                    <a:pt x="2049780" y="324612"/>
                  </a:lnTo>
                  <a:lnTo>
                    <a:pt x="2066544" y="257556"/>
                  </a:lnTo>
                  <a:lnTo>
                    <a:pt x="2066544" y="245364"/>
                  </a:lnTo>
                  <a:lnTo>
                    <a:pt x="20680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075168" y="910856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1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340096" y="2403348"/>
            <a:ext cx="4354195" cy="4201795"/>
            <a:chOff x="5340096" y="2403348"/>
            <a:chExt cx="4354195" cy="4201795"/>
          </a:xfrm>
        </p:grpSpPr>
        <p:sp>
          <p:nvSpPr>
            <p:cNvPr id="22" name="object 22"/>
            <p:cNvSpPr/>
            <p:nvPr/>
          </p:nvSpPr>
          <p:spPr>
            <a:xfrm>
              <a:off x="5344668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40096" y="6137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1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4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944868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40296" y="2403347"/>
              <a:ext cx="2753995" cy="4201795"/>
            </a:xfrm>
            <a:custGeom>
              <a:avLst/>
              <a:gdLst/>
              <a:ahLst/>
              <a:cxnLst/>
              <a:rect l="l" t="t" r="r" b="b"/>
              <a:pathLst>
                <a:path w="2753995" h="4201795">
                  <a:moveTo>
                    <a:pt x="467868" y="3966972"/>
                  </a:moveTo>
                  <a:lnTo>
                    <a:pt x="466344" y="3954780"/>
                  </a:lnTo>
                  <a:lnTo>
                    <a:pt x="466344" y="3944112"/>
                  </a:lnTo>
                  <a:lnTo>
                    <a:pt x="461772" y="3919728"/>
                  </a:lnTo>
                  <a:lnTo>
                    <a:pt x="457200" y="3898392"/>
                  </a:lnTo>
                  <a:lnTo>
                    <a:pt x="457200" y="3945636"/>
                  </a:lnTo>
                  <a:lnTo>
                    <a:pt x="457200" y="3991356"/>
                  </a:lnTo>
                  <a:lnTo>
                    <a:pt x="448056" y="4034028"/>
                  </a:lnTo>
                  <a:lnTo>
                    <a:pt x="431292" y="4075176"/>
                  </a:lnTo>
                  <a:lnTo>
                    <a:pt x="406908" y="4110228"/>
                  </a:lnTo>
                  <a:lnTo>
                    <a:pt x="376428" y="4140708"/>
                  </a:lnTo>
                  <a:lnTo>
                    <a:pt x="339852" y="4165092"/>
                  </a:lnTo>
                  <a:lnTo>
                    <a:pt x="300228" y="4181856"/>
                  </a:lnTo>
                  <a:lnTo>
                    <a:pt x="256032" y="4191000"/>
                  </a:lnTo>
                  <a:lnTo>
                    <a:pt x="210312" y="4191000"/>
                  </a:lnTo>
                  <a:lnTo>
                    <a:pt x="167640" y="4181856"/>
                  </a:lnTo>
                  <a:lnTo>
                    <a:pt x="126492" y="4165092"/>
                  </a:lnTo>
                  <a:lnTo>
                    <a:pt x="91440" y="4140708"/>
                  </a:lnTo>
                  <a:lnTo>
                    <a:pt x="60960" y="4110228"/>
                  </a:lnTo>
                  <a:lnTo>
                    <a:pt x="36576" y="4073652"/>
                  </a:lnTo>
                  <a:lnTo>
                    <a:pt x="19812" y="4034028"/>
                  </a:lnTo>
                  <a:lnTo>
                    <a:pt x="10668" y="3989832"/>
                  </a:lnTo>
                  <a:lnTo>
                    <a:pt x="10668" y="3944112"/>
                  </a:lnTo>
                  <a:lnTo>
                    <a:pt x="19812" y="3901440"/>
                  </a:lnTo>
                  <a:lnTo>
                    <a:pt x="36576" y="3860292"/>
                  </a:lnTo>
                  <a:lnTo>
                    <a:pt x="60960" y="3825240"/>
                  </a:lnTo>
                  <a:lnTo>
                    <a:pt x="91440" y="3794760"/>
                  </a:lnTo>
                  <a:lnTo>
                    <a:pt x="128016" y="3770376"/>
                  </a:lnTo>
                  <a:lnTo>
                    <a:pt x="167640" y="3753612"/>
                  </a:lnTo>
                  <a:lnTo>
                    <a:pt x="211836" y="3744468"/>
                  </a:lnTo>
                  <a:lnTo>
                    <a:pt x="257556" y="3744468"/>
                  </a:lnTo>
                  <a:lnTo>
                    <a:pt x="300228" y="3753612"/>
                  </a:lnTo>
                  <a:lnTo>
                    <a:pt x="341376" y="3770376"/>
                  </a:lnTo>
                  <a:lnTo>
                    <a:pt x="376428" y="3794760"/>
                  </a:lnTo>
                  <a:lnTo>
                    <a:pt x="406908" y="3825240"/>
                  </a:lnTo>
                  <a:lnTo>
                    <a:pt x="431292" y="3861816"/>
                  </a:lnTo>
                  <a:lnTo>
                    <a:pt x="448056" y="3901440"/>
                  </a:lnTo>
                  <a:lnTo>
                    <a:pt x="457200" y="3945636"/>
                  </a:lnTo>
                  <a:lnTo>
                    <a:pt x="457200" y="3898392"/>
                  </a:lnTo>
                  <a:lnTo>
                    <a:pt x="438912" y="3855720"/>
                  </a:lnTo>
                  <a:lnTo>
                    <a:pt x="414528" y="3819144"/>
                  </a:lnTo>
                  <a:lnTo>
                    <a:pt x="382524" y="3787140"/>
                  </a:lnTo>
                  <a:lnTo>
                    <a:pt x="324612" y="3752088"/>
                  </a:lnTo>
                  <a:lnTo>
                    <a:pt x="280416" y="3738372"/>
                  </a:lnTo>
                  <a:lnTo>
                    <a:pt x="257556" y="3735324"/>
                  </a:lnTo>
                  <a:lnTo>
                    <a:pt x="245364" y="3735324"/>
                  </a:lnTo>
                  <a:lnTo>
                    <a:pt x="233172" y="3733800"/>
                  </a:lnTo>
                  <a:lnTo>
                    <a:pt x="220980" y="3735324"/>
                  </a:lnTo>
                  <a:lnTo>
                    <a:pt x="210312" y="3735324"/>
                  </a:lnTo>
                  <a:lnTo>
                    <a:pt x="185928" y="3739896"/>
                  </a:lnTo>
                  <a:lnTo>
                    <a:pt x="143256" y="3752088"/>
                  </a:lnTo>
                  <a:lnTo>
                    <a:pt x="85344" y="3787140"/>
                  </a:lnTo>
                  <a:lnTo>
                    <a:pt x="53340" y="3819144"/>
                  </a:lnTo>
                  <a:lnTo>
                    <a:pt x="18288" y="3877056"/>
                  </a:lnTo>
                  <a:lnTo>
                    <a:pt x="4572" y="3921252"/>
                  </a:lnTo>
                  <a:lnTo>
                    <a:pt x="1524" y="3944112"/>
                  </a:lnTo>
                  <a:lnTo>
                    <a:pt x="1524" y="3956304"/>
                  </a:lnTo>
                  <a:lnTo>
                    <a:pt x="0" y="3968496"/>
                  </a:lnTo>
                  <a:lnTo>
                    <a:pt x="1524" y="3979164"/>
                  </a:lnTo>
                  <a:lnTo>
                    <a:pt x="1524" y="3991356"/>
                  </a:lnTo>
                  <a:lnTo>
                    <a:pt x="10668" y="4037076"/>
                  </a:lnTo>
                  <a:lnTo>
                    <a:pt x="28956" y="4079748"/>
                  </a:lnTo>
                  <a:lnTo>
                    <a:pt x="53340" y="4116324"/>
                  </a:lnTo>
                  <a:lnTo>
                    <a:pt x="85344" y="4148328"/>
                  </a:lnTo>
                  <a:lnTo>
                    <a:pt x="143256" y="4183380"/>
                  </a:lnTo>
                  <a:lnTo>
                    <a:pt x="210312" y="4200144"/>
                  </a:lnTo>
                  <a:lnTo>
                    <a:pt x="222504" y="4200144"/>
                  </a:lnTo>
                  <a:lnTo>
                    <a:pt x="234696" y="4201668"/>
                  </a:lnTo>
                  <a:lnTo>
                    <a:pt x="245364" y="4200144"/>
                  </a:lnTo>
                  <a:lnTo>
                    <a:pt x="257556" y="4200144"/>
                  </a:lnTo>
                  <a:lnTo>
                    <a:pt x="303276" y="4191000"/>
                  </a:lnTo>
                  <a:lnTo>
                    <a:pt x="345948" y="4172712"/>
                  </a:lnTo>
                  <a:lnTo>
                    <a:pt x="382524" y="4148328"/>
                  </a:lnTo>
                  <a:lnTo>
                    <a:pt x="414528" y="4116324"/>
                  </a:lnTo>
                  <a:lnTo>
                    <a:pt x="449580" y="4058412"/>
                  </a:lnTo>
                  <a:lnTo>
                    <a:pt x="466344" y="3991356"/>
                  </a:lnTo>
                  <a:lnTo>
                    <a:pt x="466344" y="3979164"/>
                  </a:lnTo>
                  <a:lnTo>
                    <a:pt x="467868" y="3966972"/>
                  </a:lnTo>
                  <a:close/>
                </a:path>
                <a:path w="2753995" h="4201795">
                  <a:moveTo>
                    <a:pt x="1153668" y="233172"/>
                  </a:moveTo>
                  <a:lnTo>
                    <a:pt x="1152144" y="220980"/>
                  </a:lnTo>
                  <a:lnTo>
                    <a:pt x="1152144" y="210312"/>
                  </a:lnTo>
                  <a:lnTo>
                    <a:pt x="1147572" y="185928"/>
                  </a:lnTo>
                  <a:lnTo>
                    <a:pt x="1143000" y="164592"/>
                  </a:lnTo>
                  <a:lnTo>
                    <a:pt x="1143000" y="211836"/>
                  </a:lnTo>
                  <a:lnTo>
                    <a:pt x="1143000" y="257556"/>
                  </a:lnTo>
                  <a:lnTo>
                    <a:pt x="1133856" y="300228"/>
                  </a:lnTo>
                  <a:lnTo>
                    <a:pt x="1117092" y="341376"/>
                  </a:lnTo>
                  <a:lnTo>
                    <a:pt x="1092708" y="376428"/>
                  </a:lnTo>
                  <a:lnTo>
                    <a:pt x="1062228" y="406908"/>
                  </a:lnTo>
                  <a:lnTo>
                    <a:pt x="1025652" y="431292"/>
                  </a:lnTo>
                  <a:lnTo>
                    <a:pt x="986028" y="448056"/>
                  </a:lnTo>
                  <a:lnTo>
                    <a:pt x="941832" y="457200"/>
                  </a:lnTo>
                  <a:lnTo>
                    <a:pt x="896112" y="457200"/>
                  </a:lnTo>
                  <a:lnTo>
                    <a:pt x="853440" y="448056"/>
                  </a:lnTo>
                  <a:lnTo>
                    <a:pt x="812292" y="431292"/>
                  </a:lnTo>
                  <a:lnTo>
                    <a:pt x="777240" y="406908"/>
                  </a:lnTo>
                  <a:lnTo>
                    <a:pt x="746760" y="376428"/>
                  </a:lnTo>
                  <a:lnTo>
                    <a:pt x="722376" y="339852"/>
                  </a:lnTo>
                  <a:lnTo>
                    <a:pt x="705612" y="300228"/>
                  </a:lnTo>
                  <a:lnTo>
                    <a:pt x="696468" y="256032"/>
                  </a:lnTo>
                  <a:lnTo>
                    <a:pt x="696468" y="210312"/>
                  </a:lnTo>
                  <a:lnTo>
                    <a:pt x="705612" y="167640"/>
                  </a:lnTo>
                  <a:lnTo>
                    <a:pt x="722376" y="126492"/>
                  </a:lnTo>
                  <a:lnTo>
                    <a:pt x="746760" y="91440"/>
                  </a:lnTo>
                  <a:lnTo>
                    <a:pt x="777240" y="60960"/>
                  </a:lnTo>
                  <a:lnTo>
                    <a:pt x="813816" y="36576"/>
                  </a:lnTo>
                  <a:lnTo>
                    <a:pt x="853440" y="19812"/>
                  </a:lnTo>
                  <a:lnTo>
                    <a:pt x="897636" y="10668"/>
                  </a:lnTo>
                  <a:lnTo>
                    <a:pt x="943356" y="10668"/>
                  </a:lnTo>
                  <a:lnTo>
                    <a:pt x="986028" y="19812"/>
                  </a:lnTo>
                  <a:lnTo>
                    <a:pt x="1027176" y="36576"/>
                  </a:lnTo>
                  <a:lnTo>
                    <a:pt x="1062228" y="60960"/>
                  </a:lnTo>
                  <a:lnTo>
                    <a:pt x="1092708" y="91440"/>
                  </a:lnTo>
                  <a:lnTo>
                    <a:pt x="1117092" y="128016"/>
                  </a:lnTo>
                  <a:lnTo>
                    <a:pt x="1133856" y="167640"/>
                  </a:lnTo>
                  <a:lnTo>
                    <a:pt x="1143000" y="211836"/>
                  </a:lnTo>
                  <a:lnTo>
                    <a:pt x="1143000" y="164592"/>
                  </a:lnTo>
                  <a:lnTo>
                    <a:pt x="1124712" y="121920"/>
                  </a:lnTo>
                  <a:lnTo>
                    <a:pt x="1100328" y="85344"/>
                  </a:lnTo>
                  <a:lnTo>
                    <a:pt x="1068324" y="53340"/>
                  </a:lnTo>
                  <a:lnTo>
                    <a:pt x="1010412" y="18288"/>
                  </a:lnTo>
                  <a:lnTo>
                    <a:pt x="966216" y="4572"/>
                  </a:lnTo>
                  <a:lnTo>
                    <a:pt x="943356" y="1524"/>
                  </a:lnTo>
                  <a:lnTo>
                    <a:pt x="931164" y="1524"/>
                  </a:lnTo>
                  <a:lnTo>
                    <a:pt x="918972" y="0"/>
                  </a:lnTo>
                  <a:lnTo>
                    <a:pt x="906780" y="1524"/>
                  </a:lnTo>
                  <a:lnTo>
                    <a:pt x="896112" y="1524"/>
                  </a:lnTo>
                  <a:lnTo>
                    <a:pt x="871728" y="6096"/>
                  </a:lnTo>
                  <a:lnTo>
                    <a:pt x="829056" y="18288"/>
                  </a:lnTo>
                  <a:lnTo>
                    <a:pt x="771144" y="53340"/>
                  </a:lnTo>
                  <a:lnTo>
                    <a:pt x="739140" y="85344"/>
                  </a:lnTo>
                  <a:lnTo>
                    <a:pt x="704088" y="143256"/>
                  </a:lnTo>
                  <a:lnTo>
                    <a:pt x="690372" y="187452"/>
                  </a:lnTo>
                  <a:lnTo>
                    <a:pt x="687324" y="210312"/>
                  </a:lnTo>
                  <a:lnTo>
                    <a:pt x="687324" y="222504"/>
                  </a:lnTo>
                  <a:lnTo>
                    <a:pt x="685800" y="234696"/>
                  </a:lnTo>
                  <a:lnTo>
                    <a:pt x="687324" y="245364"/>
                  </a:lnTo>
                  <a:lnTo>
                    <a:pt x="687324" y="257556"/>
                  </a:lnTo>
                  <a:lnTo>
                    <a:pt x="696468" y="303276"/>
                  </a:lnTo>
                  <a:lnTo>
                    <a:pt x="714756" y="345948"/>
                  </a:lnTo>
                  <a:lnTo>
                    <a:pt x="739140" y="382524"/>
                  </a:lnTo>
                  <a:lnTo>
                    <a:pt x="771144" y="414528"/>
                  </a:lnTo>
                  <a:lnTo>
                    <a:pt x="829056" y="449580"/>
                  </a:lnTo>
                  <a:lnTo>
                    <a:pt x="896112" y="466344"/>
                  </a:lnTo>
                  <a:lnTo>
                    <a:pt x="908304" y="466344"/>
                  </a:lnTo>
                  <a:lnTo>
                    <a:pt x="920496" y="467868"/>
                  </a:lnTo>
                  <a:lnTo>
                    <a:pt x="931164" y="466344"/>
                  </a:lnTo>
                  <a:lnTo>
                    <a:pt x="943356" y="466344"/>
                  </a:lnTo>
                  <a:lnTo>
                    <a:pt x="989076" y="457200"/>
                  </a:lnTo>
                  <a:lnTo>
                    <a:pt x="1031748" y="438912"/>
                  </a:lnTo>
                  <a:lnTo>
                    <a:pt x="1068324" y="414528"/>
                  </a:lnTo>
                  <a:lnTo>
                    <a:pt x="1100328" y="382524"/>
                  </a:lnTo>
                  <a:lnTo>
                    <a:pt x="1135380" y="324612"/>
                  </a:lnTo>
                  <a:lnTo>
                    <a:pt x="1152144" y="257556"/>
                  </a:lnTo>
                  <a:lnTo>
                    <a:pt x="1152144" y="245364"/>
                  </a:lnTo>
                  <a:lnTo>
                    <a:pt x="1153668" y="233172"/>
                  </a:lnTo>
                  <a:close/>
                </a:path>
                <a:path w="2753995" h="4201795">
                  <a:moveTo>
                    <a:pt x="2753868" y="233172"/>
                  </a:moveTo>
                  <a:lnTo>
                    <a:pt x="2752344" y="220980"/>
                  </a:lnTo>
                  <a:lnTo>
                    <a:pt x="2752344" y="210312"/>
                  </a:lnTo>
                  <a:lnTo>
                    <a:pt x="2747772" y="185928"/>
                  </a:lnTo>
                  <a:lnTo>
                    <a:pt x="2743200" y="164592"/>
                  </a:lnTo>
                  <a:lnTo>
                    <a:pt x="2743200" y="211836"/>
                  </a:lnTo>
                  <a:lnTo>
                    <a:pt x="2743200" y="257556"/>
                  </a:lnTo>
                  <a:lnTo>
                    <a:pt x="2734056" y="300228"/>
                  </a:lnTo>
                  <a:lnTo>
                    <a:pt x="2717292" y="341376"/>
                  </a:lnTo>
                  <a:lnTo>
                    <a:pt x="2692908" y="376428"/>
                  </a:lnTo>
                  <a:lnTo>
                    <a:pt x="2662428" y="406908"/>
                  </a:lnTo>
                  <a:lnTo>
                    <a:pt x="2625852" y="431292"/>
                  </a:lnTo>
                  <a:lnTo>
                    <a:pt x="2586228" y="448056"/>
                  </a:lnTo>
                  <a:lnTo>
                    <a:pt x="2542032" y="457200"/>
                  </a:lnTo>
                  <a:lnTo>
                    <a:pt x="2496312" y="457200"/>
                  </a:lnTo>
                  <a:lnTo>
                    <a:pt x="2453640" y="448056"/>
                  </a:lnTo>
                  <a:lnTo>
                    <a:pt x="2412492" y="431292"/>
                  </a:lnTo>
                  <a:lnTo>
                    <a:pt x="2377440" y="406908"/>
                  </a:lnTo>
                  <a:lnTo>
                    <a:pt x="2346960" y="376428"/>
                  </a:lnTo>
                  <a:lnTo>
                    <a:pt x="2322576" y="339852"/>
                  </a:lnTo>
                  <a:lnTo>
                    <a:pt x="2305812" y="300228"/>
                  </a:lnTo>
                  <a:lnTo>
                    <a:pt x="2296668" y="256032"/>
                  </a:lnTo>
                  <a:lnTo>
                    <a:pt x="2296668" y="210312"/>
                  </a:lnTo>
                  <a:lnTo>
                    <a:pt x="2305812" y="167640"/>
                  </a:lnTo>
                  <a:lnTo>
                    <a:pt x="2322576" y="126492"/>
                  </a:lnTo>
                  <a:lnTo>
                    <a:pt x="2346960" y="91440"/>
                  </a:lnTo>
                  <a:lnTo>
                    <a:pt x="2377440" y="60960"/>
                  </a:lnTo>
                  <a:lnTo>
                    <a:pt x="2414016" y="36576"/>
                  </a:lnTo>
                  <a:lnTo>
                    <a:pt x="2453640" y="19812"/>
                  </a:lnTo>
                  <a:lnTo>
                    <a:pt x="2497836" y="10668"/>
                  </a:lnTo>
                  <a:lnTo>
                    <a:pt x="2543556" y="10668"/>
                  </a:lnTo>
                  <a:lnTo>
                    <a:pt x="2586228" y="19812"/>
                  </a:lnTo>
                  <a:lnTo>
                    <a:pt x="2627376" y="36576"/>
                  </a:lnTo>
                  <a:lnTo>
                    <a:pt x="2662428" y="60960"/>
                  </a:lnTo>
                  <a:lnTo>
                    <a:pt x="2692908" y="91440"/>
                  </a:lnTo>
                  <a:lnTo>
                    <a:pt x="2717292" y="128016"/>
                  </a:lnTo>
                  <a:lnTo>
                    <a:pt x="2734056" y="167640"/>
                  </a:lnTo>
                  <a:lnTo>
                    <a:pt x="2743200" y="211836"/>
                  </a:lnTo>
                  <a:lnTo>
                    <a:pt x="2743200" y="164592"/>
                  </a:lnTo>
                  <a:lnTo>
                    <a:pt x="2724912" y="121920"/>
                  </a:lnTo>
                  <a:lnTo>
                    <a:pt x="2700528" y="85344"/>
                  </a:lnTo>
                  <a:lnTo>
                    <a:pt x="2668524" y="53340"/>
                  </a:lnTo>
                  <a:lnTo>
                    <a:pt x="2610612" y="18288"/>
                  </a:lnTo>
                  <a:lnTo>
                    <a:pt x="2566416" y="4572"/>
                  </a:lnTo>
                  <a:lnTo>
                    <a:pt x="2543556" y="1524"/>
                  </a:lnTo>
                  <a:lnTo>
                    <a:pt x="2531364" y="1524"/>
                  </a:lnTo>
                  <a:lnTo>
                    <a:pt x="2519172" y="0"/>
                  </a:lnTo>
                  <a:lnTo>
                    <a:pt x="2506980" y="1524"/>
                  </a:lnTo>
                  <a:lnTo>
                    <a:pt x="2496312" y="1524"/>
                  </a:lnTo>
                  <a:lnTo>
                    <a:pt x="2471928" y="6096"/>
                  </a:lnTo>
                  <a:lnTo>
                    <a:pt x="2429256" y="18288"/>
                  </a:lnTo>
                  <a:lnTo>
                    <a:pt x="2371344" y="53340"/>
                  </a:lnTo>
                  <a:lnTo>
                    <a:pt x="2339340" y="85344"/>
                  </a:lnTo>
                  <a:lnTo>
                    <a:pt x="2304288" y="143256"/>
                  </a:lnTo>
                  <a:lnTo>
                    <a:pt x="2290572" y="187452"/>
                  </a:lnTo>
                  <a:lnTo>
                    <a:pt x="2287524" y="210312"/>
                  </a:lnTo>
                  <a:lnTo>
                    <a:pt x="2287524" y="222504"/>
                  </a:lnTo>
                  <a:lnTo>
                    <a:pt x="2286000" y="234696"/>
                  </a:lnTo>
                  <a:lnTo>
                    <a:pt x="2287524" y="245364"/>
                  </a:lnTo>
                  <a:lnTo>
                    <a:pt x="2287524" y="257556"/>
                  </a:lnTo>
                  <a:lnTo>
                    <a:pt x="2296668" y="303276"/>
                  </a:lnTo>
                  <a:lnTo>
                    <a:pt x="2314956" y="345948"/>
                  </a:lnTo>
                  <a:lnTo>
                    <a:pt x="2339340" y="382524"/>
                  </a:lnTo>
                  <a:lnTo>
                    <a:pt x="2371344" y="414528"/>
                  </a:lnTo>
                  <a:lnTo>
                    <a:pt x="2429256" y="449580"/>
                  </a:lnTo>
                  <a:lnTo>
                    <a:pt x="2496312" y="466344"/>
                  </a:lnTo>
                  <a:lnTo>
                    <a:pt x="2508504" y="466344"/>
                  </a:lnTo>
                  <a:lnTo>
                    <a:pt x="2520696" y="467868"/>
                  </a:lnTo>
                  <a:lnTo>
                    <a:pt x="2531364" y="466344"/>
                  </a:lnTo>
                  <a:lnTo>
                    <a:pt x="2543556" y="466344"/>
                  </a:lnTo>
                  <a:lnTo>
                    <a:pt x="2589276" y="457200"/>
                  </a:lnTo>
                  <a:lnTo>
                    <a:pt x="2631948" y="438912"/>
                  </a:lnTo>
                  <a:lnTo>
                    <a:pt x="2668524" y="414528"/>
                  </a:lnTo>
                  <a:lnTo>
                    <a:pt x="2700528" y="382524"/>
                  </a:lnTo>
                  <a:lnTo>
                    <a:pt x="2735580" y="324612"/>
                  </a:lnTo>
                  <a:lnTo>
                    <a:pt x="2752344" y="257556"/>
                  </a:lnTo>
                  <a:lnTo>
                    <a:pt x="2752344" y="245364"/>
                  </a:lnTo>
                  <a:lnTo>
                    <a:pt x="27538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075168" y="2434856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3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40096" y="3089147"/>
            <a:ext cx="2068195" cy="467995"/>
          </a:xfrm>
          <a:custGeom>
            <a:avLst/>
            <a:gdLst/>
            <a:ahLst/>
            <a:cxnLst/>
            <a:rect l="l" t="t" r="r" b="b"/>
            <a:pathLst>
              <a:path w="2068195" h="467995">
                <a:moveTo>
                  <a:pt x="467868" y="233172"/>
                </a:moveTo>
                <a:lnTo>
                  <a:pt x="466344" y="220980"/>
                </a:lnTo>
                <a:lnTo>
                  <a:pt x="466344" y="210312"/>
                </a:lnTo>
                <a:lnTo>
                  <a:pt x="461772" y="185928"/>
                </a:lnTo>
                <a:lnTo>
                  <a:pt x="457200" y="164592"/>
                </a:lnTo>
                <a:lnTo>
                  <a:pt x="457200" y="211836"/>
                </a:lnTo>
                <a:lnTo>
                  <a:pt x="457200" y="257556"/>
                </a:lnTo>
                <a:lnTo>
                  <a:pt x="448056" y="300228"/>
                </a:lnTo>
                <a:lnTo>
                  <a:pt x="431292" y="341376"/>
                </a:lnTo>
                <a:lnTo>
                  <a:pt x="406908" y="376428"/>
                </a:lnTo>
                <a:lnTo>
                  <a:pt x="376428" y="406908"/>
                </a:lnTo>
                <a:lnTo>
                  <a:pt x="339852" y="431292"/>
                </a:lnTo>
                <a:lnTo>
                  <a:pt x="300228" y="448056"/>
                </a:lnTo>
                <a:lnTo>
                  <a:pt x="256032" y="457200"/>
                </a:lnTo>
                <a:lnTo>
                  <a:pt x="210312" y="457200"/>
                </a:lnTo>
                <a:lnTo>
                  <a:pt x="167640" y="448056"/>
                </a:lnTo>
                <a:lnTo>
                  <a:pt x="126492" y="431292"/>
                </a:lnTo>
                <a:lnTo>
                  <a:pt x="91440" y="406908"/>
                </a:lnTo>
                <a:lnTo>
                  <a:pt x="60960" y="376428"/>
                </a:lnTo>
                <a:lnTo>
                  <a:pt x="36576" y="339852"/>
                </a:lnTo>
                <a:lnTo>
                  <a:pt x="19812" y="300228"/>
                </a:lnTo>
                <a:lnTo>
                  <a:pt x="10668" y="256032"/>
                </a:lnTo>
                <a:lnTo>
                  <a:pt x="10668" y="210312"/>
                </a:lnTo>
                <a:lnTo>
                  <a:pt x="19812" y="167640"/>
                </a:lnTo>
                <a:lnTo>
                  <a:pt x="36576" y="126492"/>
                </a:lnTo>
                <a:lnTo>
                  <a:pt x="60960" y="91440"/>
                </a:lnTo>
                <a:lnTo>
                  <a:pt x="91440" y="60960"/>
                </a:lnTo>
                <a:lnTo>
                  <a:pt x="128016" y="36576"/>
                </a:lnTo>
                <a:lnTo>
                  <a:pt x="167640" y="19812"/>
                </a:lnTo>
                <a:lnTo>
                  <a:pt x="211836" y="10668"/>
                </a:lnTo>
                <a:lnTo>
                  <a:pt x="257556" y="10668"/>
                </a:lnTo>
                <a:lnTo>
                  <a:pt x="300228" y="19812"/>
                </a:lnTo>
                <a:lnTo>
                  <a:pt x="341376" y="36576"/>
                </a:lnTo>
                <a:lnTo>
                  <a:pt x="376428" y="60960"/>
                </a:lnTo>
                <a:lnTo>
                  <a:pt x="406908" y="91440"/>
                </a:lnTo>
                <a:lnTo>
                  <a:pt x="431292" y="128016"/>
                </a:lnTo>
                <a:lnTo>
                  <a:pt x="448056" y="167640"/>
                </a:lnTo>
                <a:lnTo>
                  <a:pt x="457200" y="211836"/>
                </a:lnTo>
                <a:lnTo>
                  <a:pt x="457200" y="164592"/>
                </a:lnTo>
                <a:lnTo>
                  <a:pt x="438912" y="121920"/>
                </a:lnTo>
                <a:lnTo>
                  <a:pt x="414528" y="85344"/>
                </a:lnTo>
                <a:lnTo>
                  <a:pt x="382524" y="53340"/>
                </a:lnTo>
                <a:lnTo>
                  <a:pt x="324612" y="18288"/>
                </a:lnTo>
                <a:lnTo>
                  <a:pt x="280416" y="4572"/>
                </a:lnTo>
                <a:lnTo>
                  <a:pt x="257556" y="1524"/>
                </a:lnTo>
                <a:lnTo>
                  <a:pt x="245364" y="1524"/>
                </a:lnTo>
                <a:lnTo>
                  <a:pt x="233172" y="0"/>
                </a:lnTo>
                <a:lnTo>
                  <a:pt x="220980" y="1524"/>
                </a:lnTo>
                <a:lnTo>
                  <a:pt x="210312" y="1524"/>
                </a:lnTo>
                <a:lnTo>
                  <a:pt x="185928" y="6096"/>
                </a:lnTo>
                <a:lnTo>
                  <a:pt x="143256" y="18288"/>
                </a:lnTo>
                <a:lnTo>
                  <a:pt x="85344" y="53340"/>
                </a:lnTo>
                <a:lnTo>
                  <a:pt x="53340" y="85344"/>
                </a:lnTo>
                <a:lnTo>
                  <a:pt x="18288" y="143256"/>
                </a:lnTo>
                <a:lnTo>
                  <a:pt x="4572" y="187452"/>
                </a:lnTo>
                <a:lnTo>
                  <a:pt x="1524" y="210312"/>
                </a:lnTo>
                <a:lnTo>
                  <a:pt x="1524" y="222504"/>
                </a:lnTo>
                <a:lnTo>
                  <a:pt x="0" y="234696"/>
                </a:lnTo>
                <a:lnTo>
                  <a:pt x="1524" y="245364"/>
                </a:lnTo>
                <a:lnTo>
                  <a:pt x="1524" y="257556"/>
                </a:lnTo>
                <a:lnTo>
                  <a:pt x="10668" y="303276"/>
                </a:lnTo>
                <a:lnTo>
                  <a:pt x="28956" y="345948"/>
                </a:lnTo>
                <a:lnTo>
                  <a:pt x="53340" y="382524"/>
                </a:lnTo>
                <a:lnTo>
                  <a:pt x="85344" y="414528"/>
                </a:lnTo>
                <a:lnTo>
                  <a:pt x="143256" y="449580"/>
                </a:lnTo>
                <a:lnTo>
                  <a:pt x="210312" y="466344"/>
                </a:lnTo>
                <a:lnTo>
                  <a:pt x="222504" y="466344"/>
                </a:lnTo>
                <a:lnTo>
                  <a:pt x="234696" y="467868"/>
                </a:lnTo>
                <a:lnTo>
                  <a:pt x="245364" y="466344"/>
                </a:lnTo>
                <a:lnTo>
                  <a:pt x="257556" y="466344"/>
                </a:lnTo>
                <a:lnTo>
                  <a:pt x="303276" y="457200"/>
                </a:lnTo>
                <a:lnTo>
                  <a:pt x="345948" y="438912"/>
                </a:lnTo>
                <a:lnTo>
                  <a:pt x="382524" y="414528"/>
                </a:lnTo>
                <a:lnTo>
                  <a:pt x="414528" y="382524"/>
                </a:lnTo>
                <a:lnTo>
                  <a:pt x="449580" y="324612"/>
                </a:lnTo>
                <a:lnTo>
                  <a:pt x="466344" y="257556"/>
                </a:lnTo>
                <a:lnTo>
                  <a:pt x="466344" y="245364"/>
                </a:lnTo>
                <a:lnTo>
                  <a:pt x="467868" y="233172"/>
                </a:lnTo>
                <a:close/>
              </a:path>
              <a:path w="2068195" h="467995">
                <a:moveTo>
                  <a:pt x="2068068" y="233172"/>
                </a:moveTo>
                <a:lnTo>
                  <a:pt x="2066544" y="220980"/>
                </a:lnTo>
                <a:lnTo>
                  <a:pt x="2066544" y="210312"/>
                </a:lnTo>
                <a:lnTo>
                  <a:pt x="2061972" y="185928"/>
                </a:lnTo>
                <a:lnTo>
                  <a:pt x="2057400" y="164592"/>
                </a:lnTo>
                <a:lnTo>
                  <a:pt x="2057400" y="211836"/>
                </a:lnTo>
                <a:lnTo>
                  <a:pt x="2057400" y="257556"/>
                </a:lnTo>
                <a:lnTo>
                  <a:pt x="2048256" y="300228"/>
                </a:lnTo>
                <a:lnTo>
                  <a:pt x="2031492" y="341376"/>
                </a:lnTo>
                <a:lnTo>
                  <a:pt x="2007108" y="376428"/>
                </a:lnTo>
                <a:lnTo>
                  <a:pt x="1976628" y="406908"/>
                </a:lnTo>
                <a:lnTo>
                  <a:pt x="1940052" y="431292"/>
                </a:lnTo>
                <a:lnTo>
                  <a:pt x="1900428" y="448056"/>
                </a:lnTo>
                <a:lnTo>
                  <a:pt x="1856232" y="457200"/>
                </a:lnTo>
                <a:lnTo>
                  <a:pt x="1810512" y="457200"/>
                </a:lnTo>
                <a:lnTo>
                  <a:pt x="1767840" y="448056"/>
                </a:lnTo>
                <a:lnTo>
                  <a:pt x="1726692" y="431292"/>
                </a:lnTo>
                <a:lnTo>
                  <a:pt x="1691640" y="406908"/>
                </a:lnTo>
                <a:lnTo>
                  <a:pt x="1661160" y="376428"/>
                </a:lnTo>
                <a:lnTo>
                  <a:pt x="1636776" y="339852"/>
                </a:lnTo>
                <a:lnTo>
                  <a:pt x="1620012" y="300228"/>
                </a:lnTo>
                <a:lnTo>
                  <a:pt x="1610868" y="256032"/>
                </a:lnTo>
                <a:lnTo>
                  <a:pt x="1610868" y="210312"/>
                </a:lnTo>
                <a:lnTo>
                  <a:pt x="1620012" y="167640"/>
                </a:lnTo>
                <a:lnTo>
                  <a:pt x="1636776" y="126492"/>
                </a:lnTo>
                <a:lnTo>
                  <a:pt x="1661160" y="91440"/>
                </a:lnTo>
                <a:lnTo>
                  <a:pt x="1691640" y="60960"/>
                </a:lnTo>
                <a:lnTo>
                  <a:pt x="1728216" y="36576"/>
                </a:lnTo>
                <a:lnTo>
                  <a:pt x="1767840" y="19812"/>
                </a:lnTo>
                <a:lnTo>
                  <a:pt x="1812036" y="10668"/>
                </a:lnTo>
                <a:lnTo>
                  <a:pt x="1857756" y="10668"/>
                </a:lnTo>
                <a:lnTo>
                  <a:pt x="1900428" y="19812"/>
                </a:lnTo>
                <a:lnTo>
                  <a:pt x="1941576" y="36576"/>
                </a:lnTo>
                <a:lnTo>
                  <a:pt x="1976628" y="60960"/>
                </a:lnTo>
                <a:lnTo>
                  <a:pt x="2007108" y="91440"/>
                </a:lnTo>
                <a:lnTo>
                  <a:pt x="2031492" y="128016"/>
                </a:lnTo>
                <a:lnTo>
                  <a:pt x="2048256" y="167640"/>
                </a:lnTo>
                <a:lnTo>
                  <a:pt x="2057400" y="211836"/>
                </a:lnTo>
                <a:lnTo>
                  <a:pt x="2057400" y="164592"/>
                </a:lnTo>
                <a:lnTo>
                  <a:pt x="2039112" y="121920"/>
                </a:lnTo>
                <a:lnTo>
                  <a:pt x="2014728" y="85344"/>
                </a:lnTo>
                <a:lnTo>
                  <a:pt x="1982724" y="53340"/>
                </a:lnTo>
                <a:lnTo>
                  <a:pt x="1924812" y="18288"/>
                </a:lnTo>
                <a:lnTo>
                  <a:pt x="1880616" y="4572"/>
                </a:lnTo>
                <a:lnTo>
                  <a:pt x="1857756" y="1524"/>
                </a:lnTo>
                <a:lnTo>
                  <a:pt x="1845564" y="1524"/>
                </a:lnTo>
                <a:lnTo>
                  <a:pt x="1833372" y="0"/>
                </a:lnTo>
                <a:lnTo>
                  <a:pt x="1821180" y="1524"/>
                </a:lnTo>
                <a:lnTo>
                  <a:pt x="1810512" y="1524"/>
                </a:lnTo>
                <a:lnTo>
                  <a:pt x="1786128" y="6096"/>
                </a:lnTo>
                <a:lnTo>
                  <a:pt x="1743456" y="18288"/>
                </a:lnTo>
                <a:lnTo>
                  <a:pt x="1685544" y="53340"/>
                </a:lnTo>
                <a:lnTo>
                  <a:pt x="1653540" y="85344"/>
                </a:lnTo>
                <a:lnTo>
                  <a:pt x="1618488" y="143256"/>
                </a:lnTo>
                <a:lnTo>
                  <a:pt x="1604772" y="187452"/>
                </a:lnTo>
                <a:lnTo>
                  <a:pt x="1601724" y="210312"/>
                </a:lnTo>
                <a:lnTo>
                  <a:pt x="1601724" y="222504"/>
                </a:lnTo>
                <a:lnTo>
                  <a:pt x="1600200" y="234696"/>
                </a:lnTo>
                <a:lnTo>
                  <a:pt x="1601724" y="245364"/>
                </a:lnTo>
                <a:lnTo>
                  <a:pt x="1601724" y="257556"/>
                </a:lnTo>
                <a:lnTo>
                  <a:pt x="1610868" y="303276"/>
                </a:lnTo>
                <a:lnTo>
                  <a:pt x="1629156" y="345948"/>
                </a:lnTo>
                <a:lnTo>
                  <a:pt x="1653540" y="382524"/>
                </a:lnTo>
                <a:lnTo>
                  <a:pt x="1685544" y="414528"/>
                </a:lnTo>
                <a:lnTo>
                  <a:pt x="1743456" y="449580"/>
                </a:lnTo>
                <a:lnTo>
                  <a:pt x="1810512" y="466344"/>
                </a:lnTo>
                <a:lnTo>
                  <a:pt x="1822704" y="466344"/>
                </a:lnTo>
                <a:lnTo>
                  <a:pt x="1834896" y="467868"/>
                </a:lnTo>
                <a:lnTo>
                  <a:pt x="1845564" y="466344"/>
                </a:lnTo>
                <a:lnTo>
                  <a:pt x="1857756" y="466344"/>
                </a:lnTo>
                <a:lnTo>
                  <a:pt x="1903476" y="457200"/>
                </a:lnTo>
                <a:lnTo>
                  <a:pt x="1946148" y="438912"/>
                </a:lnTo>
                <a:lnTo>
                  <a:pt x="1982724" y="414528"/>
                </a:lnTo>
                <a:lnTo>
                  <a:pt x="2014728" y="382524"/>
                </a:lnTo>
                <a:lnTo>
                  <a:pt x="2049780" y="324612"/>
                </a:lnTo>
                <a:lnTo>
                  <a:pt x="2066544" y="257556"/>
                </a:lnTo>
                <a:lnTo>
                  <a:pt x="2066544" y="245364"/>
                </a:lnTo>
                <a:lnTo>
                  <a:pt x="2068068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89167" y="3120631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3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340096" y="2403347"/>
            <a:ext cx="2068195" cy="467995"/>
          </a:xfrm>
          <a:custGeom>
            <a:avLst/>
            <a:gdLst/>
            <a:ahLst/>
            <a:cxnLst/>
            <a:rect l="l" t="t" r="r" b="b"/>
            <a:pathLst>
              <a:path w="2068195" h="467994">
                <a:moveTo>
                  <a:pt x="467868" y="233172"/>
                </a:moveTo>
                <a:lnTo>
                  <a:pt x="466344" y="220980"/>
                </a:lnTo>
                <a:lnTo>
                  <a:pt x="466344" y="210312"/>
                </a:lnTo>
                <a:lnTo>
                  <a:pt x="461772" y="185928"/>
                </a:lnTo>
                <a:lnTo>
                  <a:pt x="457200" y="164592"/>
                </a:lnTo>
                <a:lnTo>
                  <a:pt x="457200" y="211836"/>
                </a:lnTo>
                <a:lnTo>
                  <a:pt x="457200" y="257556"/>
                </a:lnTo>
                <a:lnTo>
                  <a:pt x="448056" y="300228"/>
                </a:lnTo>
                <a:lnTo>
                  <a:pt x="431292" y="341376"/>
                </a:lnTo>
                <a:lnTo>
                  <a:pt x="406908" y="376428"/>
                </a:lnTo>
                <a:lnTo>
                  <a:pt x="376428" y="406908"/>
                </a:lnTo>
                <a:lnTo>
                  <a:pt x="339852" y="431292"/>
                </a:lnTo>
                <a:lnTo>
                  <a:pt x="300228" y="448056"/>
                </a:lnTo>
                <a:lnTo>
                  <a:pt x="256032" y="457200"/>
                </a:lnTo>
                <a:lnTo>
                  <a:pt x="210312" y="457200"/>
                </a:lnTo>
                <a:lnTo>
                  <a:pt x="167640" y="448056"/>
                </a:lnTo>
                <a:lnTo>
                  <a:pt x="126492" y="431292"/>
                </a:lnTo>
                <a:lnTo>
                  <a:pt x="91440" y="406908"/>
                </a:lnTo>
                <a:lnTo>
                  <a:pt x="60960" y="376428"/>
                </a:lnTo>
                <a:lnTo>
                  <a:pt x="36576" y="339852"/>
                </a:lnTo>
                <a:lnTo>
                  <a:pt x="19812" y="300228"/>
                </a:lnTo>
                <a:lnTo>
                  <a:pt x="10668" y="256032"/>
                </a:lnTo>
                <a:lnTo>
                  <a:pt x="10668" y="210312"/>
                </a:lnTo>
                <a:lnTo>
                  <a:pt x="19812" y="167640"/>
                </a:lnTo>
                <a:lnTo>
                  <a:pt x="36576" y="126492"/>
                </a:lnTo>
                <a:lnTo>
                  <a:pt x="60960" y="91440"/>
                </a:lnTo>
                <a:lnTo>
                  <a:pt x="91440" y="60960"/>
                </a:lnTo>
                <a:lnTo>
                  <a:pt x="128016" y="36576"/>
                </a:lnTo>
                <a:lnTo>
                  <a:pt x="167640" y="19812"/>
                </a:lnTo>
                <a:lnTo>
                  <a:pt x="211836" y="10668"/>
                </a:lnTo>
                <a:lnTo>
                  <a:pt x="257556" y="10668"/>
                </a:lnTo>
                <a:lnTo>
                  <a:pt x="300228" y="19812"/>
                </a:lnTo>
                <a:lnTo>
                  <a:pt x="341376" y="36576"/>
                </a:lnTo>
                <a:lnTo>
                  <a:pt x="376428" y="60960"/>
                </a:lnTo>
                <a:lnTo>
                  <a:pt x="406908" y="91440"/>
                </a:lnTo>
                <a:lnTo>
                  <a:pt x="431292" y="128016"/>
                </a:lnTo>
                <a:lnTo>
                  <a:pt x="448056" y="167640"/>
                </a:lnTo>
                <a:lnTo>
                  <a:pt x="457200" y="211836"/>
                </a:lnTo>
                <a:lnTo>
                  <a:pt x="457200" y="164592"/>
                </a:lnTo>
                <a:lnTo>
                  <a:pt x="438912" y="121920"/>
                </a:lnTo>
                <a:lnTo>
                  <a:pt x="414528" y="85344"/>
                </a:lnTo>
                <a:lnTo>
                  <a:pt x="382524" y="53340"/>
                </a:lnTo>
                <a:lnTo>
                  <a:pt x="324612" y="18288"/>
                </a:lnTo>
                <a:lnTo>
                  <a:pt x="280416" y="4572"/>
                </a:lnTo>
                <a:lnTo>
                  <a:pt x="257556" y="1524"/>
                </a:lnTo>
                <a:lnTo>
                  <a:pt x="245364" y="1524"/>
                </a:lnTo>
                <a:lnTo>
                  <a:pt x="233172" y="0"/>
                </a:lnTo>
                <a:lnTo>
                  <a:pt x="220980" y="1524"/>
                </a:lnTo>
                <a:lnTo>
                  <a:pt x="210312" y="1524"/>
                </a:lnTo>
                <a:lnTo>
                  <a:pt x="185928" y="6096"/>
                </a:lnTo>
                <a:lnTo>
                  <a:pt x="143256" y="18288"/>
                </a:lnTo>
                <a:lnTo>
                  <a:pt x="85344" y="53340"/>
                </a:lnTo>
                <a:lnTo>
                  <a:pt x="53340" y="85344"/>
                </a:lnTo>
                <a:lnTo>
                  <a:pt x="18288" y="143256"/>
                </a:lnTo>
                <a:lnTo>
                  <a:pt x="4572" y="187452"/>
                </a:lnTo>
                <a:lnTo>
                  <a:pt x="1524" y="210312"/>
                </a:lnTo>
                <a:lnTo>
                  <a:pt x="1524" y="222504"/>
                </a:lnTo>
                <a:lnTo>
                  <a:pt x="0" y="234696"/>
                </a:lnTo>
                <a:lnTo>
                  <a:pt x="1524" y="245364"/>
                </a:lnTo>
                <a:lnTo>
                  <a:pt x="1524" y="257556"/>
                </a:lnTo>
                <a:lnTo>
                  <a:pt x="10668" y="303276"/>
                </a:lnTo>
                <a:lnTo>
                  <a:pt x="28956" y="345948"/>
                </a:lnTo>
                <a:lnTo>
                  <a:pt x="53340" y="382524"/>
                </a:lnTo>
                <a:lnTo>
                  <a:pt x="85344" y="414528"/>
                </a:lnTo>
                <a:lnTo>
                  <a:pt x="143256" y="449580"/>
                </a:lnTo>
                <a:lnTo>
                  <a:pt x="210312" y="466344"/>
                </a:lnTo>
                <a:lnTo>
                  <a:pt x="222504" y="466344"/>
                </a:lnTo>
                <a:lnTo>
                  <a:pt x="234696" y="467868"/>
                </a:lnTo>
                <a:lnTo>
                  <a:pt x="245364" y="466344"/>
                </a:lnTo>
                <a:lnTo>
                  <a:pt x="257556" y="466344"/>
                </a:lnTo>
                <a:lnTo>
                  <a:pt x="303276" y="457200"/>
                </a:lnTo>
                <a:lnTo>
                  <a:pt x="345948" y="438912"/>
                </a:lnTo>
                <a:lnTo>
                  <a:pt x="382524" y="414528"/>
                </a:lnTo>
                <a:lnTo>
                  <a:pt x="414528" y="382524"/>
                </a:lnTo>
                <a:lnTo>
                  <a:pt x="449580" y="324612"/>
                </a:lnTo>
                <a:lnTo>
                  <a:pt x="466344" y="257556"/>
                </a:lnTo>
                <a:lnTo>
                  <a:pt x="466344" y="245364"/>
                </a:lnTo>
                <a:lnTo>
                  <a:pt x="467868" y="233172"/>
                </a:lnTo>
                <a:close/>
              </a:path>
              <a:path w="2068195" h="467994">
                <a:moveTo>
                  <a:pt x="2068068" y="233172"/>
                </a:moveTo>
                <a:lnTo>
                  <a:pt x="2066544" y="220980"/>
                </a:lnTo>
                <a:lnTo>
                  <a:pt x="2066544" y="210312"/>
                </a:lnTo>
                <a:lnTo>
                  <a:pt x="2061972" y="185928"/>
                </a:lnTo>
                <a:lnTo>
                  <a:pt x="2057400" y="164592"/>
                </a:lnTo>
                <a:lnTo>
                  <a:pt x="2057400" y="211836"/>
                </a:lnTo>
                <a:lnTo>
                  <a:pt x="2057400" y="257556"/>
                </a:lnTo>
                <a:lnTo>
                  <a:pt x="2048256" y="300228"/>
                </a:lnTo>
                <a:lnTo>
                  <a:pt x="2031492" y="341376"/>
                </a:lnTo>
                <a:lnTo>
                  <a:pt x="2007108" y="376428"/>
                </a:lnTo>
                <a:lnTo>
                  <a:pt x="1976628" y="406908"/>
                </a:lnTo>
                <a:lnTo>
                  <a:pt x="1940052" y="431292"/>
                </a:lnTo>
                <a:lnTo>
                  <a:pt x="1900428" y="448056"/>
                </a:lnTo>
                <a:lnTo>
                  <a:pt x="1856232" y="457200"/>
                </a:lnTo>
                <a:lnTo>
                  <a:pt x="1810512" y="457200"/>
                </a:lnTo>
                <a:lnTo>
                  <a:pt x="1767840" y="448056"/>
                </a:lnTo>
                <a:lnTo>
                  <a:pt x="1726692" y="431292"/>
                </a:lnTo>
                <a:lnTo>
                  <a:pt x="1691640" y="406908"/>
                </a:lnTo>
                <a:lnTo>
                  <a:pt x="1661160" y="376428"/>
                </a:lnTo>
                <a:lnTo>
                  <a:pt x="1636776" y="339852"/>
                </a:lnTo>
                <a:lnTo>
                  <a:pt x="1620012" y="300228"/>
                </a:lnTo>
                <a:lnTo>
                  <a:pt x="1610868" y="256032"/>
                </a:lnTo>
                <a:lnTo>
                  <a:pt x="1610868" y="210312"/>
                </a:lnTo>
                <a:lnTo>
                  <a:pt x="1620012" y="167640"/>
                </a:lnTo>
                <a:lnTo>
                  <a:pt x="1636776" y="126492"/>
                </a:lnTo>
                <a:lnTo>
                  <a:pt x="1661160" y="91440"/>
                </a:lnTo>
                <a:lnTo>
                  <a:pt x="1691640" y="60960"/>
                </a:lnTo>
                <a:lnTo>
                  <a:pt x="1728216" y="36576"/>
                </a:lnTo>
                <a:lnTo>
                  <a:pt x="1767840" y="19812"/>
                </a:lnTo>
                <a:lnTo>
                  <a:pt x="1812036" y="10668"/>
                </a:lnTo>
                <a:lnTo>
                  <a:pt x="1857756" y="10668"/>
                </a:lnTo>
                <a:lnTo>
                  <a:pt x="1900428" y="19812"/>
                </a:lnTo>
                <a:lnTo>
                  <a:pt x="1941576" y="36576"/>
                </a:lnTo>
                <a:lnTo>
                  <a:pt x="1976628" y="60960"/>
                </a:lnTo>
                <a:lnTo>
                  <a:pt x="2007108" y="91440"/>
                </a:lnTo>
                <a:lnTo>
                  <a:pt x="2031492" y="128016"/>
                </a:lnTo>
                <a:lnTo>
                  <a:pt x="2048256" y="167640"/>
                </a:lnTo>
                <a:lnTo>
                  <a:pt x="2057400" y="211836"/>
                </a:lnTo>
                <a:lnTo>
                  <a:pt x="2057400" y="164592"/>
                </a:lnTo>
                <a:lnTo>
                  <a:pt x="2039112" y="121920"/>
                </a:lnTo>
                <a:lnTo>
                  <a:pt x="2014728" y="85344"/>
                </a:lnTo>
                <a:lnTo>
                  <a:pt x="1982724" y="53340"/>
                </a:lnTo>
                <a:lnTo>
                  <a:pt x="1924812" y="18288"/>
                </a:lnTo>
                <a:lnTo>
                  <a:pt x="1880616" y="4572"/>
                </a:lnTo>
                <a:lnTo>
                  <a:pt x="1857756" y="1524"/>
                </a:lnTo>
                <a:lnTo>
                  <a:pt x="1845564" y="1524"/>
                </a:lnTo>
                <a:lnTo>
                  <a:pt x="1833372" y="0"/>
                </a:lnTo>
                <a:lnTo>
                  <a:pt x="1821180" y="1524"/>
                </a:lnTo>
                <a:lnTo>
                  <a:pt x="1810512" y="1524"/>
                </a:lnTo>
                <a:lnTo>
                  <a:pt x="1786128" y="6096"/>
                </a:lnTo>
                <a:lnTo>
                  <a:pt x="1743456" y="18288"/>
                </a:lnTo>
                <a:lnTo>
                  <a:pt x="1685544" y="53340"/>
                </a:lnTo>
                <a:lnTo>
                  <a:pt x="1653540" y="85344"/>
                </a:lnTo>
                <a:lnTo>
                  <a:pt x="1618488" y="143256"/>
                </a:lnTo>
                <a:lnTo>
                  <a:pt x="1604772" y="187452"/>
                </a:lnTo>
                <a:lnTo>
                  <a:pt x="1601724" y="210312"/>
                </a:lnTo>
                <a:lnTo>
                  <a:pt x="1601724" y="222504"/>
                </a:lnTo>
                <a:lnTo>
                  <a:pt x="1600200" y="234696"/>
                </a:lnTo>
                <a:lnTo>
                  <a:pt x="1601724" y="245364"/>
                </a:lnTo>
                <a:lnTo>
                  <a:pt x="1601724" y="257556"/>
                </a:lnTo>
                <a:lnTo>
                  <a:pt x="1610868" y="303276"/>
                </a:lnTo>
                <a:lnTo>
                  <a:pt x="1629156" y="345948"/>
                </a:lnTo>
                <a:lnTo>
                  <a:pt x="1653540" y="382524"/>
                </a:lnTo>
                <a:lnTo>
                  <a:pt x="1685544" y="414528"/>
                </a:lnTo>
                <a:lnTo>
                  <a:pt x="1743456" y="449580"/>
                </a:lnTo>
                <a:lnTo>
                  <a:pt x="1810512" y="466344"/>
                </a:lnTo>
                <a:lnTo>
                  <a:pt x="1822704" y="466344"/>
                </a:lnTo>
                <a:lnTo>
                  <a:pt x="1834896" y="467868"/>
                </a:lnTo>
                <a:lnTo>
                  <a:pt x="1845564" y="466344"/>
                </a:lnTo>
                <a:lnTo>
                  <a:pt x="1857756" y="466344"/>
                </a:lnTo>
                <a:lnTo>
                  <a:pt x="1903476" y="457200"/>
                </a:lnTo>
                <a:lnTo>
                  <a:pt x="1946148" y="438912"/>
                </a:lnTo>
                <a:lnTo>
                  <a:pt x="1982724" y="414528"/>
                </a:lnTo>
                <a:lnTo>
                  <a:pt x="2014728" y="382524"/>
                </a:lnTo>
                <a:lnTo>
                  <a:pt x="2049780" y="324612"/>
                </a:lnTo>
                <a:lnTo>
                  <a:pt x="2066544" y="257556"/>
                </a:lnTo>
                <a:lnTo>
                  <a:pt x="2066544" y="245364"/>
                </a:lnTo>
                <a:lnTo>
                  <a:pt x="2068068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789167" y="2434856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2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920496" y="350520"/>
            <a:ext cx="4125595" cy="6858000"/>
            <a:chOff x="920496" y="350520"/>
            <a:chExt cx="4125595" cy="6858000"/>
          </a:xfrm>
        </p:grpSpPr>
        <p:sp>
          <p:nvSpPr>
            <p:cNvPr id="32" name="object 32"/>
            <p:cNvSpPr/>
            <p:nvPr/>
          </p:nvSpPr>
          <p:spPr>
            <a:xfrm>
              <a:off x="4959096" y="350519"/>
              <a:ext cx="86995" cy="6858634"/>
            </a:xfrm>
            <a:custGeom>
              <a:avLst/>
              <a:gdLst/>
              <a:ahLst/>
              <a:cxnLst/>
              <a:rect l="l" t="t" r="r" b="b"/>
              <a:pathLst>
                <a:path w="86995" h="6858634">
                  <a:moveTo>
                    <a:pt x="86868" y="0"/>
                  </a:moveTo>
                  <a:lnTo>
                    <a:pt x="86868" y="0"/>
                  </a:lnTo>
                  <a:lnTo>
                    <a:pt x="0" y="0"/>
                  </a:lnTo>
                  <a:lnTo>
                    <a:pt x="0" y="6858013"/>
                  </a:lnTo>
                  <a:lnTo>
                    <a:pt x="10668" y="6858013"/>
                  </a:lnTo>
                  <a:lnTo>
                    <a:pt x="76200" y="6858013"/>
                  </a:lnTo>
                  <a:lnTo>
                    <a:pt x="86868" y="6858013"/>
                  </a:lnTo>
                  <a:lnTo>
                    <a:pt x="86868" y="6853441"/>
                  </a:lnTo>
                  <a:lnTo>
                    <a:pt x="86868" y="6096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49268" y="5379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44696" y="5375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1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687068" y="56083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82496" y="56037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245364" y="466344"/>
                  </a:move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close/>
                </a:path>
                <a:path w="467994" h="467995">
                  <a:moveTo>
                    <a:pt x="257556" y="1524"/>
                  </a:moveTo>
                  <a:lnTo>
                    <a:pt x="210312" y="1524"/>
                  </a:lnTo>
                  <a:lnTo>
                    <a:pt x="185928" y="6095"/>
                  </a:lnTo>
                  <a:lnTo>
                    <a:pt x="143256" y="18287"/>
                  </a:lnTo>
                  <a:lnTo>
                    <a:pt x="85343" y="53339"/>
                  </a:lnTo>
                  <a:lnTo>
                    <a:pt x="53340" y="85343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6" y="345947"/>
                  </a:lnTo>
                  <a:lnTo>
                    <a:pt x="53340" y="382524"/>
                  </a:lnTo>
                  <a:lnTo>
                    <a:pt x="85343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2" y="167639"/>
                  </a:lnTo>
                  <a:lnTo>
                    <a:pt x="36576" y="126492"/>
                  </a:lnTo>
                  <a:lnTo>
                    <a:pt x="60960" y="91439"/>
                  </a:lnTo>
                  <a:lnTo>
                    <a:pt x="91440" y="60960"/>
                  </a:lnTo>
                  <a:lnTo>
                    <a:pt x="128016" y="36575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303276" y="10668"/>
                  </a:lnTo>
                  <a:lnTo>
                    <a:pt x="280416" y="4572"/>
                  </a:lnTo>
                  <a:lnTo>
                    <a:pt x="257556" y="1524"/>
                  </a:lnTo>
                  <a:close/>
                </a:path>
                <a:path w="467994" h="467995">
                  <a:moveTo>
                    <a:pt x="303276" y="10668"/>
                  </a:moveTo>
                  <a:lnTo>
                    <a:pt x="257556" y="10668"/>
                  </a:lnTo>
                  <a:lnTo>
                    <a:pt x="300228" y="19812"/>
                  </a:lnTo>
                  <a:lnTo>
                    <a:pt x="321564" y="27431"/>
                  </a:lnTo>
                  <a:lnTo>
                    <a:pt x="359664" y="48768"/>
                  </a:lnTo>
                  <a:lnTo>
                    <a:pt x="406908" y="91439"/>
                  </a:lnTo>
                  <a:lnTo>
                    <a:pt x="431292" y="128016"/>
                  </a:lnTo>
                  <a:lnTo>
                    <a:pt x="448056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5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1" y="457200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2" y="121919"/>
                  </a:lnTo>
                  <a:lnTo>
                    <a:pt x="414528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6" y="10668"/>
                  </a:lnTo>
                  <a:close/>
                </a:path>
                <a:path w="467994" h="467995">
                  <a:moveTo>
                    <a:pt x="233172" y="0"/>
                  </a:moveTo>
                  <a:lnTo>
                    <a:pt x="220980" y="1524"/>
                  </a:lnTo>
                  <a:lnTo>
                    <a:pt x="245364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25068" y="32461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20496" y="32415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4" h="467995">
                  <a:moveTo>
                    <a:pt x="257556" y="1524"/>
                  </a:move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7"/>
                  </a:lnTo>
                  <a:lnTo>
                    <a:pt x="85343" y="53339"/>
                  </a:lnTo>
                  <a:lnTo>
                    <a:pt x="53340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3" y="210312"/>
                  </a:lnTo>
                  <a:lnTo>
                    <a:pt x="1523" y="222503"/>
                  </a:lnTo>
                  <a:lnTo>
                    <a:pt x="0" y="234696"/>
                  </a:lnTo>
                  <a:lnTo>
                    <a:pt x="1523" y="245363"/>
                  </a:lnTo>
                  <a:lnTo>
                    <a:pt x="1523" y="257556"/>
                  </a:lnTo>
                  <a:lnTo>
                    <a:pt x="10667" y="303275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3" y="414527"/>
                  </a:lnTo>
                  <a:lnTo>
                    <a:pt x="143256" y="449579"/>
                  </a:lnTo>
                  <a:lnTo>
                    <a:pt x="210312" y="466344"/>
                  </a:lnTo>
                  <a:lnTo>
                    <a:pt x="257556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1" y="431291"/>
                  </a:lnTo>
                  <a:lnTo>
                    <a:pt x="91440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40" y="60960"/>
                  </a:lnTo>
                  <a:lnTo>
                    <a:pt x="128015" y="36575"/>
                  </a:lnTo>
                  <a:lnTo>
                    <a:pt x="167640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6" y="4572"/>
                  </a:lnTo>
                  <a:lnTo>
                    <a:pt x="257556" y="1524"/>
                  </a:lnTo>
                  <a:close/>
                </a:path>
                <a:path w="467994" h="467995">
                  <a:moveTo>
                    <a:pt x="303275" y="10667"/>
                  </a:moveTo>
                  <a:lnTo>
                    <a:pt x="257556" y="10667"/>
                  </a:lnTo>
                  <a:lnTo>
                    <a:pt x="300228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6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8" y="406908"/>
                  </a:lnTo>
                  <a:lnTo>
                    <a:pt x="339851" y="431291"/>
                  </a:lnTo>
                  <a:lnTo>
                    <a:pt x="300228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7" y="438912"/>
                  </a:lnTo>
                  <a:lnTo>
                    <a:pt x="382523" y="414527"/>
                  </a:lnTo>
                  <a:lnTo>
                    <a:pt x="414528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7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3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4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01496" y="3625595"/>
              <a:ext cx="2832100" cy="2687320"/>
            </a:xfrm>
            <a:custGeom>
              <a:avLst/>
              <a:gdLst/>
              <a:ahLst/>
              <a:cxnLst/>
              <a:rect l="l" t="t" r="r" b="b"/>
              <a:pathLst>
                <a:path w="2832100" h="2687320">
                  <a:moveTo>
                    <a:pt x="315468" y="361188"/>
                  </a:moveTo>
                  <a:lnTo>
                    <a:pt x="30480" y="0"/>
                  </a:lnTo>
                  <a:lnTo>
                    <a:pt x="0" y="22860"/>
                  </a:lnTo>
                  <a:lnTo>
                    <a:pt x="284988" y="385572"/>
                  </a:lnTo>
                  <a:lnTo>
                    <a:pt x="315468" y="361188"/>
                  </a:lnTo>
                  <a:close/>
                </a:path>
                <a:path w="2832100" h="2687320">
                  <a:moveTo>
                    <a:pt x="1385316" y="2651760"/>
                  </a:moveTo>
                  <a:lnTo>
                    <a:pt x="784860" y="2357628"/>
                  </a:lnTo>
                  <a:lnTo>
                    <a:pt x="768096" y="2391156"/>
                  </a:lnTo>
                  <a:lnTo>
                    <a:pt x="1368552" y="2686812"/>
                  </a:lnTo>
                  <a:lnTo>
                    <a:pt x="1385316" y="2651760"/>
                  </a:lnTo>
                  <a:close/>
                </a:path>
                <a:path w="2832100" h="2687320">
                  <a:moveTo>
                    <a:pt x="2823972" y="2162556"/>
                  </a:moveTo>
                  <a:lnTo>
                    <a:pt x="2805684" y="2129028"/>
                  </a:lnTo>
                  <a:lnTo>
                    <a:pt x="1825752" y="2651760"/>
                  </a:lnTo>
                  <a:lnTo>
                    <a:pt x="1842516" y="2685288"/>
                  </a:lnTo>
                  <a:lnTo>
                    <a:pt x="2823972" y="2162556"/>
                  </a:lnTo>
                  <a:close/>
                </a:path>
                <a:path w="2832100" h="2687320">
                  <a:moveTo>
                    <a:pt x="2831592" y="1810512"/>
                  </a:moveTo>
                  <a:lnTo>
                    <a:pt x="2392680" y="1144524"/>
                  </a:lnTo>
                  <a:lnTo>
                    <a:pt x="2360676" y="1165860"/>
                  </a:lnTo>
                  <a:lnTo>
                    <a:pt x="2799588" y="1831848"/>
                  </a:lnTo>
                  <a:lnTo>
                    <a:pt x="2831592" y="181051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73296" y="3855720"/>
              <a:ext cx="10795" cy="1524000"/>
            </a:xfrm>
            <a:custGeom>
              <a:avLst/>
              <a:gdLst/>
              <a:ahLst/>
              <a:cxnLst/>
              <a:rect l="l" t="t" r="r" b="b"/>
              <a:pathLst>
                <a:path w="10795" h="1524000">
                  <a:moveTo>
                    <a:pt x="10667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0667" y="1524000"/>
                  </a:lnTo>
                  <a:lnTo>
                    <a:pt x="1066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307592" y="2621279"/>
              <a:ext cx="1228725" cy="708660"/>
            </a:xfrm>
            <a:custGeom>
              <a:avLst/>
              <a:gdLst/>
              <a:ahLst/>
              <a:cxnLst/>
              <a:rect l="l" t="t" r="r" b="b"/>
              <a:pathLst>
                <a:path w="1228725" h="708660">
                  <a:moveTo>
                    <a:pt x="1228344" y="32004"/>
                  </a:moveTo>
                  <a:lnTo>
                    <a:pt x="1208532" y="0"/>
                  </a:lnTo>
                  <a:lnTo>
                    <a:pt x="0" y="675132"/>
                  </a:lnTo>
                  <a:lnTo>
                    <a:pt x="18288" y="708660"/>
                  </a:lnTo>
                  <a:lnTo>
                    <a:pt x="1228344" y="3200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461020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289744" y="3958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899382" y="4034993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23246" y="28920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32871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899382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356557" y="441604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613471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299246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765744" y="2739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299246" y="33492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908871" y="4263580"/>
            <a:ext cx="204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79971" y="33492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680284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280420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689607" y="4034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442195" y="34255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204284" y="35016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442195" y="4492180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785595" y="3958856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385731" y="3958856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499696" y="1749082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785595" y="986993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099833" y="174908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385731" y="98699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785595" y="174908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385731" y="1749082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785595" y="2510993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9385731" y="2510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499696" y="3196767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785595" y="4720767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099833" y="3196767"/>
            <a:ext cx="850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9385731" y="4720767"/>
            <a:ext cx="95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499696" y="2510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099833" y="2510993"/>
            <a:ext cx="952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9385731" y="3196767"/>
            <a:ext cx="952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785595" y="3196767"/>
            <a:ext cx="850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1758695" y="879347"/>
            <a:ext cx="5649595" cy="4730750"/>
            <a:chOff x="1758695" y="879347"/>
            <a:chExt cx="5649595" cy="4730750"/>
          </a:xfrm>
        </p:grpSpPr>
        <p:sp>
          <p:nvSpPr>
            <p:cNvPr id="80" name="object 80"/>
            <p:cNvSpPr/>
            <p:nvPr/>
          </p:nvSpPr>
          <p:spPr>
            <a:xfrm>
              <a:off x="1758695" y="4389119"/>
              <a:ext cx="163195" cy="1221105"/>
            </a:xfrm>
            <a:custGeom>
              <a:avLst/>
              <a:gdLst/>
              <a:ahLst/>
              <a:cxnLst/>
              <a:rect l="l" t="t" r="r" b="b"/>
              <a:pathLst>
                <a:path w="163194" h="1221104">
                  <a:moveTo>
                    <a:pt x="10668" y="0"/>
                  </a:moveTo>
                  <a:lnTo>
                    <a:pt x="0" y="1523"/>
                  </a:lnTo>
                  <a:lnTo>
                    <a:pt x="152400" y="1220723"/>
                  </a:lnTo>
                  <a:lnTo>
                    <a:pt x="163068" y="12192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5340096" y="879347"/>
              <a:ext cx="2068195" cy="467995"/>
            </a:xfrm>
            <a:custGeom>
              <a:avLst/>
              <a:gdLst/>
              <a:ahLst/>
              <a:cxnLst/>
              <a:rect l="l" t="t" r="r" b="b"/>
              <a:pathLst>
                <a:path w="2068195" h="467994">
                  <a:moveTo>
                    <a:pt x="467868" y="233172"/>
                  </a:move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57200" y="164592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6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2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2" y="167640"/>
                  </a:lnTo>
                  <a:lnTo>
                    <a:pt x="36576" y="126492"/>
                  </a:lnTo>
                  <a:lnTo>
                    <a:pt x="60960" y="91440"/>
                  </a:lnTo>
                  <a:lnTo>
                    <a:pt x="91440" y="60960"/>
                  </a:lnTo>
                  <a:lnTo>
                    <a:pt x="128016" y="36588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257556" y="10668"/>
                  </a:lnTo>
                  <a:lnTo>
                    <a:pt x="300228" y="19812"/>
                  </a:lnTo>
                  <a:lnTo>
                    <a:pt x="341376" y="36588"/>
                  </a:lnTo>
                  <a:lnTo>
                    <a:pt x="376428" y="60960"/>
                  </a:lnTo>
                  <a:lnTo>
                    <a:pt x="406908" y="91440"/>
                  </a:lnTo>
                  <a:lnTo>
                    <a:pt x="431292" y="128016"/>
                  </a:lnTo>
                  <a:lnTo>
                    <a:pt x="448056" y="167640"/>
                  </a:lnTo>
                  <a:lnTo>
                    <a:pt x="457200" y="211836"/>
                  </a:lnTo>
                  <a:lnTo>
                    <a:pt x="457200" y="164592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4" y="53340"/>
                  </a:lnTo>
                  <a:lnTo>
                    <a:pt x="324612" y="18288"/>
                  </a:lnTo>
                  <a:lnTo>
                    <a:pt x="280416" y="4572"/>
                  </a:lnTo>
                  <a:lnTo>
                    <a:pt x="257556" y="1524"/>
                  </a:lnTo>
                  <a:lnTo>
                    <a:pt x="245364" y="1524"/>
                  </a:lnTo>
                  <a:lnTo>
                    <a:pt x="233172" y="0"/>
                  </a:lnTo>
                  <a:lnTo>
                    <a:pt x="220980" y="1524"/>
                  </a:ln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8"/>
                  </a:lnTo>
                  <a:lnTo>
                    <a:pt x="85344" y="53340"/>
                  </a:lnTo>
                  <a:lnTo>
                    <a:pt x="53340" y="85344"/>
                  </a:lnTo>
                  <a:lnTo>
                    <a:pt x="18288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6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4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close/>
                </a:path>
                <a:path w="2068195" h="467994">
                  <a:moveTo>
                    <a:pt x="2068068" y="233172"/>
                  </a:moveTo>
                  <a:lnTo>
                    <a:pt x="2066544" y="220980"/>
                  </a:lnTo>
                  <a:lnTo>
                    <a:pt x="2066544" y="210312"/>
                  </a:lnTo>
                  <a:lnTo>
                    <a:pt x="2061972" y="185928"/>
                  </a:lnTo>
                  <a:lnTo>
                    <a:pt x="2057400" y="164592"/>
                  </a:lnTo>
                  <a:lnTo>
                    <a:pt x="2057400" y="211836"/>
                  </a:lnTo>
                  <a:lnTo>
                    <a:pt x="2057400" y="257556"/>
                  </a:lnTo>
                  <a:lnTo>
                    <a:pt x="2048256" y="300228"/>
                  </a:lnTo>
                  <a:lnTo>
                    <a:pt x="2031492" y="341376"/>
                  </a:lnTo>
                  <a:lnTo>
                    <a:pt x="2007108" y="376428"/>
                  </a:lnTo>
                  <a:lnTo>
                    <a:pt x="1976628" y="406908"/>
                  </a:lnTo>
                  <a:lnTo>
                    <a:pt x="1940052" y="431292"/>
                  </a:lnTo>
                  <a:lnTo>
                    <a:pt x="1900428" y="448056"/>
                  </a:lnTo>
                  <a:lnTo>
                    <a:pt x="1856232" y="457200"/>
                  </a:lnTo>
                  <a:lnTo>
                    <a:pt x="1810512" y="457200"/>
                  </a:lnTo>
                  <a:lnTo>
                    <a:pt x="1767840" y="448056"/>
                  </a:lnTo>
                  <a:lnTo>
                    <a:pt x="1726692" y="431292"/>
                  </a:lnTo>
                  <a:lnTo>
                    <a:pt x="1691640" y="406908"/>
                  </a:lnTo>
                  <a:lnTo>
                    <a:pt x="1661160" y="376428"/>
                  </a:lnTo>
                  <a:lnTo>
                    <a:pt x="1636776" y="339852"/>
                  </a:lnTo>
                  <a:lnTo>
                    <a:pt x="1620012" y="300228"/>
                  </a:lnTo>
                  <a:lnTo>
                    <a:pt x="1610868" y="256032"/>
                  </a:lnTo>
                  <a:lnTo>
                    <a:pt x="1610868" y="210312"/>
                  </a:lnTo>
                  <a:lnTo>
                    <a:pt x="1620012" y="167640"/>
                  </a:lnTo>
                  <a:lnTo>
                    <a:pt x="1636776" y="126492"/>
                  </a:lnTo>
                  <a:lnTo>
                    <a:pt x="1661160" y="91440"/>
                  </a:lnTo>
                  <a:lnTo>
                    <a:pt x="1691640" y="60960"/>
                  </a:lnTo>
                  <a:lnTo>
                    <a:pt x="1728216" y="36588"/>
                  </a:lnTo>
                  <a:lnTo>
                    <a:pt x="1767840" y="19812"/>
                  </a:lnTo>
                  <a:lnTo>
                    <a:pt x="1812036" y="10668"/>
                  </a:lnTo>
                  <a:lnTo>
                    <a:pt x="1857756" y="10668"/>
                  </a:lnTo>
                  <a:lnTo>
                    <a:pt x="1900428" y="19812"/>
                  </a:lnTo>
                  <a:lnTo>
                    <a:pt x="1941576" y="36588"/>
                  </a:lnTo>
                  <a:lnTo>
                    <a:pt x="1976628" y="60960"/>
                  </a:lnTo>
                  <a:lnTo>
                    <a:pt x="2007108" y="91440"/>
                  </a:lnTo>
                  <a:lnTo>
                    <a:pt x="2031492" y="128016"/>
                  </a:lnTo>
                  <a:lnTo>
                    <a:pt x="2048256" y="167640"/>
                  </a:lnTo>
                  <a:lnTo>
                    <a:pt x="2057400" y="211836"/>
                  </a:lnTo>
                  <a:lnTo>
                    <a:pt x="2057400" y="164592"/>
                  </a:lnTo>
                  <a:lnTo>
                    <a:pt x="2039112" y="121920"/>
                  </a:lnTo>
                  <a:lnTo>
                    <a:pt x="2014728" y="85344"/>
                  </a:lnTo>
                  <a:lnTo>
                    <a:pt x="1982724" y="53340"/>
                  </a:lnTo>
                  <a:lnTo>
                    <a:pt x="1924812" y="18288"/>
                  </a:lnTo>
                  <a:lnTo>
                    <a:pt x="1880616" y="4572"/>
                  </a:lnTo>
                  <a:lnTo>
                    <a:pt x="1857756" y="1524"/>
                  </a:lnTo>
                  <a:lnTo>
                    <a:pt x="1845564" y="1524"/>
                  </a:lnTo>
                  <a:lnTo>
                    <a:pt x="1833372" y="0"/>
                  </a:lnTo>
                  <a:lnTo>
                    <a:pt x="1821180" y="1524"/>
                  </a:lnTo>
                  <a:lnTo>
                    <a:pt x="1810512" y="1524"/>
                  </a:lnTo>
                  <a:lnTo>
                    <a:pt x="1786128" y="6096"/>
                  </a:lnTo>
                  <a:lnTo>
                    <a:pt x="1743456" y="18288"/>
                  </a:lnTo>
                  <a:lnTo>
                    <a:pt x="1685544" y="53340"/>
                  </a:lnTo>
                  <a:lnTo>
                    <a:pt x="1653540" y="85344"/>
                  </a:lnTo>
                  <a:lnTo>
                    <a:pt x="1618488" y="143256"/>
                  </a:lnTo>
                  <a:lnTo>
                    <a:pt x="1604772" y="187452"/>
                  </a:lnTo>
                  <a:lnTo>
                    <a:pt x="1601724" y="210312"/>
                  </a:lnTo>
                  <a:lnTo>
                    <a:pt x="1601724" y="222504"/>
                  </a:lnTo>
                  <a:lnTo>
                    <a:pt x="1600200" y="234696"/>
                  </a:lnTo>
                  <a:lnTo>
                    <a:pt x="1601724" y="245364"/>
                  </a:lnTo>
                  <a:lnTo>
                    <a:pt x="1601724" y="257556"/>
                  </a:lnTo>
                  <a:lnTo>
                    <a:pt x="1610868" y="303276"/>
                  </a:lnTo>
                  <a:lnTo>
                    <a:pt x="1629156" y="345948"/>
                  </a:lnTo>
                  <a:lnTo>
                    <a:pt x="1653540" y="382524"/>
                  </a:lnTo>
                  <a:lnTo>
                    <a:pt x="1685544" y="414528"/>
                  </a:lnTo>
                  <a:lnTo>
                    <a:pt x="1743456" y="449580"/>
                  </a:lnTo>
                  <a:lnTo>
                    <a:pt x="1810512" y="466344"/>
                  </a:lnTo>
                  <a:lnTo>
                    <a:pt x="1822704" y="466344"/>
                  </a:lnTo>
                  <a:lnTo>
                    <a:pt x="1834896" y="467868"/>
                  </a:lnTo>
                  <a:lnTo>
                    <a:pt x="1845564" y="466344"/>
                  </a:lnTo>
                  <a:lnTo>
                    <a:pt x="1857756" y="466344"/>
                  </a:lnTo>
                  <a:lnTo>
                    <a:pt x="1903476" y="457200"/>
                  </a:lnTo>
                  <a:lnTo>
                    <a:pt x="1946148" y="438912"/>
                  </a:lnTo>
                  <a:lnTo>
                    <a:pt x="1982724" y="414528"/>
                  </a:lnTo>
                  <a:lnTo>
                    <a:pt x="2014728" y="382524"/>
                  </a:lnTo>
                  <a:lnTo>
                    <a:pt x="2049780" y="324612"/>
                  </a:lnTo>
                  <a:lnTo>
                    <a:pt x="2066544" y="257556"/>
                  </a:lnTo>
                  <a:lnTo>
                    <a:pt x="2066544" y="245364"/>
                  </a:lnTo>
                  <a:lnTo>
                    <a:pt x="20680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5789167" y="910856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1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5499696" y="986993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7099833" y="986993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5340096" y="4613147"/>
            <a:ext cx="2068195" cy="467995"/>
            <a:chOff x="5340096" y="4613147"/>
            <a:chExt cx="2068195" cy="467995"/>
          </a:xfrm>
        </p:grpSpPr>
        <p:sp>
          <p:nvSpPr>
            <p:cNvPr id="86" name="object 86"/>
            <p:cNvSpPr/>
            <p:nvPr/>
          </p:nvSpPr>
          <p:spPr>
            <a:xfrm>
              <a:off x="5344668" y="4617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5340096" y="4613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1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6944868" y="4617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940296" y="4613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2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5789167" y="4644631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499696" y="4720767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7099833" y="4720767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/>
          <p:nvPr/>
        </p:nvSpPr>
        <p:spPr>
          <a:xfrm>
            <a:off x="5340096" y="3851147"/>
            <a:ext cx="2068195" cy="467995"/>
          </a:xfrm>
          <a:custGeom>
            <a:avLst/>
            <a:gdLst/>
            <a:ahLst/>
            <a:cxnLst/>
            <a:rect l="l" t="t" r="r" b="b"/>
            <a:pathLst>
              <a:path w="2068195" h="467995">
                <a:moveTo>
                  <a:pt x="467868" y="233172"/>
                </a:moveTo>
                <a:lnTo>
                  <a:pt x="466344" y="220980"/>
                </a:lnTo>
                <a:lnTo>
                  <a:pt x="466344" y="210312"/>
                </a:lnTo>
                <a:lnTo>
                  <a:pt x="461772" y="185928"/>
                </a:lnTo>
                <a:lnTo>
                  <a:pt x="457200" y="164592"/>
                </a:lnTo>
                <a:lnTo>
                  <a:pt x="457200" y="211836"/>
                </a:lnTo>
                <a:lnTo>
                  <a:pt x="457200" y="257556"/>
                </a:lnTo>
                <a:lnTo>
                  <a:pt x="448056" y="300228"/>
                </a:lnTo>
                <a:lnTo>
                  <a:pt x="431292" y="341376"/>
                </a:lnTo>
                <a:lnTo>
                  <a:pt x="406908" y="376428"/>
                </a:lnTo>
                <a:lnTo>
                  <a:pt x="376428" y="406920"/>
                </a:lnTo>
                <a:lnTo>
                  <a:pt x="339852" y="431292"/>
                </a:lnTo>
                <a:lnTo>
                  <a:pt x="300228" y="448068"/>
                </a:lnTo>
                <a:lnTo>
                  <a:pt x="256032" y="457200"/>
                </a:lnTo>
                <a:lnTo>
                  <a:pt x="210312" y="457200"/>
                </a:lnTo>
                <a:lnTo>
                  <a:pt x="167640" y="448068"/>
                </a:lnTo>
                <a:lnTo>
                  <a:pt x="126492" y="431292"/>
                </a:lnTo>
                <a:lnTo>
                  <a:pt x="91440" y="406920"/>
                </a:lnTo>
                <a:lnTo>
                  <a:pt x="60960" y="376428"/>
                </a:lnTo>
                <a:lnTo>
                  <a:pt x="36576" y="339852"/>
                </a:lnTo>
                <a:lnTo>
                  <a:pt x="19812" y="300228"/>
                </a:lnTo>
                <a:lnTo>
                  <a:pt x="10668" y="256032"/>
                </a:lnTo>
                <a:lnTo>
                  <a:pt x="10668" y="210312"/>
                </a:lnTo>
                <a:lnTo>
                  <a:pt x="19812" y="167640"/>
                </a:lnTo>
                <a:lnTo>
                  <a:pt x="36576" y="126492"/>
                </a:lnTo>
                <a:lnTo>
                  <a:pt x="60960" y="91440"/>
                </a:lnTo>
                <a:lnTo>
                  <a:pt x="91440" y="60960"/>
                </a:lnTo>
                <a:lnTo>
                  <a:pt x="128016" y="36576"/>
                </a:lnTo>
                <a:lnTo>
                  <a:pt x="167640" y="19812"/>
                </a:lnTo>
                <a:lnTo>
                  <a:pt x="211836" y="10668"/>
                </a:lnTo>
                <a:lnTo>
                  <a:pt x="257556" y="10668"/>
                </a:lnTo>
                <a:lnTo>
                  <a:pt x="300228" y="19812"/>
                </a:lnTo>
                <a:lnTo>
                  <a:pt x="341376" y="36576"/>
                </a:lnTo>
                <a:lnTo>
                  <a:pt x="376428" y="60960"/>
                </a:lnTo>
                <a:lnTo>
                  <a:pt x="406908" y="91440"/>
                </a:lnTo>
                <a:lnTo>
                  <a:pt x="431292" y="128016"/>
                </a:lnTo>
                <a:lnTo>
                  <a:pt x="448056" y="167640"/>
                </a:lnTo>
                <a:lnTo>
                  <a:pt x="457200" y="211836"/>
                </a:lnTo>
                <a:lnTo>
                  <a:pt x="457200" y="164592"/>
                </a:lnTo>
                <a:lnTo>
                  <a:pt x="438912" y="121920"/>
                </a:lnTo>
                <a:lnTo>
                  <a:pt x="414528" y="85344"/>
                </a:lnTo>
                <a:lnTo>
                  <a:pt x="382524" y="53340"/>
                </a:lnTo>
                <a:lnTo>
                  <a:pt x="324612" y="18288"/>
                </a:lnTo>
                <a:lnTo>
                  <a:pt x="280416" y="4572"/>
                </a:lnTo>
                <a:lnTo>
                  <a:pt x="257556" y="1524"/>
                </a:lnTo>
                <a:lnTo>
                  <a:pt x="245364" y="1524"/>
                </a:lnTo>
                <a:lnTo>
                  <a:pt x="233172" y="0"/>
                </a:lnTo>
                <a:lnTo>
                  <a:pt x="220980" y="1524"/>
                </a:lnTo>
                <a:lnTo>
                  <a:pt x="210312" y="1524"/>
                </a:lnTo>
                <a:lnTo>
                  <a:pt x="185928" y="6096"/>
                </a:lnTo>
                <a:lnTo>
                  <a:pt x="143256" y="18288"/>
                </a:lnTo>
                <a:lnTo>
                  <a:pt x="85344" y="53340"/>
                </a:lnTo>
                <a:lnTo>
                  <a:pt x="53340" y="85344"/>
                </a:lnTo>
                <a:lnTo>
                  <a:pt x="18288" y="143256"/>
                </a:lnTo>
                <a:lnTo>
                  <a:pt x="4572" y="187452"/>
                </a:lnTo>
                <a:lnTo>
                  <a:pt x="1524" y="210312"/>
                </a:lnTo>
                <a:lnTo>
                  <a:pt x="1524" y="222504"/>
                </a:lnTo>
                <a:lnTo>
                  <a:pt x="0" y="234696"/>
                </a:lnTo>
                <a:lnTo>
                  <a:pt x="1524" y="245364"/>
                </a:lnTo>
                <a:lnTo>
                  <a:pt x="1524" y="257556"/>
                </a:lnTo>
                <a:lnTo>
                  <a:pt x="10668" y="303276"/>
                </a:lnTo>
                <a:lnTo>
                  <a:pt x="28956" y="345948"/>
                </a:lnTo>
                <a:lnTo>
                  <a:pt x="53340" y="382524"/>
                </a:lnTo>
                <a:lnTo>
                  <a:pt x="85344" y="414528"/>
                </a:lnTo>
                <a:lnTo>
                  <a:pt x="143256" y="449580"/>
                </a:lnTo>
                <a:lnTo>
                  <a:pt x="210312" y="466344"/>
                </a:lnTo>
                <a:lnTo>
                  <a:pt x="222504" y="466344"/>
                </a:lnTo>
                <a:lnTo>
                  <a:pt x="234696" y="467868"/>
                </a:lnTo>
                <a:lnTo>
                  <a:pt x="245364" y="466344"/>
                </a:lnTo>
                <a:lnTo>
                  <a:pt x="257556" y="466344"/>
                </a:lnTo>
                <a:lnTo>
                  <a:pt x="303276" y="457200"/>
                </a:lnTo>
                <a:lnTo>
                  <a:pt x="345948" y="438912"/>
                </a:lnTo>
                <a:lnTo>
                  <a:pt x="382524" y="414528"/>
                </a:lnTo>
                <a:lnTo>
                  <a:pt x="414528" y="382524"/>
                </a:lnTo>
                <a:lnTo>
                  <a:pt x="449580" y="324612"/>
                </a:lnTo>
                <a:lnTo>
                  <a:pt x="466344" y="257556"/>
                </a:lnTo>
                <a:lnTo>
                  <a:pt x="466344" y="245364"/>
                </a:lnTo>
                <a:lnTo>
                  <a:pt x="467868" y="233172"/>
                </a:lnTo>
                <a:close/>
              </a:path>
              <a:path w="2068195" h="467995">
                <a:moveTo>
                  <a:pt x="2068068" y="233172"/>
                </a:moveTo>
                <a:lnTo>
                  <a:pt x="2066544" y="220980"/>
                </a:lnTo>
                <a:lnTo>
                  <a:pt x="2066544" y="210312"/>
                </a:lnTo>
                <a:lnTo>
                  <a:pt x="2061972" y="185928"/>
                </a:lnTo>
                <a:lnTo>
                  <a:pt x="2057400" y="164592"/>
                </a:lnTo>
                <a:lnTo>
                  <a:pt x="2057400" y="211836"/>
                </a:lnTo>
                <a:lnTo>
                  <a:pt x="2057400" y="257556"/>
                </a:lnTo>
                <a:lnTo>
                  <a:pt x="2048256" y="300228"/>
                </a:lnTo>
                <a:lnTo>
                  <a:pt x="2031492" y="341376"/>
                </a:lnTo>
                <a:lnTo>
                  <a:pt x="2007108" y="376428"/>
                </a:lnTo>
                <a:lnTo>
                  <a:pt x="1976628" y="406920"/>
                </a:lnTo>
                <a:lnTo>
                  <a:pt x="1940052" y="431292"/>
                </a:lnTo>
                <a:lnTo>
                  <a:pt x="1900428" y="448068"/>
                </a:lnTo>
                <a:lnTo>
                  <a:pt x="1856232" y="457200"/>
                </a:lnTo>
                <a:lnTo>
                  <a:pt x="1810512" y="457200"/>
                </a:lnTo>
                <a:lnTo>
                  <a:pt x="1767840" y="448068"/>
                </a:lnTo>
                <a:lnTo>
                  <a:pt x="1726692" y="431292"/>
                </a:lnTo>
                <a:lnTo>
                  <a:pt x="1691640" y="406920"/>
                </a:lnTo>
                <a:lnTo>
                  <a:pt x="1661160" y="376428"/>
                </a:lnTo>
                <a:lnTo>
                  <a:pt x="1636776" y="339852"/>
                </a:lnTo>
                <a:lnTo>
                  <a:pt x="1620012" y="300228"/>
                </a:lnTo>
                <a:lnTo>
                  <a:pt x="1610868" y="256032"/>
                </a:lnTo>
                <a:lnTo>
                  <a:pt x="1610868" y="210312"/>
                </a:lnTo>
                <a:lnTo>
                  <a:pt x="1620012" y="167640"/>
                </a:lnTo>
                <a:lnTo>
                  <a:pt x="1636776" y="126492"/>
                </a:lnTo>
                <a:lnTo>
                  <a:pt x="1661160" y="91440"/>
                </a:lnTo>
                <a:lnTo>
                  <a:pt x="1691640" y="60960"/>
                </a:lnTo>
                <a:lnTo>
                  <a:pt x="1728216" y="36576"/>
                </a:lnTo>
                <a:lnTo>
                  <a:pt x="1767840" y="19812"/>
                </a:lnTo>
                <a:lnTo>
                  <a:pt x="1812036" y="10668"/>
                </a:lnTo>
                <a:lnTo>
                  <a:pt x="1857756" y="10668"/>
                </a:lnTo>
                <a:lnTo>
                  <a:pt x="1900428" y="19812"/>
                </a:lnTo>
                <a:lnTo>
                  <a:pt x="1941576" y="36576"/>
                </a:lnTo>
                <a:lnTo>
                  <a:pt x="1976628" y="60960"/>
                </a:lnTo>
                <a:lnTo>
                  <a:pt x="2007108" y="91440"/>
                </a:lnTo>
                <a:lnTo>
                  <a:pt x="2031492" y="128016"/>
                </a:lnTo>
                <a:lnTo>
                  <a:pt x="2048256" y="167640"/>
                </a:lnTo>
                <a:lnTo>
                  <a:pt x="2057400" y="211836"/>
                </a:lnTo>
                <a:lnTo>
                  <a:pt x="2057400" y="164592"/>
                </a:lnTo>
                <a:lnTo>
                  <a:pt x="2039112" y="121920"/>
                </a:lnTo>
                <a:lnTo>
                  <a:pt x="2014728" y="85344"/>
                </a:lnTo>
                <a:lnTo>
                  <a:pt x="1982724" y="53340"/>
                </a:lnTo>
                <a:lnTo>
                  <a:pt x="1924812" y="18288"/>
                </a:lnTo>
                <a:lnTo>
                  <a:pt x="1880616" y="4572"/>
                </a:lnTo>
                <a:lnTo>
                  <a:pt x="1857756" y="1524"/>
                </a:lnTo>
                <a:lnTo>
                  <a:pt x="1845564" y="1524"/>
                </a:lnTo>
                <a:lnTo>
                  <a:pt x="1833372" y="0"/>
                </a:lnTo>
                <a:lnTo>
                  <a:pt x="1821180" y="1524"/>
                </a:lnTo>
                <a:lnTo>
                  <a:pt x="1810512" y="1524"/>
                </a:lnTo>
                <a:lnTo>
                  <a:pt x="1786128" y="6096"/>
                </a:lnTo>
                <a:lnTo>
                  <a:pt x="1743456" y="18288"/>
                </a:lnTo>
                <a:lnTo>
                  <a:pt x="1685544" y="53340"/>
                </a:lnTo>
                <a:lnTo>
                  <a:pt x="1653540" y="85344"/>
                </a:lnTo>
                <a:lnTo>
                  <a:pt x="1618488" y="143256"/>
                </a:lnTo>
                <a:lnTo>
                  <a:pt x="1604772" y="187452"/>
                </a:lnTo>
                <a:lnTo>
                  <a:pt x="1601724" y="210312"/>
                </a:lnTo>
                <a:lnTo>
                  <a:pt x="1601724" y="222504"/>
                </a:lnTo>
                <a:lnTo>
                  <a:pt x="1600200" y="234696"/>
                </a:lnTo>
                <a:lnTo>
                  <a:pt x="1601724" y="245364"/>
                </a:lnTo>
                <a:lnTo>
                  <a:pt x="1601724" y="257556"/>
                </a:lnTo>
                <a:lnTo>
                  <a:pt x="1610868" y="303276"/>
                </a:lnTo>
                <a:lnTo>
                  <a:pt x="1629156" y="345948"/>
                </a:lnTo>
                <a:lnTo>
                  <a:pt x="1653540" y="382524"/>
                </a:lnTo>
                <a:lnTo>
                  <a:pt x="1685544" y="414528"/>
                </a:lnTo>
                <a:lnTo>
                  <a:pt x="1743456" y="449580"/>
                </a:lnTo>
                <a:lnTo>
                  <a:pt x="1810512" y="466344"/>
                </a:lnTo>
                <a:lnTo>
                  <a:pt x="1822704" y="466344"/>
                </a:lnTo>
                <a:lnTo>
                  <a:pt x="1834896" y="467868"/>
                </a:lnTo>
                <a:lnTo>
                  <a:pt x="1845564" y="466344"/>
                </a:lnTo>
                <a:lnTo>
                  <a:pt x="1857756" y="466344"/>
                </a:lnTo>
                <a:lnTo>
                  <a:pt x="1903476" y="457200"/>
                </a:lnTo>
                <a:lnTo>
                  <a:pt x="1946148" y="438912"/>
                </a:lnTo>
                <a:lnTo>
                  <a:pt x="1982724" y="414528"/>
                </a:lnTo>
                <a:lnTo>
                  <a:pt x="2014728" y="382524"/>
                </a:lnTo>
                <a:lnTo>
                  <a:pt x="2049780" y="324612"/>
                </a:lnTo>
                <a:lnTo>
                  <a:pt x="2066544" y="257556"/>
                </a:lnTo>
                <a:lnTo>
                  <a:pt x="2066544" y="245364"/>
                </a:lnTo>
                <a:lnTo>
                  <a:pt x="2068068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 txBox="1"/>
          <p:nvPr/>
        </p:nvSpPr>
        <p:spPr>
          <a:xfrm>
            <a:off x="5789167" y="3882719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3366058" y="5273684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6337744" y="542613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8623820" y="542613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204284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5499696" y="5502271"/>
            <a:ext cx="12509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7099833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785595" y="5502271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9385731" y="5502271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07" name="object 107"/>
          <p:cNvSpPr txBox="1"/>
          <p:nvPr/>
        </p:nvSpPr>
        <p:spPr>
          <a:xfrm>
            <a:off x="3746918" y="603559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2299246" y="611191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10" name="object 110"/>
          <p:cNvSpPr txBox="1"/>
          <p:nvPr/>
        </p:nvSpPr>
        <p:spPr>
          <a:xfrm>
            <a:off x="5789167" y="6188042"/>
            <a:ext cx="11684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6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8075168" y="6188042"/>
            <a:ext cx="11684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10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499696" y="6264180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7099833" y="6264180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785595" y="6264180"/>
            <a:ext cx="14478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9385731" y="6264180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499696" y="3958856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099833" y="3958856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>
            <a:spLocks noGrp="1"/>
          </p:cNvSpPr>
          <p:nvPr>
            <p:ph type="title"/>
          </p:nvPr>
        </p:nvSpPr>
        <p:spPr>
          <a:xfrm>
            <a:off x="1803907" y="830122"/>
            <a:ext cx="2279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</a:rPr>
              <a:t>Добавяне </a:t>
            </a:r>
            <a:r>
              <a:rPr sz="2400" spc="-5" dirty="0">
                <a:solidFill>
                  <a:srgbClr val="FFFFFF"/>
                </a:solidFill>
              </a:rPr>
              <a:t>на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дъга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464296" cy="6853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32253" y="1971649"/>
            <a:ext cx="8001000" cy="1518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Покриващо дърво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на граф 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представлява подграф,  </a:t>
            </a:r>
            <a:r>
              <a:rPr sz="2800" spc="-40" dirty="0">
                <a:solidFill>
                  <a:srgbClr val="FFFFFF"/>
                </a:solidFill>
                <a:latin typeface="Times New Roman"/>
                <a:cs typeface="Times New Roman"/>
              </a:rPr>
              <a:t>който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съдържа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всички </a:t>
            </a:r>
            <a:r>
              <a:rPr sz="2800" spc="-25" dirty="0">
                <a:solidFill>
                  <a:srgbClr val="FFFFFF"/>
                </a:solidFill>
                <a:latin typeface="Times New Roman"/>
                <a:cs typeface="Times New Roman"/>
              </a:rPr>
              <a:t>възли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и е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дърво (няма</a:t>
            </a:r>
            <a:r>
              <a:rPr sz="2800" spc="1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цикли).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solidFill>
                  <a:srgbClr val="FFFFFF"/>
                </a:solidFill>
                <a:latin typeface="Times New Roman"/>
                <a:cs typeface="Times New Roman"/>
              </a:rPr>
              <a:t>Един граф </a:t>
            </a:r>
            <a:r>
              <a:rPr sz="2800" spc="-35" dirty="0">
                <a:solidFill>
                  <a:srgbClr val="FFFFFF"/>
                </a:solidFill>
                <a:latin typeface="Times New Roman"/>
                <a:cs typeface="Times New Roman"/>
              </a:rPr>
              <a:t>може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да </a:t>
            </a:r>
            <a:r>
              <a:rPr sz="2800" spc="-15" dirty="0">
                <a:solidFill>
                  <a:srgbClr val="FFFFFF"/>
                </a:solidFill>
                <a:latin typeface="Times New Roman"/>
                <a:cs typeface="Times New Roman"/>
              </a:rPr>
              <a:t>има </a:t>
            </a:r>
            <a:r>
              <a:rPr sz="2800" spc="-20" dirty="0">
                <a:solidFill>
                  <a:srgbClr val="FFFFFF"/>
                </a:solidFill>
                <a:latin typeface="Times New Roman"/>
                <a:cs typeface="Times New Roman"/>
              </a:rPr>
              <a:t>много </a:t>
            </a:r>
            <a:r>
              <a:rPr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покриващи</a:t>
            </a:r>
            <a:r>
              <a:rPr sz="2800" spc="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FFFFFF"/>
                </a:solidFill>
                <a:latin typeface="Times New Roman"/>
                <a:cs typeface="Times New Roman"/>
              </a:rPr>
              <a:t>дървета.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4284" y="5100370"/>
            <a:ext cx="384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или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75696" y="4184484"/>
            <a:ext cx="40074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Някои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покриващи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дървета 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на граф</a:t>
            </a:r>
            <a:r>
              <a:rPr sz="2000" spc="-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08709" y="4184484"/>
            <a:ext cx="7943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Граф</a:t>
            </a:r>
            <a:r>
              <a:rPr sz="2000" spc="-2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60471" y="444703"/>
            <a:ext cx="43853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1. </a:t>
            </a:r>
            <a:r>
              <a:rPr spc="-5" dirty="0"/>
              <a:t>Покриващи</a:t>
            </a:r>
            <a:r>
              <a:rPr spc="-85" dirty="0"/>
              <a:t> </a:t>
            </a:r>
            <a:r>
              <a:rPr dirty="0"/>
              <a:t>дървета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772668" y="1108405"/>
            <a:ext cx="9144000" cy="86360"/>
            <a:chOff x="772668" y="1108405"/>
            <a:chExt cx="9144000" cy="86360"/>
          </a:xfrm>
        </p:grpSpPr>
        <p:sp>
          <p:nvSpPr>
            <p:cNvPr id="9" name="object 9"/>
            <p:cNvSpPr/>
            <p:nvPr/>
          </p:nvSpPr>
          <p:spPr>
            <a:xfrm>
              <a:off x="772668" y="1112520"/>
              <a:ext cx="9144000" cy="76200"/>
            </a:xfrm>
            <a:custGeom>
              <a:avLst/>
              <a:gdLst/>
              <a:ahLst/>
              <a:cxnLst/>
              <a:rect l="l" t="t" r="r" b="b"/>
              <a:pathLst>
                <a:path w="9144000" h="76200">
                  <a:moveTo>
                    <a:pt x="91440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0" y="76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72668" y="1108404"/>
              <a:ext cx="9144000" cy="86360"/>
            </a:xfrm>
            <a:custGeom>
              <a:avLst/>
              <a:gdLst/>
              <a:ahLst/>
              <a:cxnLst/>
              <a:rect l="l" t="t" r="r" b="b"/>
              <a:pathLst>
                <a:path w="9144000" h="86359">
                  <a:moveTo>
                    <a:pt x="914400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0" y="75742"/>
                  </a:lnTo>
                  <a:lnTo>
                    <a:pt x="609" y="76200"/>
                  </a:lnTo>
                  <a:lnTo>
                    <a:pt x="0" y="76200"/>
                  </a:lnTo>
                  <a:lnTo>
                    <a:pt x="0" y="80010"/>
                  </a:lnTo>
                  <a:lnTo>
                    <a:pt x="0" y="86360"/>
                  </a:lnTo>
                  <a:lnTo>
                    <a:pt x="9144000" y="86360"/>
                  </a:lnTo>
                  <a:lnTo>
                    <a:pt x="9144000" y="80314"/>
                  </a:lnTo>
                  <a:lnTo>
                    <a:pt x="9144000" y="80010"/>
                  </a:lnTo>
                  <a:lnTo>
                    <a:pt x="9144000" y="75742"/>
                  </a:lnTo>
                  <a:lnTo>
                    <a:pt x="9144000" y="10210"/>
                  </a:lnTo>
                  <a:lnTo>
                    <a:pt x="9144000" y="4114"/>
                  </a:lnTo>
                  <a:lnTo>
                    <a:pt x="9139428" y="4114"/>
                  </a:lnTo>
                  <a:lnTo>
                    <a:pt x="9139428" y="10210"/>
                  </a:lnTo>
                  <a:lnTo>
                    <a:pt x="9139428" y="75742"/>
                  </a:lnTo>
                  <a:lnTo>
                    <a:pt x="6096" y="75742"/>
                  </a:lnTo>
                  <a:lnTo>
                    <a:pt x="6096" y="10210"/>
                  </a:lnTo>
                  <a:lnTo>
                    <a:pt x="9139428" y="10210"/>
                  </a:lnTo>
                  <a:lnTo>
                    <a:pt x="9139428" y="4114"/>
                  </a:lnTo>
                  <a:lnTo>
                    <a:pt x="6096" y="4114"/>
                  </a:lnTo>
                  <a:lnTo>
                    <a:pt x="5689" y="4521"/>
                  </a:lnTo>
                  <a:lnTo>
                    <a:pt x="5689" y="80010"/>
                  </a:lnTo>
                  <a:lnTo>
                    <a:pt x="3136" y="80010"/>
                  </a:lnTo>
                  <a:lnTo>
                    <a:pt x="3136" y="78105"/>
                  </a:lnTo>
                  <a:lnTo>
                    <a:pt x="5689" y="80010"/>
                  </a:lnTo>
                  <a:lnTo>
                    <a:pt x="5689" y="4521"/>
                  </a:lnTo>
                  <a:lnTo>
                    <a:pt x="3225" y="6985"/>
                  </a:lnTo>
                  <a:lnTo>
                    <a:pt x="3225" y="3810"/>
                  </a:lnTo>
                  <a:lnTo>
                    <a:pt x="9144000" y="381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830315" y="5100370"/>
            <a:ext cx="384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или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65287" y="5066766"/>
            <a:ext cx="384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или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921496" cy="6853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37744" y="1672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3820" y="1672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23820" y="4644631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23820" y="3120631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8331" y="2434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9295" y="2787395"/>
            <a:ext cx="6944995" cy="3279775"/>
            <a:chOff x="2749295" y="2787395"/>
            <a:chExt cx="6944995" cy="3279775"/>
          </a:xfrm>
        </p:grpSpPr>
        <p:sp>
          <p:nvSpPr>
            <p:cNvPr id="9" name="object 9"/>
            <p:cNvSpPr/>
            <p:nvPr/>
          </p:nvSpPr>
          <p:spPr>
            <a:xfrm>
              <a:off x="2749295" y="2865119"/>
              <a:ext cx="163195" cy="3202305"/>
            </a:xfrm>
            <a:custGeom>
              <a:avLst/>
              <a:gdLst/>
              <a:ahLst/>
              <a:cxnLst/>
              <a:rect l="l" t="t" r="r" b="b"/>
              <a:pathLst>
                <a:path w="163194" h="3202304">
                  <a:moveTo>
                    <a:pt x="10668" y="0"/>
                  </a:moveTo>
                  <a:lnTo>
                    <a:pt x="0" y="1524"/>
                  </a:lnTo>
                  <a:lnTo>
                    <a:pt x="152400" y="3201924"/>
                  </a:lnTo>
                  <a:lnTo>
                    <a:pt x="163068" y="32004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63696" y="2787395"/>
              <a:ext cx="710565" cy="614680"/>
            </a:xfrm>
            <a:custGeom>
              <a:avLst/>
              <a:gdLst/>
              <a:ahLst/>
              <a:cxnLst/>
              <a:rect l="l" t="t" r="r" b="b"/>
              <a:pathLst>
                <a:path w="710564" h="614679">
                  <a:moveTo>
                    <a:pt x="544068" y="24384"/>
                  </a:moveTo>
                  <a:lnTo>
                    <a:pt x="515112" y="0"/>
                  </a:lnTo>
                  <a:lnTo>
                    <a:pt x="0" y="589788"/>
                  </a:lnTo>
                  <a:lnTo>
                    <a:pt x="28956" y="614172"/>
                  </a:lnTo>
                  <a:lnTo>
                    <a:pt x="544068" y="24384"/>
                  </a:lnTo>
                  <a:close/>
                </a:path>
                <a:path w="710564" h="614679">
                  <a:moveTo>
                    <a:pt x="710184" y="80772"/>
                  </a:moveTo>
                  <a:lnTo>
                    <a:pt x="672084" y="76200"/>
                  </a:lnTo>
                  <a:lnTo>
                    <a:pt x="595884" y="609600"/>
                  </a:lnTo>
                  <a:lnTo>
                    <a:pt x="633984" y="614172"/>
                  </a:lnTo>
                  <a:lnTo>
                    <a:pt x="710184" y="8077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30667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26095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30867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26295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075168" y="3882719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626095" y="879347"/>
            <a:ext cx="2068195" cy="5725795"/>
            <a:chOff x="7626095" y="879347"/>
            <a:chExt cx="2068195" cy="5725795"/>
          </a:xfrm>
        </p:grpSpPr>
        <p:sp>
          <p:nvSpPr>
            <p:cNvPr id="17" name="object 17"/>
            <p:cNvSpPr/>
            <p:nvPr/>
          </p:nvSpPr>
          <p:spPr>
            <a:xfrm>
              <a:off x="7630667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26095" y="6137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2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30867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626096" y="879347"/>
              <a:ext cx="2068195" cy="5725795"/>
            </a:xfrm>
            <a:custGeom>
              <a:avLst/>
              <a:gdLst/>
              <a:ahLst/>
              <a:cxnLst/>
              <a:rect l="l" t="t" r="r" b="b"/>
              <a:pathLst>
                <a:path w="2068195" h="5725795">
                  <a:moveTo>
                    <a:pt x="467868" y="233172"/>
                  </a:move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57200" y="164592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6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2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2" y="167640"/>
                  </a:lnTo>
                  <a:lnTo>
                    <a:pt x="36576" y="126492"/>
                  </a:lnTo>
                  <a:lnTo>
                    <a:pt x="60960" y="91440"/>
                  </a:lnTo>
                  <a:lnTo>
                    <a:pt x="91440" y="60960"/>
                  </a:lnTo>
                  <a:lnTo>
                    <a:pt x="128016" y="36588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257556" y="10668"/>
                  </a:lnTo>
                  <a:lnTo>
                    <a:pt x="300228" y="19812"/>
                  </a:lnTo>
                  <a:lnTo>
                    <a:pt x="341376" y="36588"/>
                  </a:lnTo>
                  <a:lnTo>
                    <a:pt x="376428" y="60960"/>
                  </a:lnTo>
                  <a:lnTo>
                    <a:pt x="406908" y="91440"/>
                  </a:lnTo>
                  <a:lnTo>
                    <a:pt x="431292" y="128016"/>
                  </a:lnTo>
                  <a:lnTo>
                    <a:pt x="448056" y="167640"/>
                  </a:lnTo>
                  <a:lnTo>
                    <a:pt x="457200" y="211836"/>
                  </a:lnTo>
                  <a:lnTo>
                    <a:pt x="457200" y="164592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4" y="53340"/>
                  </a:lnTo>
                  <a:lnTo>
                    <a:pt x="324612" y="18288"/>
                  </a:lnTo>
                  <a:lnTo>
                    <a:pt x="280416" y="4572"/>
                  </a:lnTo>
                  <a:lnTo>
                    <a:pt x="257556" y="1524"/>
                  </a:lnTo>
                  <a:lnTo>
                    <a:pt x="245364" y="1524"/>
                  </a:lnTo>
                  <a:lnTo>
                    <a:pt x="233172" y="0"/>
                  </a:lnTo>
                  <a:lnTo>
                    <a:pt x="220980" y="1524"/>
                  </a:ln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8"/>
                  </a:lnTo>
                  <a:lnTo>
                    <a:pt x="85344" y="53340"/>
                  </a:lnTo>
                  <a:lnTo>
                    <a:pt x="53340" y="85344"/>
                  </a:lnTo>
                  <a:lnTo>
                    <a:pt x="18288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6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4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close/>
                </a:path>
                <a:path w="2068195" h="5725795">
                  <a:moveTo>
                    <a:pt x="2068068" y="5490972"/>
                  </a:moveTo>
                  <a:lnTo>
                    <a:pt x="2066544" y="5478780"/>
                  </a:lnTo>
                  <a:lnTo>
                    <a:pt x="2066544" y="5468112"/>
                  </a:lnTo>
                  <a:lnTo>
                    <a:pt x="2061972" y="5443728"/>
                  </a:lnTo>
                  <a:lnTo>
                    <a:pt x="2057400" y="5422392"/>
                  </a:lnTo>
                  <a:lnTo>
                    <a:pt x="2057400" y="5469636"/>
                  </a:lnTo>
                  <a:lnTo>
                    <a:pt x="2057400" y="5515356"/>
                  </a:lnTo>
                  <a:lnTo>
                    <a:pt x="2048256" y="5558028"/>
                  </a:lnTo>
                  <a:lnTo>
                    <a:pt x="2031492" y="5599176"/>
                  </a:lnTo>
                  <a:lnTo>
                    <a:pt x="2007108" y="5634228"/>
                  </a:lnTo>
                  <a:lnTo>
                    <a:pt x="1976628" y="5664708"/>
                  </a:lnTo>
                  <a:lnTo>
                    <a:pt x="1940052" y="5689092"/>
                  </a:lnTo>
                  <a:lnTo>
                    <a:pt x="1900428" y="5705856"/>
                  </a:lnTo>
                  <a:lnTo>
                    <a:pt x="1856232" y="5715000"/>
                  </a:lnTo>
                  <a:lnTo>
                    <a:pt x="1810512" y="5715000"/>
                  </a:lnTo>
                  <a:lnTo>
                    <a:pt x="1767840" y="5705856"/>
                  </a:lnTo>
                  <a:lnTo>
                    <a:pt x="1726692" y="5689092"/>
                  </a:lnTo>
                  <a:lnTo>
                    <a:pt x="1691640" y="5664708"/>
                  </a:lnTo>
                  <a:lnTo>
                    <a:pt x="1661160" y="5634228"/>
                  </a:lnTo>
                  <a:lnTo>
                    <a:pt x="1636776" y="5597652"/>
                  </a:lnTo>
                  <a:lnTo>
                    <a:pt x="1620012" y="5558028"/>
                  </a:lnTo>
                  <a:lnTo>
                    <a:pt x="1610868" y="5513832"/>
                  </a:lnTo>
                  <a:lnTo>
                    <a:pt x="1610868" y="5468112"/>
                  </a:lnTo>
                  <a:lnTo>
                    <a:pt x="1620012" y="5425440"/>
                  </a:lnTo>
                  <a:lnTo>
                    <a:pt x="1636776" y="5384292"/>
                  </a:lnTo>
                  <a:lnTo>
                    <a:pt x="1661160" y="5349240"/>
                  </a:lnTo>
                  <a:lnTo>
                    <a:pt x="1691640" y="5318760"/>
                  </a:lnTo>
                  <a:lnTo>
                    <a:pt x="1728216" y="5294376"/>
                  </a:lnTo>
                  <a:lnTo>
                    <a:pt x="1767840" y="5277612"/>
                  </a:lnTo>
                  <a:lnTo>
                    <a:pt x="1812036" y="5268468"/>
                  </a:lnTo>
                  <a:lnTo>
                    <a:pt x="1857756" y="5268468"/>
                  </a:lnTo>
                  <a:lnTo>
                    <a:pt x="1900428" y="5277612"/>
                  </a:lnTo>
                  <a:lnTo>
                    <a:pt x="1941576" y="5294376"/>
                  </a:lnTo>
                  <a:lnTo>
                    <a:pt x="1976628" y="5318760"/>
                  </a:lnTo>
                  <a:lnTo>
                    <a:pt x="2007108" y="5349240"/>
                  </a:lnTo>
                  <a:lnTo>
                    <a:pt x="2031492" y="5385816"/>
                  </a:lnTo>
                  <a:lnTo>
                    <a:pt x="2048256" y="5425440"/>
                  </a:lnTo>
                  <a:lnTo>
                    <a:pt x="2057400" y="5469636"/>
                  </a:lnTo>
                  <a:lnTo>
                    <a:pt x="2057400" y="5422392"/>
                  </a:lnTo>
                  <a:lnTo>
                    <a:pt x="2039112" y="5379720"/>
                  </a:lnTo>
                  <a:lnTo>
                    <a:pt x="2014728" y="5343144"/>
                  </a:lnTo>
                  <a:lnTo>
                    <a:pt x="1982724" y="5311140"/>
                  </a:lnTo>
                  <a:lnTo>
                    <a:pt x="1924812" y="5276088"/>
                  </a:lnTo>
                  <a:lnTo>
                    <a:pt x="1880616" y="5262372"/>
                  </a:lnTo>
                  <a:lnTo>
                    <a:pt x="1857756" y="5259324"/>
                  </a:lnTo>
                  <a:lnTo>
                    <a:pt x="1845564" y="5259324"/>
                  </a:lnTo>
                  <a:lnTo>
                    <a:pt x="1833372" y="5257800"/>
                  </a:lnTo>
                  <a:lnTo>
                    <a:pt x="1821180" y="5259324"/>
                  </a:lnTo>
                  <a:lnTo>
                    <a:pt x="1810512" y="5259324"/>
                  </a:lnTo>
                  <a:lnTo>
                    <a:pt x="1786128" y="5263896"/>
                  </a:lnTo>
                  <a:lnTo>
                    <a:pt x="1743456" y="5276088"/>
                  </a:lnTo>
                  <a:lnTo>
                    <a:pt x="1685544" y="5311140"/>
                  </a:lnTo>
                  <a:lnTo>
                    <a:pt x="1653540" y="5343144"/>
                  </a:lnTo>
                  <a:lnTo>
                    <a:pt x="1618488" y="5401056"/>
                  </a:lnTo>
                  <a:lnTo>
                    <a:pt x="1604772" y="5445252"/>
                  </a:lnTo>
                  <a:lnTo>
                    <a:pt x="1601724" y="5468112"/>
                  </a:lnTo>
                  <a:lnTo>
                    <a:pt x="1601724" y="5480304"/>
                  </a:lnTo>
                  <a:lnTo>
                    <a:pt x="1600200" y="5492496"/>
                  </a:lnTo>
                  <a:lnTo>
                    <a:pt x="1601724" y="5503164"/>
                  </a:lnTo>
                  <a:lnTo>
                    <a:pt x="1601724" y="5515356"/>
                  </a:lnTo>
                  <a:lnTo>
                    <a:pt x="1610868" y="5561076"/>
                  </a:lnTo>
                  <a:lnTo>
                    <a:pt x="1629156" y="5603748"/>
                  </a:lnTo>
                  <a:lnTo>
                    <a:pt x="1653540" y="5640324"/>
                  </a:lnTo>
                  <a:lnTo>
                    <a:pt x="1685544" y="5672328"/>
                  </a:lnTo>
                  <a:lnTo>
                    <a:pt x="1743456" y="5707380"/>
                  </a:lnTo>
                  <a:lnTo>
                    <a:pt x="1810512" y="5724144"/>
                  </a:lnTo>
                  <a:lnTo>
                    <a:pt x="1822704" y="5724144"/>
                  </a:lnTo>
                  <a:lnTo>
                    <a:pt x="1834896" y="5725668"/>
                  </a:lnTo>
                  <a:lnTo>
                    <a:pt x="1845564" y="5724144"/>
                  </a:lnTo>
                  <a:lnTo>
                    <a:pt x="1857756" y="5724144"/>
                  </a:lnTo>
                  <a:lnTo>
                    <a:pt x="1903476" y="5715000"/>
                  </a:lnTo>
                  <a:lnTo>
                    <a:pt x="1946148" y="5696712"/>
                  </a:lnTo>
                  <a:lnTo>
                    <a:pt x="1982724" y="5672328"/>
                  </a:lnTo>
                  <a:lnTo>
                    <a:pt x="2014728" y="5640324"/>
                  </a:lnTo>
                  <a:lnTo>
                    <a:pt x="2049780" y="5582412"/>
                  </a:lnTo>
                  <a:lnTo>
                    <a:pt x="2066544" y="5515356"/>
                  </a:lnTo>
                  <a:lnTo>
                    <a:pt x="2066544" y="5503164"/>
                  </a:lnTo>
                  <a:lnTo>
                    <a:pt x="2068068" y="5490972"/>
                  </a:lnTo>
                  <a:close/>
                </a:path>
                <a:path w="2068195" h="5725795">
                  <a:moveTo>
                    <a:pt x="2068068" y="233172"/>
                  </a:moveTo>
                  <a:lnTo>
                    <a:pt x="2066544" y="220980"/>
                  </a:lnTo>
                  <a:lnTo>
                    <a:pt x="2066544" y="210312"/>
                  </a:lnTo>
                  <a:lnTo>
                    <a:pt x="2061972" y="185928"/>
                  </a:lnTo>
                  <a:lnTo>
                    <a:pt x="2057400" y="164592"/>
                  </a:lnTo>
                  <a:lnTo>
                    <a:pt x="2057400" y="211836"/>
                  </a:lnTo>
                  <a:lnTo>
                    <a:pt x="2057400" y="257556"/>
                  </a:lnTo>
                  <a:lnTo>
                    <a:pt x="2048256" y="300228"/>
                  </a:lnTo>
                  <a:lnTo>
                    <a:pt x="2031492" y="341376"/>
                  </a:lnTo>
                  <a:lnTo>
                    <a:pt x="2007108" y="376428"/>
                  </a:lnTo>
                  <a:lnTo>
                    <a:pt x="1976628" y="406908"/>
                  </a:lnTo>
                  <a:lnTo>
                    <a:pt x="1940052" y="431292"/>
                  </a:lnTo>
                  <a:lnTo>
                    <a:pt x="1900428" y="448056"/>
                  </a:lnTo>
                  <a:lnTo>
                    <a:pt x="1856232" y="457200"/>
                  </a:lnTo>
                  <a:lnTo>
                    <a:pt x="1810512" y="457200"/>
                  </a:lnTo>
                  <a:lnTo>
                    <a:pt x="1767840" y="448056"/>
                  </a:lnTo>
                  <a:lnTo>
                    <a:pt x="1726692" y="431292"/>
                  </a:lnTo>
                  <a:lnTo>
                    <a:pt x="1691640" y="406908"/>
                  </a:lnTo>
                  <a:lnTo>
                    <a:pt x="1661160" y="376428"/>
                  </a:lnTo>
                  <a:lnTo>
                    <a:pt x="1636776" y="339852"/>
                  </a:lnTo>
                  <a:lnTo>
                    <a:pt x="1620012" y="300228"/>
                  </a:lnTo>
                  <a:lnTo>
                    <a:pt x="1610868" y="256032"/>
                  </a:lnTo>
                  <a:lnTo>
                    <a:pt x="1610868" y="210312"/>
                  </a:lnTo>
                  <a:lnTo>
                    <a:pt x="1620012" y="167640"/>
                  </a:lnTo>
                  <a:lnTo>
                    <a:pt x="1636776" y="126492"/>
                  </a:lnTo>
                  <a:lnTo>
                    <a:pt x="1661160" y="91440"/>
                  </a:lnTo>
                  <a:lnTo>
                    <a:pt x="1691640" y="60960"/>
                  </a:lnTo>
                  <a:lnTo>
                    <a:pt x="1728216" y="36588"/>
                  </a:lnTo>
                  <a:lnTo>
                    <a:pt x="1767840" y="19812"/>
                  </a:lnTo>
                  <a:lnTo>
                    <a:pt x="1812036" y="10668"/>
                  </a:lnTo>
                  <a:lnTo>
                    <a:pt x="1857756" y="10668"/>
                  </a:lnTo>
                  <a:lnTo>
                    <a:pt x="1900428" y="19812"/>
                  </a:lnTo>
                  <a:lnTo>
                    <a:pt x="1941576" y="36588"/>
                  </a:lnTo>
                  <a:lnTo>
                    <a:pt x="1976628" y="60960"/>
                  </a:lnTo>
                  <a:lnTo>
                    <a:pt x="2007108" y="91440"/>
                  </a:lnTo>
                  <a:lnTo>
                    <a:pt x="2031492" y="128016"/>
                  </a:lnTo>
                  <a:lnTo>
                    <a:pt x="2048256" y="167640"/>
                  </a:lnTo>
                  <a:lnTo>
                    <a:pt x="2057400" y="211836"/>
                  </a:lnTo>
                  <a:lnTo>
                    <a:pt x="2057400" y="164592"/>
                  </a:lnTo>
                  <a:lnTo>
                    <a:pt x="2039112" y="121920"/>
                  </a:lnTo>
                  <a:lnTo>
                    <a:pt x="2014728" y="85344"/>
                  </a:lnTo>
                  <a:lnTo>
                    <a:pt x="1982724" y="53340"/>
                  </a:lnTo>
                  <a:lnTo>
                    <a:pt x="1924812" y="18288"/>
                  </a:lnTo>
                  <a:lnTo>
                    <a:pt x="1880616" y="4572"/>
                  </a:lnTo>
                  <a:lnTo>
                    <a:pt x="1857756" y="1524"/>
                  </a:lnTo>
                  <a:lnTo>
                    <a:pt x="1845564" y="1524"/>
                  </a:lnTo>
                  <a:lnTo>
                    <a:pt x="1833372" y="0"/>
                  </a:lnTo>
                  <a:lnTo>
                    <a:pt x="1821180" y="1524"/>
                  </a:lnTo>
                  <a:lnTo>
                    <a:pt x="1810512" y="1524"/>
                  </a:lnTo>
                  <a:lnTo>
                    <a:pt x="1786128" y="6096"/>
                  </a:lnTo>
                  <a:lnTo>
                    <a:pt x="1743456" y="18288"/>
                  </a:lnTo>
                  <a:lnTo>
                    <a:pt x="1685544" y="53340"/>
                  </a:lnTo>
                  <a:lnTo>
                    <a:pt x="1653540" y="85344"/>
                  </a:lnTo>
                  <a:lnTo>
                    <a:pt x="1618488" y="143256"/>
                  </a:lnTo>
                  <a:lnTo>
                    <a:pt x="1604772" y="187452"/>
                  </a:lnTo>
                  <a:lnTo>
                    <a:pt x="1601724" y="210312"/>
                  </a:lnTo>
                  <a:lnTo>
                    <a:pt x="1601724" y="222504"/>
                  </a:lnTo>
                  <a:lnTo>
                    <a:pt x="1600200" y="234696"/>
                  </a:lnTo>
                  <a:lnTo>
                    <a:pt x="1601724" y="245364"/>
                  </a:lnTo>
                  <a:lnTo>
                    <a:pt x="1601724" y="257556"/>
                  </a:lnTo>
                  <a:lnTo>
                    <a:pt x="1610868" y="303276"/>
                  </a:lnTo>
                  <a:lnTo>
                    <a:pt x="1629156" y="345948"/>
                  </a:lnTo>
                  <a:lnTo>
                    <a:pt x="1653540" y="382524"/>
                  </a:lnTo>
                  <a:lnTo>
                    <a:pt x="1685544" y="414528"/>
                  </a:lnTo>
                  <a:lnTo>
                    <a:pt x="1743456" y="449580"/>
                  </a:lnTo>
                  <a:lnTo>
                    <a:pt x="1810512" y="466344"/>
                  </a:lnTo>
                  <a:lnTo>
                    <a:pt x="1822704" y="466344"/>
                  </a:lnTo>
                  <a:lnTo>
                    <a:pt x="1834896" y="467868"/>
                  </a:lnTo>
                  <a:lnTo>
                    <a:pt x="1845564" y="466344"/>
                  </a:lnTo>
                  <a:lnTo>
                    <a:pt x="1857756" y="466344"/>
                  </a:lnTo>
                  <a:lnTo>
                    <a:pt x="1903476" y="457200"/>
                  </a:lnTo>
                  <a:lnTo>
                    <a:pt x="1946148" y="438912"/>
                  </a:lnTo>
                  <a:lnTo>
                    <a:pt x="1982724" y="414528"/>
                  </a:lnTo>
                  <a:lnTo>
                    <a:pt x="2014728" y="382524"/>
                  </a:lnTo>
                  <a:lnTo>
                    <a:pt x="2049780" y="324612"/>
                  </a:lnTo>
                  <a:lnTo>
                    <a:pt x="2066544" y="257556"/>
                  </a:lnTo>
                  <a:lnTo>
                    <a:pt x="2066544" y="245364"/>
                  </a:lnTo>
                  <a:lnTo>
                    <a:pt x="20680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075168" y="910856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1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340096" y="2403348"/>
            <a:ext cx="4354195" cy="4201795"/>
            <a:chOff x="5340096" y="2403348"/>
            <a:chExt cx="4354195" cy="4201795"/>
          </a:xfrm>
        </p:grpSpPr>
        <p:sp>
          <p:nvSpPr>
            <p:cNvPr id="23" name="object 23"/>
            <p:cNvSpPr/>
            <p:nvPr/>
          </p:nvSpPr>
          <p:spPr>
            <a:xfrm>
              <a:off x="5344668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40096" y="6137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1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4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44868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940296" y="2403347"/>
              <a:ext cx="2753995" cy="4201795"/>
            </a:xfrm>
            <a:custGeom>
              <a:avLst/>
              <a:gdLst/>
              <a:ahLst/>
              <a:cxnLst/>
              <a:rect l="l" t="t" r="r" b="b"/>
              <a:pathLst>
                <a:path w="2753995" h="4201795">
                  <a:moveTo>
                    <a:pt x="467868" y="3966972"/>
                  </a:moveTo>
                  <a:lnTo>
                    <a:pt x="466344" y="3954780"/>
                  </a:lnTo>
                  <a:lnTo>
                    <a:pt x="466344" y="3944112"/>
                  </a:lnTo>
                  <a:lnTo>
                    <a:pt x="461772" y="3919728"/>
                  </a:lnTo>
                  <a:lnTo>
                    <a:pt x="457200" y="3898392"/>
                  </a:lnTo>
                  <a:lnTo>
                    <a:pt x="457200" y="3945636"/>
                  </a:lnTo>
                  <a:lnTo>
                    <a:pt x="457200" y="3991356"/>
                  </a:lnTo>
                  <a:lnTo>
                    <a:pt x="448056" y="4034028"/>
                  </a:lnTo>
                  <a:lnTo>
                    <a:pt x="431292" y="4075176"/>
                  </a:lnTo>
                  <a:lnTo>
                    <a:pt x="406908" y="4110228"/>
                  </a:lnTo>
                  <a:lnTo>
                    <a:pt x="376428" y="4140708"/>
                  </a:lnTo>
                  <a:lnTo>
                    <a:pt x="339852" y="4165092"/>
                  </a:lnTo>
                  <a:lnTo>
                    <a:pt x="300228" y="4181856"/>
                  </a:lnTo>
                  <a:lnTo>
                    <a:pt x="256032" y="4191000"/>
                  </a:lnTo>
                  <a:lnTo>
                    <a:pt x="210312" y="4191000"/>
                  </a:lnTo>
                  <a:lnTo>
                    <a:pt x="167640" y="4181856"/>
                  </a:lnTo>
                  <a:lnTo>
                    <a:pt x="126492" y="4165092"/>
                  </a:lnTo>
                  <a:lnTo>
                    <a:pt x="91440" y="4140708"/>
                  </a:lnTo>
                  <a:lnTo>
                    <a:pt x="60960" y="4110228"/>
                  </a:lnTo>
                  <a:lnTo>
                    <a:pt x="36576" y="4073652"/>
                  </a:lnTo>
                  <a:lnTo>
                    <a:pt x="19812" y="4034028"/>
                  </a:lnTo>
                  <a:lnTo>
                    <a:pt x="10668" y="3989832"/>
                  </a:lnTo>
                  <a:lnTo>
                    <a:pt x="10668" y="3944112"/>
                  </a:lnTo>
                  <a:lnTo>
                    <a:pt x="19812" y="3901440"/>
                  </a:lnTo>
                  <a:lnTo>
                    <a:pt x="36576" y="3860292"/>
                  </a:lnTo>
                  <a:lnTo>
                    <a:pt x="60960" y="3825240"/>
                  </a:lnTo>
                  <a:lnTo>
                    <a:pt x="91440" y="3794760"/>
                  </a:lnTo>
                  <a:lnTo>
                    <a:pt x="128016" y="3770376"/>
                  </a:lnTo>
                  <a:lnTo>
                    <a:pt x="167640" y="3753612"/>
                  </a:lnTo>
                  <a:lnTo>
                    <a:pt x="211836" y="3744468"/>
                  </a:lnTo>
                  <a:lnTo>
                    <a:pt x="257556" y="3744468"/>
                  </a:lnTo>
                  <a:lnTo>
                    <a:pt x="300228" y="3753612"/>
                  </a:lnTo>
                  <a:lnTo>
                    <a:pt x="341376" y="3770376"/>
                  </a:lnTo>
                  <a:lnTo>
                    <a:pt x="376428" y="3794760"/>
                  </a:lnTo>
                  <a:lnTo>
                    <a:pt x="406908" y="3825240"/>
                  </a:lnTo>
                  <a:lnTo>
                    <a:pt x="431292" y="3861816"/>
                  </a:lnTo>
                  <a:lnTo>
                    <a:pt x="448056" y="3901440"/>
                  </a:lnTo>
                  <a:lnTo>
                    <a:pt x="457200" y="3945636"/>
                  </a:lnTo>
                  <a:lnTo>
                    <a:pt x="457200" y="3898392"/>
                  </a:lnTo>
                  <a:lnTo>
                    <a:pt x="438912" y="3855720"/>
                  </a:lnTo>
                  <a:lnTo>
                    <a:pt x="414528" y="3819144"/>
                  </a:lnTo>
                  <a:lnTo>
                    <a:pt x="382524" y="3787140"/>
                  </a:lnTo>
                  <a:lnTo>
                    <a:pt x="324612" y="3752088"/>
                  </a:lnTo>
                  <a:lnTo>
                    <a:pt x="280416" y="3738372"/>
                  </a:lnTo>
                  <a:lnTo>
                    <a:pt x="257556" y="3735324"/>
                  </a:lnTo>
                  <a:lnTo>
                    <a:pt x="245364" y="3735324"/>
                  </a:lnTo>
                  <a:lnTo>
                    <a:pt x="233172" y="3733800"/>
                  </a:lnTo>
                  <a:lnTo>
                    <a:pt x="220980" y="3735324"/>
                  </a:lnTo>
                  <a:lnTo>
                    <a:pt x="210312" y="3735324"/>
                  </a:lnTo>
                  <a:lnTo>
                    <a:pt x="185928" y="3739896"/>
                  </a:lnTo>
                  <a:lnTo>
                    <a:pt x="143256" y="3752088"/>
                  </a:lnTo>
                  <a:lnTo>
                    <a:pt x="85344" y="3787140"/>
                  </a:lnTo>
                  <a:lnTo>
                    <a:pt x="53340" y="3819144"/>
                  </a:lnTo>
                  <a:lnTo>
                    <a:pt x="18288" y="3877056"/>
                  </a:lnTo>
                  <a:lnTo>
                    <a:pt x="4572" y="3921252"/>
                  </a:lnTo>
                  <a:lnTo>
                    <a:pt x="1524" y="3944112"/>
                  </a:lnTo>
                  <a:lnTo>
                    <a:pt x="1524" y="3956304"/>
                  </a:lnTo>
                  <a:lnTo>
                    <a:pt x="0" y="3968496"/>
                  </a:lnTo>
                  <a:lnTo>
                    <a:pt x="1524" y="3979164"/>
                  </a:lnTo>
                  <a:lnTo>
                    <a:pt x="1524" y="3991356"/>
                  </a:lnTo>
                  <a:lnTo>
                    <a:pt x="10668" y="4037076"/>
                  </a:lnTo>
                  <a:lnTo>
                    <a:pt x="28956" y="4079748"/>
                  </a:lnTo>
                  <a:lnTo>
                    <a:pt x="53340" y="4116324"/>
                  </a:lnTo>
                  <a:lnTo>
                    <a:pt x="85344" y="4148328"/>
                  </a:lnTo>
                  <a:lnTo>
                    <a:pt x="143256" y="4183380"/>
                  </a:lnTo>
                  <a:lnTo>
                    <a:pt x="210312" y="4200144"/>
                  </a:lnTo>
                  <a:lnTo>
                    <a:pt x="222504" y="4200144"/>
                  </a:lnTo>
                  <a:lnTo>
                    <a:pt x="234696" y="4201668"/>
                  </a:lnTo>
                  <a:lnTo>
                    <a:pt x="245364" y="4200144"/>
                  </a:lnTo>
                  <a:lnTo>
                    <a:pt x="257556" y="4200144"/>
                  </a:lnTo>
                  <a:lnTo>
                    <a:pt x="303276" y="4191000"/>
                  </a:lnTo>
                  <a:lnTo>
                    <a:pt x="345948" y="4172712"/>
                  </a:lnTo>
                  <a:lnTo>
                    <a:pt x="382524" y="4148328"/>
                  </a:lnTo>
                  <a:lnTo>
                    <a:pt x="414528" y="4116324"/>
                  </a:lnTo>
                  <a:lnTo>
                    <a:pt x="449580" y="4058412"/>
                  </a:lnTo>
                  <a:lnTo>
                    <a:pt x="466344" y="3991356"/>
                  </a:lnTo>
                  <a:lnTo>
                    <a:pt x="466344" y="3979164"/>
                  </a:lnTo>
                  <a:lnTo>
                    <a:pt x="467868" y="3966972"/>
                  </a:lnTo>
                  <a:close/>
                </a:path>
                <a:path w="2753995" h="4201795">
                  <a:moveTo>
                    <a:pt x="1153668" y="233172"/>
                  </a:moveTo>
                  <a:lnTo>
                    <a:pt x="1152144" y="220980"/>
                  </a:lnTo>
                  <a:lnTo>
                    <a:pt x="1152144" y="210312"/>
                  </a:lnTo>
                  <a:lnTo>
                    <a:pt x="1147572" y="185928"/>
                  </a:lnTo>
                  <a:lnTo>
                    <a:pt x="1143000" y="164592"/>
                  </a:lnTo>
                  <a:lnTo>
                    <a:pt x="1143000" y="211836"/>
                  </a:lnTo>
                  <a:lnTo>
                    <a:pt x="1143000" y="257556"/>
                  </a:lnTo>
                  <a:lnTo>
                    <a:pt x="1133856" y="300228"/>
                  </a:lnTo>
                  <a:lnTo>
                    <a:pt x="1117092" y="341376"/>
                  </a:lnTo>
                  <a:lnTo>
                    <a:pt x="1092708" y="376428"/>
                  </a:lnTo>
                  <a:lnTo>
                    <a:pt x="1062228" y="406908"/>
                  </a:lnTo>
                  <a:lnTo>
                    <a:pt x="1025652" y="431292"/>
                  </a:lnTo>
                  <a:lnTo>
                    <a:pt x="986028" y="448056"/>
                  </a:lnTo>
                  <a:lnTo>
                    <a:pt x="941832" y="457200"/>
                  </a:lnTo>
                  <a:lnTo>
                    <a:pt x="896112" y="457200"/>
                  </a:lnTo>
                  <a:lnTo>
                    <a:pt x="853440" y="448056"/>
                  </a:lnTo>
                  <a:lnTo>
                    <a:pt x="812292" y="431292"/>
                  </a:lnTo>
                  <a:lnTo>
                    <a:pt x="777240" y="406908"/>
                  </a:lnTo>
                  <a:lnTo>
                    <a:pt x="746760" y="376428"/>
                  </a:lnTo>
                  <a:lnTo>
                    <a:pt x="722376" y="339852"/>
                  </a:lnTo>
                  <a:lnTo>
                    <a:pt x="705612" y="300228"/>
                  </a:lnTo>
                  <a:lnTo>
                    <a:pt x="696468" y="256032"/>
                  </a:lnTo>
                  <a:lnTo>
                    <a:pt x="696468" y="210312"/>
                  </a:lnTo>
                  <a:lnTo>
                    <a:pt x="705612" y="167640"/>
                  </a:lnTo>
                  <a:lnTo>
                    <a:pt x="722376" y="126492"/>
                  </a:lnTo>
                  <a:lnTo>
                    <a:pt x="746760" y="91440"/>
                  </a:lnTo>
                  <a:lnTo>
                    <a:pt x="777240" y="60960"/>
                  </a:lnTo>
                  <a:lnTo>
                    <a:pt x="813816" y="36576"/>
                  </a:lnTo>
                  <a:lnTo>
                    <a:pt x="853440" y="19812"/>
                  </a:lnTo>
                  <a:lnTo>
                    <a:pt x="897636" y="10668"/>
                  </a:lnTo>
                  <a:lnTo>
                    <a:pt x="943356" y="10668"/>
                  </a:lnTo>
                  <a:lnTo>
                    <a:pt x="986028" y="19812"/>
                  </a:lnTo>
                  <a:lnTo>
                    <a:pt x="1027176" y="36576"/>
                  </a:lnTo>
                  <a:lnTo>
                    <a:pt x="1062228" y="60960"/>
                  </a:lnTo>
                  <a:lnTo>
                    <a:pt x="1092708" y="91440"/>
                  </a:lnTo>
                  <a:lnTo>
                    <a:pt x="1117092" y="128016"/>
                  </a:lnTo>
                  <a:lnTo>
                    <a:pt x="1133856" y="167640"/>
                  </a:lnTo>
                  <a:lnTo>
                    <a:pt x="1143000" y="211836"/>
                  </a:lnTo>
                  <a:lnTo>
                    <a:pt x="1143000" y="164592"/>
                  </a:lnTo>
                  <a:lnTo>
                    <a:pt x="1124712" y="121920"/>
                  </a:lnTo>
                  <a:lnTo>
                    <a:pt x="1100328" y="85344"/>
                  </a:lnTo>
                  <a:lnTo>
                    <a:pt x="1068324" y="53340"/>
                  </a:lnTo>
                  <a:lnTo>
                    <a:pt x="1010412" y="18288"/>
                  </a:lnTo>
                  <a:lnTo>
                    <a:pt x="966216" y="4572"/>
                  </a:lnTo>
                  <a:lnTo>
                    <a:pt x="943356" y="1524"/>
                  </a:lnTo>
                  <a:lnTo>
                    <a:pt x="931164" y="1524"/>
                  </a:lnTo>
                  <a:lnTo>
                    <a:pt x="918972" y="0"/>
                  </a:lnTo>
                  <a:lnTo>
                    <a:pt x="906780" y="1524"/>
                  </a:lnTo>
                  <a:lnTo>
                    <a:pt x="896112" y="1524"/>
                  </a:lnTo>
                  <a:lnTo>
                    <a:pt x="871728" y="6096"/>
                  </a:lnTo>
                  <a:lnTo>
                    <a:pt x="829056" y="18288"/>
                  </a:lnTo>
                  <a:lnTo>
                    <a:pt x="771144" y="53340"/>
                  </a:lnTo>
                  <a:lnTo>
                    <a:pt x="739140" y="85344"/>
                  </a:lnTo>
                  <a:lnTo>
                    <a:pt x="704088" y="143256"/>
                  </a:lnTo>
                  <a:lnTo>
                    <a:pt x="690372" y="187452"/>
                  </a:lnTo>
                  <a:lnTo>
                    <a:pt x="687324" y="210312"/>
                  </a:lnTo>
                  <a:lnTo>
                    <a:pt x="687324" y="222504"/>
                  </a:lnTo>
                  <a:lnTo>
                    <a:pt x="685800" y="234696"/>
                  </a:lnTo>
                  <a:lnTo>
                    <a:pt x="687324" y="245364"/>
                  </a:lnTo>
                  <a:lnTo>
                    <a:pt x="687324" y="257556"/>
                  </a:lnTo>
                  <a:lnTo>
                    <a:pt x="696468" y="303276"/>
                  </a:lnTo>
                  <a:lnTo>
                    <a:pt x="714756" y="345948"/>
                  </a:lnTo>
                  <a:lnTo>
                    <a:pt x="739140" y="382524"/>
                  </a:lnTo>
                  <a:lnTo>
                    <a:pt x="771144" y="414528"/>
                  </a:lnTo>
                  <a:lnTo>
                    <a:pt x="829056" y="449580"/>
                  </a:lnTo>
                  <a:lnTo>
                    <a:pt x="896112" y="466344"/>
                  </a:lnTo>
                  <a:lnTo>
                    <a:pt x="908304" y="466344"/>
                  </a:lnTo>
                  <a:lnTo>
                    <a:pt x="920496" y="467868"/>
                  </a:lnTo>
                  <a:lnTo>
                    <a:pt x="931164" y="466344"/>
                  </a:lnTo>
                  <a:lnTo>
                    <a:pt x="943356" y="466344"/>
                  </a:lnTo>
                  <a:lnTo>
                    <a:pt x="989076" y="457200"/>
                  </a:lnTo>
                  <a:lnTo>
                    <a:pt x="1031748" y="438912"/>
                  </a:lnTo>
                  <a:lnTo>
                    <a:pt x="1068324" y="414528"/>
                  </a:lnTo>
                  <a:lnTo>
                    <a:pt x="1100328" y="382524"/>
                  </a:lnTo>
                  <a:lnTo>
                    <a:pt x="1135380" y="324612"/>
                  </a:lnTo>
                  <a:lnTo>
                    <a:pt x="1152144" y="257556"/>
                  </a:lnTo>
                  <a:lnTo>
                    <a:pt x="1152144" y="245364"/>
                  </a:lnTo>
                  <a:lnTo>
                    <a:pt x="1153668" y="233172"/>
                  </a:lnTo>
                  <a:close/>
                </a:path>
                <a:path w="2753995" h="4201795">
                  <a:moveTo>
                    <a:pt x="2753868" y="233172"/>
                  </a:moveTo>
                  <a:lnTo>
                    <a:pt x="2752344" y="220980"/>
                  </a:lnTo>
                  <a:lnTo>
                    <a:pt x="2752344" y="210312"/>
                  </a:lnTo>
                  <a:lnTo>
                    <a:pt x="2747772" y="185928"/>
                  </a:lnTo>
                  <a:lnTo>
                    <a:pt x="2743200" y="164592"/>
                  </a:lnTo>
                  <a:lnTo>
                    <a:pt x="2743200" y="211836"/>
                  </a:lnTo>
                  <a:lnTo>
                    <a:pt x="2743200" y="257556"/>
                  </a:lnTo>
                  <a:lnTo>
                    <a:pt x="2734056" y="300228"/>
                  </a:lnTo>
                  <a:lnTo>
                    <a:pt x="2717292" y="341376"/>
                  </a:lnTo>
                  <a:lnTo>
                    <a:pt x="2692908" y="376428"/>
                  </a:lnTo>
                  <a:lnTo>
                    <a:pt x="2662428" y="406908"/>
                  </a:lnTo>
                  <a:lnTo>
                    <a:pt x="2625852" y="431292"/>
                  </a:lnTo>
                  <a:lnTo>
                    <a:pt x="2586228" y="448056"/>
                  </a:lnTo>
                  <a:lnTo>
                    <a:pt x="2542032" y="457200"/>
                  </a:lnTo>
                  <a:lnTo>
                    <a:pt x="2496312" y="457200"/>
                  </a:lnTo>
                  <a:lnTo>
                    <a:pt x="2453640" y="448056"/>
                  </a:lnTo>
                  <a:lnTo>
                    <a:pt x="2412492" y="431292"/>
                  </a:lnTo>
                  <a:lnTo>
                    <a:pt x="2377440" y="406908"/>
                  </a:lnTo>
                  <a:lnTo>
                    <a:pt x="2346960" y="376428"/>
                  </a:lnTo>
                  <a:lnTo>
                    <a:pt x="2322576" y="339852"/>
                  </a:lnTo>
                  <a:lnTo>
                    <a:pt x="2305812" y="300228"/>
                  </a:lnTo>
                  <a:lnTo>
                    <a:pt x="2296668" y="256032"/>
                  </a:lnTo>
                  <a:lnTo>
                    <a:pt x="2296668" y="210312"/>
                  </a:lnTo>
                  <a:lnTo>
                    <a:pt x="2305812" y="167640"/>
                  </a:lnTo>
                  <a:lnTo>
                    <a:pt x="2322576" y="126492"/>
                  </a:lnTo>
                  <a:lnTo>
                    <a:pt x="2346960" y="91440"/>
                  </a:lnTo>
                  <a:lnTo>
                    <a:pt x="2377440" y="60960"/>
                  </a:lnTo>
                  <a:lnTo>
                    <a:pt x="2414016" y="36576"/>
                  </a:lnTo>
                  <a:lnTo>
                    <a:pt x="2453640" y="19812"/>
                  </a:lnTo>
                  <a:lnTo>
                    <a:pt x="2497836" y="10668"/>
                  </a:lnTo>
                  <a:lnTo>
                    <a:pt x="2543556" y="10668"/>
                  </a:lnTo>
                  <a:lnTo>
                    <a:pt x="2586228" y="19812"/>
                  </a:lnTo>
                  <a:lnTo>
                    <a:pt x="2627376" y="36576"/>
                  </a:lnTo>
                  <a:lnTo>
                    <a:pt x="2662428" y="60960"/>
                  </a:lnTo>
                  <a:lnTo>
                    <a:pt x="2692908" y="91440"/>
                  </a:lnTo>
                  <a:lnTo>
                    <a:pt x="2717292" y="128016"/>
                  </a:lnTo>
                  <a:lnTo>
                    <a:pt x="2734056" y="167640"/>
                  </a:lnTo>
                  <a:lnTo>
                    <a:pt x="2743200" y="211836"/>
                  </a:lnTo>
                  <a:lnTo>
                    <a:pt x="2743200" y="164592"/>
                  </a:lnTo>
                  <a:lnTo>
                    <a:pt x="2724912" y="121920"/>
                  </a:lnTo>
                  <a:lnTo>
                    <a:pt x="2700528" y="85344"/>
                  </a:lnTo>
                  <a:lnTo>
                    <a:pt x="2668524" y="53340"/>
                  </a:lnTo>
                  <a:lnTo>
                    <a:pt x="2610612" y="18288"/>
                  </a:lnTo>
                  <a:lnTo>
                    <a:pt x="2566416" y="4572"/>
                  </a:lnTo>
                  <a:lnTo>
                    <a:pt x="2543556" y="1524"/>
                  </a:lnTo>
                  <a:lnTo>
                    <a:pt x="2531364" y="1524"/>
                  </a:lnTo>
                  <a:lnTo>
                    <a:pt x="2519172" y="0"/>
                  </a:lnTo>
                  <a:lnTo>
                    <a:pt x="2506980" y="1524"/>
                  </a:lnTo>
                  <a:lnTo>
                    <a:pt x="2496312" y="1524"/>
                  </a:lnTo>
                  <a:lnTo>
                    <a:pt x="2471928" y="6096"/>
                  </a:lnTo>
                  <a:lnTo>
                    <a:pt x="2429256" y="18288"/>
                  </a:lnTo>
                  <a:lnTo>
                    <a:pt x="2371344" y="53340"/>
                  </a:lnTo>
                  <a:lnTo>
                    <a:pt x="2339340" y="85344"/>
                  </a:lnTo>
                  <a:lnTo>
                    <a:pt x="2304288" y="143256"/>
                  </a:lnTo>
                  <a:lnTo>
                    <a:pt x="2290572" y="187452"/>
                  </a:lnTo>
                  <a:lnTo>
                    <a:pt x="2287524" y="210312"/>
                  </a:lnTo>
                  <a:lnTo>
                    <a:pt x="2287524" y="222504"/>
                  </a:lnTo>
                  <a:lnTo>
                    <a:pt x="2286000" y="234696"/>
                  </a:lnTo>
                  <a:lnTo>
                    <a:pt x="2287524" y="245364"/>
                  </a:lnTo>
                  <a:lnTo>
                    <a:pt x="2287524" y="257556"/>
                  </a:lnTo>
                  <a:lnTo>
                    <a:pt x="2296668" y="303276"/>
                  </a:lnTo>
                  <a:lnTo>
                    <a:pt x="2314956" y="345948"/>
                  </a:lnTo>
                  <a:lnTo>
                    <a:pt x="2339340" y="382524"/>
                  </a:lnTo>
                  <a:lnTo>
                    <a:pt x="2371344" y="414528"/>
                  </a:lnTo>
                  <a:lnTo>
                    <a:pt x="2429256" y="449580"/>
                  </a:lnTo>
                  <a:lnTo>
                    <a:pt x="2496312" y="466344"/>
                  </a:lnTo>
                  <a:lnTo>
                    <a:pt x="2508504" y="466344"/>
                  </a:lnTo>
                  <a:lnTo>
                    <a:pt x="2520696" y="467868"/>
                  </a:lnTo>
                  <a:lnTo>
                    <a:pt x="2531364" y="466344"/>
                  </a:lnTo>
                  <a:lnTo>
                    <a:pt x="2543556" y="466344"/>
                  </a:lnTo>
                  <a:lnTo>
                    <a:pt x="2589276" y="457200"/>
                  </a:lnTo>
                  <a:lnTo>
                    <a:pt x="2631948" y="438912"/>
                  </a:lnTo>
                  <a:lnTo>
                    <a:pt x="2668524" y="414528"/>
                  </a:lnTo>
                  <a:lnTo>
                    <a:pt x="2700528" y="382524"/>
                  </a:lnTo>
                  <a:lnTo>
                    <a:pt x="2735580" y="324612"/>
                  </a:lnTo>
                  <a:lnTo>
                    <a:pt x="2752344" y="257556"/>
                  </a:lnTo>
                  <a:lnTo>
                    <a:pt x="2752344" y="245364"/>
                  </a:lnTo>
                  <a:lnTo>
                    <a:pt x="27538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075168" y="2434856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3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340096" y="3089147"/>
            <a:ext cx="2068195" cy="467995"/>
          </a:xfrm>
          <a:custGeom>
            <a:avLst/>
            <a:gdLst/>
            <a:ahLst/>
            <a:cxnLst/>
            <a:rect l="l" t="t" r="r" b="b"/>
            <a:pathLst>
              <a:path w="2068195" h="467995">
                <a:moveTo>
                  <a:pt x="467868" y="233172"/>
                </a:moveTo>
                <a:lnTo>
                  <a:pt x="466344" y="220980"/>
                </a:lnTo>
                <a:lnTo>
                  <a:pt x="466344" y="210312"/>
                </a:lnTo>
                <a:lnTo>
                  <a:pt x="461772" y="185928"/>
                </a:lnTo>
                <a:lnTo>
                  <a:pt x="457200" y="164592"/>
                </a:lnTo>
                <a:lnTo>
                  <a:pt x="457200" y="211836"/>
                </a:lnTo>
                <a:lnTo>
                  <a:pt x="457200" y="257556"/>
                </a:lnTo>
                <a:lnTo>
                  <a:pt x="448056" y="300228"/>
                </a:lnTo>
                <a:lnTo>
                  <a:pt x="431292" y="341376"/>
                </a:lnTo>
                <a:lnTo>
                  <a:pt x="406908" y="376428"/>
                </a:lnTo>
                <a:lnTo>
                  <a:pt x="376428" y="406908"/>
                </a:lnTo>
                <a:lnTo>
                  <a:pt x="339852" y="431292"/>
                </a:lnTo>
                <a:lnTo>
                  <a:pt x="300228" y="448056"/>
                </a:lnTo>
                <a:lnTo>
                  <a:pt x="256032" y="457200"/>
                </a:lnTo>
                <a:lnTo>
                  <a:pt x="210312" y="457200"/>
                </a:lnTo>
                <a:lnTo>
                  <a:pt x="167640" y="448056"/>
                </a:lnTo>
                <a:lnTo>
                  <a:pt x="126492" y="431292"/>
                </a:lnTo>
                <a:lnTo>
                  <a:pt x="91440" y="406908"/>
                </a:lnTo>
                <a:lnTo>
                  <a:pt x="60960" y="376428"/>
                </a:lnTo>
                <a:lnTo>
                  <a:pt x="36576" y="339852"/>
                </a:lnTo>
                <a:lnTo>
                  <a:pt x="19812" y="300228"/>
                </a:lnTo>
                <a:lnTo>
                  <a:pt x="10668" y="256032"/>
                </a:lnTo>
                <a:lnTo>
                  <a:pt x="10668" y="210312"/>
                </a:lnTo>
                <a:lnTo>
                  <a:pt x="19812" y="167640"/>
                </a:lnTo>
                <a:lnTo>
                  <a:pt x="36576" y="126492"/>
                </a:lnTo>
                <a:lnTo>
                  <a:pt x="60960" y="91440"/>
                </a:lnTo>
                <a:lnTo>
                  <a:pt x="91440" y="60960"/>
                </a:lnTo>
                <a:lnTo>
                  <a:pt x="128016" y="36576"/>
                </a:lnTo>
                <a:lnTo>
                  <a:pt x="167640" y="19812"/>
                </a:lnTo>
                <a:lnTo>
                  <a:pt x="211836" y="10668"/>
                </a:lnTo>
                <a:lnTo>
                  <a:pt x="257556" y="10668"/>
                </a:lnTo>
                <a:lnTo>
                  <a:pt x="300228" y="19812"/>
                </a:lnTo>
                <a:lnTo>
                  <a:pt x="341376" y="36576"/>
                </a:lnTo>
                <a:lnTo>
                  <a:pt x="376428" y="60960"/>
                </a:lnTo>
                <a:lnTo>
                  <a:pt x="406908" y="91440"/>
                </a:lnTo>
                <a:lnTo>
                  <a:pt x="431292" y="128016"/>
                </a:lnTo>
                <a:lnTo>
                  <a:pt x="448056" y="167640"/>
                </a:lnTo>
                <a:lnTo>
                  <a:pt x="457200" y="211836"/>
                </a:lnTo>
                <a:lnTo>
                  <a:pt x="457200" y="164592"/>
                </a:lnTo>
                <a:lnTo>
                  <a:pt x="438912" y="121920"/>
                </a:lnTo>
                <a:lnTo>
                  <a:pt x="414528" y="85344"/>
                </a:lnTo>
                <a:lnTo>
                  <a:pt x="382524" y="53340"/>
                </a:lnTo>
                <a:lnTo>
                  <a:pt x="324612" y="18288"/>
                </a:lnTo>
                <a:lnTo>
                  <a:pt x="280416" y="4572"/>
                </a:lnTo>
                <a:lnTo>
                  <a:pt x="257556" y="1524"/>
                </a:lnTo>
                <a:lnTo>
                  <a:pt x="245364" y="1524"/>
                </a:lnTo>
                <a:lnTo>
                  <a:pt x="233172" y="0"/>
                </a:lnTo>
                <a:lnTo>
                  <a:pt x="220980" y="1524"/>
                </a:lnTo>
                <a:lnTo>
                  <a:pt x="210312" y="1524"/>
                </a:lnTo>
                <a:lnTo>
                  <a:pt x="185928" y="6096"/>
                </a:lnTo>
                <a:lnTo>
                  <a:pt x="143256" y="18288"/>
                </a:lnTo>
                <a:lnTo>
                  <a:pt x="85344" y="53340"/>
                </a:lnTo>
                <a:lnTo>
                  <a:pt x="53340" y="85344"/>
                </a:lnTo>
                <a:lnTo>
                  <a:pt x="18288" y="143256"/>
                </a:lnTo>
                <a:lnTo>
                  <a:pt x="4572" y="187452"/>
                </a:lnTo>
                <a:lnTo>
                  <a:pt x="1524" y="210312"/>
                </a:lnTo>
                <a:lnTo>
                  <a:pt x="1524" y="222504"/>
                </a:lnTo>
                <a:lnTo>
                  <a:pt x="0" y="234696"/>
                </a:lnTo>
                <a:lnTo>
                  <a:pt x="1524" y="245364"/>
                </a:lnTo>
                <a:lnTo>
                  <a:pt x="1524" y="257556"/>
                </a:lnTo>
                <a:lnTo>
                  <a:pt x="10668" y="303276"/>
                </a:lnTo>
                <a:lnTo>
                  <a:pt x="28956" y="345948"/>
                </a:lnTo>
                <a:lnTo>
                  <a:pt x="53340" y="382524"/>
                </a:lnTo>
                <a:lnTo>
                  <a:pt x="85344" y="414528"/>
                </a:lnTo>
                <a:lnTo>
                  <a:pt x="143256" y="449580"/>
                </a:lnTo>
                <a:lnTo>
                  <a:pt x="210312" y="466344"/>
                </a:lnTo>
                <a:lnTo>
                  <a:pt x="222504" y="466344"/>
                </a:lnTo>
                <a:lnTo>
                  <a:pt x="234696" y="467868"/>
                </a:lnTo>
                <a:lnTo>
                  <a:pt x="245364" y="466344"/>
                </a:lnTo>
                <a:lnTo>
                  <a:pt x="257556" y="466344"/>
                </a:lnTo>
                <a:lnTo>
                  <a:pt x="303276" y="457200"/>
                </a:lnTo>
                <a:lnTo>
                  <a:pt x="345948" y="438912"/>
                </a:lnTo>
                <a:lnTo>
                  <a:pt x="382524" y="414528"/>
                </a:lnTo>
                <a:lnTo>
                  <a:pt x="414528" y="382524"/>
                </a:lnTo>
                <a:lnTo>
                  <a:pt x="449580" y="324612"/>
                </a:lnTo>
                <a:lnTo>
                  <a:pt x="466344" y="257556"/>
                </a:lnTo>
                <a:lnTo>
                  <a:pt x="466344" y="245364"/>
                </a:lnTo>
                <a:lnTo>
                  <a:pt x="467868" y="233172"/>
                </a:lnTo>
                <a:close/>
              </a:path>
              <a:path w="2068195" h="467995">
                <a:moveTo>
                  <a:pt x="2068068" y="233172"/>
                </a:moveTo>
                <a:lnTo>
                  <a:pt x="2066544" y="220980"/>
                </a:lnTo>
                <a:lnTo>
                  <a:pt x="2066544" y="210312"/>
                </a:lnTo>
                <a:lnTo>
                  <a:pt x="2061972" y="185928"/>
                </a:lnTo>
                <a:lnTo>
                  <a:pt x="2057400" y="164592"/>
                </a:lnTo>
                <a:lnTo>
                  <a:pt x="2057400" y="211836"/>
                </a:lnTo>
                <a:lnTo>
                  <a:pt x="2057400" y="257556"/>
                </a:lnTo>
                <a:lnTo>
                  <a:pt x="2048256" y="300228"/>
                </a:lnTo>
                <a:lnTo>
                  <a:pt x="2031492" y="341376"/>
                </a:lnTo>
                <a:lnTo>
                  <a:pt x="2007108" y="376428"/>
                </a:lnTo>
                <a:lnTo>
                  <a:pt x="1976628" y="406908"/>
                </a:lnTo>
                <a:lnTo>
                  <a:pt x="1940052" y="431292"/>
                </a:lnTo>
                <a:lnTo>
                  <a:pt x="1900428" y="448056"/>
                </a:lnTo>
                <a:lnTo>
                  <a:pt x="1856232" y="457200"/>
                </a:lnTo>
                <a:lnTo>
                  <a:pt x="1810512" y="457200"/>
                </a:lnTo>
                <a:lnTo>
                  <a:pt x="1767840" y="448056"/>
                </a:lnTo>
                <a:lnTo>
                  <a:pt x="1726692" y="431292"/>
                </a:lnTo>
                <a:lnTo>
                  <a:pt x="1691640" y="406908"/>
                </a:lnTo>
                <a:lnTo>
                  <a:pt x="1661160" y="376428"/>
                </a:lnTo>
                <a:lnTo>
                  <a:pt x="1636776" y="339852"/>
                </a:lnTo>
                <a:lnTo>
                  <a:pt x="1620012" y="300228"/>
                </a:lnTo>
                <a:lnTo>
                  <a:pt x="1610868" y="256032"/>
                </a:lnTo>
                <a:lnTo>
                  <a:pt x="1610868" y="210312"/>
                </a:lnTo>
                <a:lnTo>
                  <a:pt x="1620012" y="167640"/>
                </a:lnTo>
                <a:lnTo>
                  <a:pt x="1636776" y="126492"/>
                </a:lnTo>
                <a:lnTo>
                  <a:pt x="1661160" y="91440"/>
                </a:lnTo>
                <a:lnTo>
                  <a:pt x="1691640" y="60960"/>
                </a:lnTo>
                <a:lnTo>
                  <a:pt x="1728216" y="36576"/>
                </a:lnTo>
                <a:lnTo>
                  <a:pt x="1767840" y="19812"/>
                </a:lnTo>
                <a:lnTo>
                  <a:pt x="1812036" y="10668"/>
                </a:lnTo>
                <a:lnTo>
                  <a:pt x="1857756" y="10668"/>
                </a:lnTo>
                <a:lnTo>
                  <a:pt x="1900428" y="19812"/>
                </a:lnTo>
                <a:lnTo>
                  <a:pt x="1941576" y="36576"/>
                </a:lnTo>
                <a:lnTo>
                  <a:pt x="1976628" y="60960"/>
                </a:lnTo>
                <a:lnTo>
                  <a:pt x="2007108" y="91440"/>
                </a:lnTo>
                <a:lnTo>
                  <a:pt x="2031492" y="128016"/>
                </a:lnTo>
                <a:lnTo>
                  <a:pt x="2048256" y="167640"/>
                </a:lnTo>
                <a:lnTo>
                  <a:pt x="2057400" y="211836"/>
                </a:lnTo>
                <a:lnTo>
                  <a:pt x="2057400" y="164592"/>
                </a:lnTo>
                <a:lnTo>
                  <a:pt x="2039112" y="121920"/>
                </a:lnTo>
                <a:lnTo>
                  <a:pt x="2014728" y="85344"/>
                </a:lnTo>
                <a:lnTo>
                  <a:pt x="1982724" y="53340"/>
                </a:lnTo>
                <a:lnTo>
                  <a:pt x="1924812" y="18288"/>
                </a:lnTo>
                <a:lnTo>
                  <a:pt x="1880616" y="4572"/>
                </a:lnTo>
                <a:lnTo>
                  <a:pt x="1857756" y="1524"/>
                </a:lnTo>
                <a:lnTo>
                  <a:pt x="1845564" y="1524"/>
                </a:lnTo>
                <a:lnTo>
                  <a:pt x="1833372" y="0"/>
                </a:lnTo>
                <a:lnTo>
                  <a:pt x="1821180" y="1524"/>
                </a:lnTo>
                <a:lnTo>
                  <a:pt x="1810512" y="1524"/>
                </a:lnTo>
                <a:lnTo>
                  <a:pt x="1786128" y="6096"/>
                </a:lnTo>
                <a:lnTo>
                  <a:pt x="1743456" y="18288"/>
                </a:lnTo>
                <a:lnTo>
                  <a:pt x="1685544" y="53340"/>
                </a:lnTo>
                <a:lnTo>
                  <a:pt x="1653540" y="85344"/>
                </a:lnTo>
                <a:lnTo>
                  <a:pt x="1618488" y="143256"/>
                </a:lnTo>
                <a:lnTo>
                  <a:pt x="1604772" y="187452"/>
                </a:lnTo>
                <a:lnTo>
                  <a:pt x="1601724" y="210312"/>
                </a:lnTo>
                <a:lnTo>
                  <a:pt x="1601724" y="222504"/>
                </a:lnTo>
                <a:lnTo>
                  <a:pt x="1600200" y="234696"/>
                </a:lnTo>
                <a:lnTo>
                  <a:pt x="1601724" y="245364"/>
                </a:lnTo>
                <a:lnTo>
                  <a:pt x="1601724" y="257556"/>
                </a:lnTo>
                <a:lnTo>
                  <a:pt x="1610868" y="303276"/>
                </a:lnTo>
                <a:lnTo>
                  <a:pt x="1629156" y="345948"/>
                </a:lnTo>
                <a:lnTo>
                  <a:pt x="1653540" y="382524"/>
                </a:lnTo>
                <a:lnTo>
                  <a:pt x="1685544" y="414528"/>
                </a:lnTo>
                <a:lnTo>
                  <a:pt x="1743456" y="449580"/>
                </a:lnTo>
                <a:lnTo>
                  <a:pt x="1810512" y="466344"/>
                </a:lnTo>
                <a:lnTo>
                  <a:pt x="1822704" y="466344"/>
                </a:lnTo>
                <a:lnTo>
                  <a:pt x="1834896" y="467868"/>
                </a:lnTo>
                <a:lnTo>
                  <a:pt x="1845564" y="466344"/>
                </a:lnTo>
                <a:lnTo>
                  <a:pt x="1857756" y="466344"/>
                </a:lnTo>
                <a:lnTo>
                  <a:pt x="1903476" y="457200"/>
                </a:lnTo>
                <a:lnTo>
                  <a:pt x="1946148" y="438912"/>
                </a:lnTo>
                <a:lnTo>
                  <a:pt x="1982724" y="414528"/>
                </a:lnTo>
                <a:lnTo>
                  <a:pt x="2014728" y="382524"/>
                </a:lnTo>
                <a:lnTo>
                  <a:pt x="2049780" y="324612"/>
                </a:lnTo>
                <a:lnTo>
                  <a:pt x="2066544" y="257556"/>
                </a:lnTo>
                <a:lnTo>
                  <a:pt x="2066544" y="245364"/>
                </a:lnTo>
                <a:lnTo>
                  <a:pt x="2068068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789167" y="3120631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3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340096" y="2403347"/>
            <a:ext cx="2068195" cy="467995"/>
          </a:xfrm>
          <a:custGeom>
            <a:avLst/>
            <a:gdLst/>
            <a:ahLst/>
            <a:cxnLst/>
            <a:rect l="l" t="t" r="r" b="b"/>
            <a:pathLst>
              <a:path w="2068195" h="467994">
                <a:moveTo>
                  <a:pt x="467868" y="233172"/>
                </a:moveTo>
                <a:lnTo>
                  <a:pt x="466344" y="220980"/>
                </a:lnTo>
                <a:lnTo>
                  <a:pt x="466344" y="210312"/>
                </a:lnTo>
                <a:lnTo>
                  <a:pt x="461772" y="185928"/>
                </a:lnTo>
                <a:lnTo>
                  <a:pt x="457200" y="164592"/>
                </a:lnTo>
                <a:lnTo>
                  <a:pt x="457200" y="211836"/>
                </a:lnTo>
                <a:lnTo>
                  <a:pt x="457200" y="257556"/>
                </a:lnTo>
                <a:lnTo>
                  <a:pt x="448056" y="300228"/>
                </a:lnTo>
                <a:lnTo>
                  <a:pt x="431292" y="341376"/>
                </a:lnTo>
                <a:lnTo>
                  <a:pt x="406908" y="376428"/>
                </a:lnTo>
                <a:lnTo>
                  <a:pt x="376428" y="406908"/>
                </a:lnTo>
                <a:lnTo>
                  <a:pt x="339852" y="431292"/>
                </a:lnTo>
                <a:lnTo>
                  <a:pt x="300228" y="448056"/>
                </a:lnTo>
                <a:lnTo>
                  <a:pt x="256032" y="457200"/>
                </a:lnTo>
                <a:lnTo>
                  <a:pt x="210312" y="457200"/>
                </a:lnTo>
                <a:lnTo>
                  <a:pt x="167640" y="448056"/>
                </a:lnTo>
                <a:lnTo>
                  <a:pt x="126492" y="431292"/>
                </a:lnTo>
                <a:lnTo>
                  <a:pt x="91440" y="406908"/>
                </a:lnTo>
                <a:lnTo>
                  <a:pt x="60960" y="376428"/>
                </a:lnTo>
                <a:lnTo>
                  <a:pt x="36576" y="339852"/>
                </a:lnTo>
                <a:lnTo>
                  <a:pt x="19812" y="300228"/>
                </a:lnTo>
                <a:lnTo>
                  <a:pt x="10668" y="256032"/>
                </a:lnTo>
                <a:lnTo>
                  <a:pt x="10668" y="210312"/>
                </a:lnTo>
                <a:lnTo>
                  <a:pt x="19812" y="167640"/>
                </a:lnTo>
                <a:lnTo>
                  <a:pt x="36576" y="126492"/>
                </a:lnTo>
                <a:lnTo>
                  <a:pt x="60960" y="91440"/>
                </a:lnTo>
                <a:lnTo>
                  <a:pt x="91440" y="60960"/>
                </a:lnTo>
                <a:lnTo>
                  <a:pt x="128016" y="36576"/>
                </a:lnTo>
                <a:lnTo>
                  <a:pt x="167640" y="19812"/>
                </a:lnTo>
                <a:lnTo>
                  <a:pt x="211836" y="10668"/>
                </a:lnTo>
                <a:lnTo>
                  <a:pt x="257556" y="10668"/>
                </a:lnTo>
                <a:lnTo>
                  <a:pt x="300228" y="19812"/>
                </a:lnTo>
                <a:lnTo>
                  <a:pt x="341376" y="36576"/>
                </a:lnTo>
                <a:lnTo>
                  <a:pt x="376428" y="60960"/>
                </a:lnTo>
                <a:lnTo>
                  <a:pt x="406908" y="91440"/>
                </a:lnTo>
                <a:lnTo>
                  <a:pt x="431292" y="128016"/>
                </a:lnTo>
                <a:lnTo>
                  <a:pt x="448056" y="167640"/>
                </a:lnTo>
                <a:lnTo>
                  <a:pt x="457200" y="211836"/>
                </a:lnTo>
                <a:lnTo>
                  <a:pt x="457200" y="164592"/>
                </a:lnTo>
                <a:lnTo>
                  <a:pt x="438912" y="121920"/>
                </a:lnTo>
                <a:lnTo>
                  <a:pt x="414528" y="85344"/>
                </a:lnTo>
                <a:lnTo>
                  <a:pt x="382524" y="53340"/>
                </a:lnTo>
                <a:lnTo>
                  <a:pt x="324612" y="18288"/>
                </a:lnTo>
                <a:lnTo>
                  <a:pt x="280416" y="4572"/>
                </a:lnTo>
                <a:lnTo>
                  <a:pt x="257556" y="1524"/>
                </a:lnTo>
                <a:lnTo>
                  <a:pt x="245364" y="1524"/>
                </a:lnTo>
                <a:lnTo>
                  <a:pt x="233172" y="0"/>
                </a:lnTo>
                <a:lnTo>
                  <a:pt x="220980" y="1524"/>
                </a:lnTo>
                <a:lnTo>
                  <a:pt x="210312" y="1524"/>
                </a:lnTo>
                <a:lnTo>
                  <a:pt x="185928" y="6096"/>
                </a:lnTo>
                <a:lnTo>
                  <a:pt x="143256" y="18288"/>
                </a:lnTo>
                <a:lnTo>
                  <a:pt x="85344" y="53340"/>
                </a:lnTo>
                <a:lnTo>
                  <a:pt x="53340" y="85344"/>
                </a:lnTo>
                <a:lnTo>
                  <a:pt x="18288" y="143256"/>
                </a:lnTo>
                <a:lnTo>
                  <a:pt x="4572" y="187452"/>
                </a:lnTo>
                <a:lnTo>
                  <a:pt x="1524" y="210312"/>
                </a:lnTo>
                <a:lnTo>
                  <a:pt x="1524" y="222504"/>
                </a:lnTo>
                <a:lnTo>
                  <a:pt x="0" y="234696"/>
                </a:lnTo>
                <a:lnTo>
                  <a:pt x="1524" y="245364"/>
                </a:lnTo>
                <a:lnTo>
                  <a:pt x="1524" y="257556"/>
                </a:lnTo>
                <a:lnTo>
                  <a:pt x="10668" y="303276"/>
                </a:lnTo>
                <a:lnTo>
                  <a:pt x="28956" y="345948"/>
                </a:lnTo>
                <a:lnTo>
                  <a:pt x="53340" y="382524"/>
                </a:lnTo>
                <a:lnTo>
                  <a:pt x="85344" y="414528"/>
                </a:lnTo>
                <a:lnTo>
                  <a:pt x="143256" y="449580"/>
                </a:lnTo>
                <a:lnTo>
                  <a:pt x="210312" y="466344"/>
                </a:lnTo>
                <a:lnTo>
                  <a:pt x="222504" y="466344"/>
                </a:lnTo>
                <a:lnTo>
                  <a:pt x="234696" y="467868"/>
                </a:lnTo>
                <a:lnTo>
                  <a:pt x="245364" y="466344"/>
                </a:lnTo>
                <a:lnTo>
                  <a:pt x="257556" y="466344"/>
                </a:lnTo>
                <a:lnTo>
                  <a:pt x="303276" y="457200"/>
                </a:lnTo>
                <a:lnTo>
                  <a:pt x="345948" y="438912"/>
                </a:lnTo>
                <a:lnTo>
                  <a:pt x="382524" y="414528"/>
                </a:lnTo>
                <a:lnTo>
                  <a:pt x="414528" y="382524"/>
                </a:lnTo>
                <a:lnTo>
                  <a:pt x="449580" y="324612"/>
                </a:lnTo>
                <a:lnTo>
                  <a:pt x="466344" y="257556"/>
                </a:lnTo>
                <a:lnTo>
                  <a:pt x="466344" y="245364"/>
                </a:lnTo>
                <a:lnTo>
                  <a:pt x="467868" y="233172"/>
                </a:lnTo>
                <a:close/>
              </a:path>
              <a:path w="2068195" h="467994">
                <a:moveTo>
                  <a:pt x="2068068" y="233172"/>
                </a:moveTo>
                <a:lnTo>
                  <a:pt x="2066544" y="220980"/>
                </a:lnTo>
                <a:lnTo>
                  <a:pt x="2066544" y="210312"/>
                </a:lnTo>
                <a:lnTo>
                  <a:pt x="2061972" y="185928"/>
                </a:lnTo>
                <a:lnTo>
                  <a:pt x="2057400" y="164592"/>
                </a:lnTo>
                <a:lnTo>
                  <a:pt x="2057400" y="211836"/>
                </a:lnTo>
                <a:lnTo>
                  <a:pt x="2057400" y="257556"/>
                </a:lnTo>
                <a:lnTo>
                  <a:pt x="2048256" y="300228"/>
                </a:lnTo>
                <a:lnTo>
                  <a:pt x="2031492" y="341376"/>
                </a:lnTo>
                <a:lnTo>
                  <a:pt x="2007108" y="376428"/>
                </a:lnTo>
                <a:lnTo>
                  <a:pt x="1976628" y="406908"/>
                </a:lnTo>
                <a:lnTo>
                  <a:pt x="1940052" y="431292"/>
                </a:lnTo>
                <a:lnTo>
                  <a:pt x="1900428" y="448056"/>
                </a:lnTo>
                <a:lnTo>
                  <a:pt x="1856232" y="457200"/>
                </a:lnTo>
                <a:lnTo>
                  <a:pt x="1810512" y="457200"/>
                </a:lnTo>
                <a:lnTo>
                  <a:pt x="1767840" y="448056"/>
                </a:lnTo>
                <a:lnTo>
                  <a:pt x="1726692" y="431292"/>
                </a:lnTo>
                <a:lnTo>
                  <a:pt x="1691640" y="406908"/>
                </a:lnTo>
                <a:lnTo>
                  <a:pt x="1661160" y="376428"/>
                </a:lnTo>
                <a:lnTo>
                  <a:pt x="1636776" y="339852"/>
                </a:lnTo>
                <a:lnTo>
                  <a:pt x="1620012" y="300228"/>
                </a:lnTo>
                <a:lnTo>
                  <a:pt x="1610868" y="256032"/>
                </a:lnTo>
                <a:lnTo>
                  <a:pt x="1610868" y="210312"/>
                </a:lnTo>
                <a:lnTo>
                  <a:pt x="1620012" y="167640"/>
                </a:lnTo>
                <a:lnTo>
                  <a:pt x="1636776" y="126492"/>
                </a:lnTo>
                <a:lnTo>
                  <a:pt x="1661160" y="91440"/>
                </a:lnTo>
                <a:lnTo>
                  <a:pt x="1691640" y="60960"/>
                </a:lnTo>
                <a:lnTo>
                  <a:pt x="1728216" y="36576"/>
                </a:lnTo>
                <a:lnTo>
                  <a:pt x="1767840" y="19812"/>
                </a:lnTo>
                <a:lnTo>
                  <a:pt x="1812036" y="10668"/>
                </a:lnTo>
                <a:lnTo>
                  <a:pt x="1857756" y="10668"/>
                </a:lnTo>
                <a:lnTo>
                  <a:pt x="1900428" y="19812"/>
                </a:lnTo>
                <a:lnTo>
                  <a:pt x="1941576" y="36576"/>
                </a:lnTo>
                <a:lnTo>
                  <a:pt x="1976628" y="60960"/>
                </a:lnTo>
                <a:lnTo>
                  <a:pt x="2007108" y="91440"/>
                </a:lnTo>
                <a:lnTo>
                  <a:pt x="2031492" y="128016"/>
                </a:lnTo>
                <a:lnTo>
                  <a:pt x="2048256" y="167640"/>
                </a:lnTo>
                <a:lnTo>
                  <a:pt x="2057400" y="211836"/>
                </a:lnTo>
                <a:lnTo>
                  <a:pt x="2057400" y="164592"/>
                </a:lnTo>
                <a:lnTo>
                  <a:pt x="2039112" y="121920"/>
                </a:lnTo>
                <a:lnTo>
                  <a:pt x="2014728" y="85344"/>
                </a:lnTo>
                <a:lnTo>
                  <a:pt x="1982724" y="53340"/>
                </a:lnTo>
                <a:lnTo>
                  <a:pt x="1924812" y="18288"/>
                </a:lnTo>
                <a:lnTo>
                  <a:pt x="1880616" y="4572"/>
                </a:lnTo>
                <a:lnTo>
                  <a:pt x="1857756" y="1524"/>
                </a:lnTo>
                <a:lnTo>
                  <a:pt x="1845564" y="1524"/>
                </a:lnTo>
                <a:lnTo>
                  <a:pt x="1833372" y="0"/>
                </a:lnTo>
                <a:lnTo>
                  <a:pt x="1821180" y="1524"/>
                </a:lnTo>
                <a:lnTo>
                  <a:pt x="1810512" y="1524"/>
                </a:lnTo>
                <a:lnTo>
                  <a:pt x="1786128" y="6096"/>
                </a:lnTo>
                <a:lnTo>
                  <a:pt x="1743456" y="18288"/>
                </a:lnTo>
                <a:lnTo>
                  <a:pt x="1685544" y="53340"/>
                </a:lnTo>
                <a:lnTo>
                  <a:pt x="1653540" y="85344"/>
                </a:lnTo>
                <a:lnTo>
                  <a:pt x="1618488" y="143256"/>
                </a:lnTo>
                <a:lnTo>
                  <a:pt x="1604772" y="187452"/>
                </a:lnTo>
                <a:lnTo>
                  <a:pt x="1601724" y="210312"/>
                </a:lnTo>
                <a:lnTo>
                  <a:pt x="1601724" y="222504"/>
                </a:lnTo>
                <a:lnTo>
                  <a:pt x="1600200" y="234696"/>
                </a:lnTo>
                <a:lnTo>
                  <a:pt x="1601724" y="245364"/>
                </a:lnTo>
                <a:lnTo>
                  <a:pt x="1601724" y="257556"/>
                </a:lnTo>
                <a:lnTo>
                  <a:pt x="1610868" y="303276"/>
                </a:lnTo>
                <a:lnTo>
                  <a:pt x="1629156" y="345948"/>
                </a:lnTo>
                <a:lnTo>
                  <a:pt x="1653540" y="382524"/>
                </a:lnTo>
                <a:lnTo>
                  <a:pt x="1685544" y="414528"/>
                </a:lnTo>
                <a:lnTo>
                  <a:pt x="1743456" y="449580"/>
                </a:lnTo>
                <a:lnTo>
                  <a:pt x="1810512" y="466344"/>
                </a:lnTo>
                <a:lnTo>
                  <a:pt x="1822704" y="466344"/>
                </a:lnTo>
                <a:lnTo>
                  <a:pt x="1834896" y="467868"/>
                </a:lnTo>
                <a:lnTo>
                  <a:pt x="1845564" y="466344"/>
                </a:lnTo>
                <a:lnTo>
                  <a:pt x="1857756" y="466344"/>
                </a:lnTo>
                <a:lnTo>
                  <a:pt x="1903476" y="457200"/>
                </a:lnTo>
                <a:lnTo>
                  <a:pt x="1946148" y="438912"/>
                </a:lnTo>
                <a:lnTo>
                  <a:pt x="1982724" y="414528"/>
                </a:lnTo>
                <a:lnTo>
                  <a:pt x="2014728" y="382524"/>
                </a:lnTo>
                <a:lnTo>
                  <a:pt x="2049780" y="324612"/>
                </a:lnTo>
                <a:lnTo>
                  <a:pt x="2066544" y="257556"/>
                </a:lnTo>
                <a:lnTo>
                  <a:pt x="2066544" y="245364"/>
                </a:lnTo>
                <a:lnTo>
                  <a:pt x="2068068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789167" y="2434856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2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20496" y="350520"/>
            <a:ext cx="4125595" cy="6858000"/>
            <a:chOff x="920496" y="350520"/>
            <a:chExt cx="4125595" cy="6858000"/>
          </a:xfrm>
        </p:grpSpPr>
        <p:sp>
          <p:nvSpPr>
            <p:cNvPr id="33" name="object 33"/>
            <p:cNvSpPr/>
            <p:nvPr/>
          </p:nvSpPr>
          <p:spPr>
            <a:xfrm>
              <a:off x="4959096" y="350519"/>
              <a:ext cx="86995" cy="6858634"/>
            </a:xfrm>
            <a:custGeom>
              <a:avLst/>
              <a:gdLst/>
              <a:ahLst/>
              <a:cxnLst/>
              <a:rect l="l" t="t" r="r" b="b"/>
              <a:pathLst>
                <a:path w="86995" h="6858634">
                  <a:moveTo>
                    <a:pt x="86868" y="0"/>
                  </a:moveTo>
                  <a:lnTo>
                    <a:pt x="86868" y="0"/>
                  </a:lnTo>
                  <a:lnTo>
                    <a:pt x="0" y="0"/>
                  </a:lnTo>
                  <a:lnTo>
                    <a:pt x="0" y="6858013"/>
                  </a:lnTo>
                  <a:lnTo>
                    <a:pt x="10668" y="6858013"/>
                  </a:lnTo>
                  <a:lnTo>
                    <a:pt x="76200" y="6858013"/>
                  </a:lnTo>
                  <a:lnTo>
                    <a:pt x="86868" y="6858013"/>
                  </a:lnTo>
                  <a:lnTo>
                    <a:pt x="86868" y="6853441"/>
                  </a:lnTo>
                  <a:lnTo>
                    <a:pt x="86868" y="6096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49268" y="5379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44696" y="5375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1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687068" y="56083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82496" y="56037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245364" y="466344"/>
                  </a:move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close/>
                </a:path>
                <a:path w="467994" h="467995">
                  <a:moveTo>
                    <a:pt x="257556" y="1524"/>
                  </a:moveTo>
                  <a:lnTo>
                    <a:pt x="210312" y="1524"/>
                  </a:lnTo>
                  <a:lnTo>
                    <a:pt x="185928" y="6095"/>
                  </a:lnTo>
                  <a:lnTo>
                    <a:pt x="143256" y="18287"/>
                  </a:lnTo>
                  <a:lnTo>
                    <a:pt x="85343" y="53339"/>
                  </a:lnTo>
                  <a:lnTo>
                    <a:pt x="53340" y="85343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6" y="345947"/>
                  </a:lnTo>
                  <a:lnTo>
                    <a:pt x="53340" y="382524"/>
                  </a:lnTo>
                  <a:lnTo>
                    <a:pt x="85343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2" y="167639"/>
                  </a:lnTo>
                  <a:lnTo>
                    <a:pt x="36576" y="126492"/>
                  </a:lnTo>
                  <a:lnTo>
                    <a:pt x="60960" y="91439"/>
                  </a:lnTo>
                  <a:lnTo>
                    <a:pt x="91440" y="60960"/>
                  </a:lnTo>
                  <a:lnTo>
                    <a:pt x="128016" y="36575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303276" y="10668"/>
                  </a:lnTo>
                  <a:lnTo>
                    <a:pt x="280416" y="4572"/>
                  </a:lnTo>
                  <a:lnTo>
                    <a:pt x="257556" y="1524"/>
                  </a:lnTo>
                  <a:close/>
                </a:path>
                <a:path w="467994" h="467995">
                  <a:moveTo>
                    <a:pt x="303276" y="10668"/>
                  </a:moveTo>
                  <a:lnTo>
                    <a:pt x="257556" y="10668"/>
                  </a:lnTo>
                  <a:lnTo>
                    <a:pt x="300228" y="19812"/>
                  </a:lnTo>
                  <a:lnTo>
                    <a:pt x="321564" y="27431"/>
                  </a:lnTo>
                  <a:lnTo>
                    <a:pt x="359664" y="48768"/>
                  </a:lnTo>
                  <a:lnTo>
                    <a:pt x="406908" y="91439"/>
                  </a:lnTo>
                  <a:lnTo>
                    <a:pt x="431292" y="128016"/>
                  </a:lnTo>
                  <a:lnTo>
                    <a:pt x="448056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5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1" y="457200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2" y="121919"/>
                  </a:lnTo>
                  <a:lnTo>
                    <a:pt x="414528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6" y="10668"/>
                  </a:lnTo>
                  <a:close/>
                </a:path>
                <a:path w="467994" h="467995">
                  <a:moveTo>
                    <a:pt x="233172" y="0"/>
                  </a:moveTo>
                  <a:lnTo>
                    <a:pt x="220980" y="1524"/>
                  </a:lnTo>
                  <a:lnTo>
                    <a:pt x="245364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925068" y="32461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920496" y="32415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4" h="467995">
                  <a:moveTo>
                    <a:pt x="257556" y="1524"/>
                  </a:move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7"/>
                  </a:lnTo>
                  <a:lnTo>
                    <a:pt x="85343" y="53339"/>
                  </a:lnTo>
                  <a:lnTo>
                    <a:pt x="53340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3" y="210312"/>
                  </a:lnTo>
                  <a:lnTo>
                    <a:pt x="1523" y="222503"/>
                  </a:lnTo>
                  <a:lnTo>
                    <a:pt x="0" y="234696"/>
                  </a:lnTo>
                  <a:lnTo>
                    <a:pt x="1523" y="245363"/>
                  </a:lnTo>
                  <a:lnTo>
                    <a:pt x="1523" y="257556"/>
                  </a:lnTo>
                  <a:lnTo>
                    <a:pt x="10667" y="303275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3" y="414527"/>
                  </a:lnTo>
                  <a:lnTo>
                    <a:pt x="143256" y="449579"/>
                  </a:lnTo>
                  <a:lnTo>
                    <a:pt x="210312" y="466344"/>
                  </a:lnTo>
                  <a:lnTo>
                    <a:pt x="257556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1" y="431291"/>
                  </a:lnTo>
                  <a:lnTo>
                    <a:pt x="91440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40" y="60960"/>
                  </a:lnTo>
                  <a:lnTo>
                    <a:pt x="128015" y="36575"/>
                  </a:lnTo>
                  <a:lnTo>
                    <a:pt x="167640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6" y="4572"/>
                  </a:lnTo>
                  <a:lnTo>
                    <a:pt x="257556" y="1524"/>
                  </a:lnTo>
                  <a:close/>
                </a:path>
                <a:path w="467994" h="467995">
                  <a:moveTo>
                    <a:pt x="303275" y="10667"/>
                  </a:moveTo>
                  <a:lnTo>
                    <a:pt x="257556" y="10667"/>
                  </a:lnTo>
                  <a:lnTo>
                    <a:pt x="300228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6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8" y="406908"/>
                  </a:lnTo>
                  <a:lnTo>
                    <a:pt x="339851" y="431291"/>
                  </a:lnTo>
                  <a:lnTo>
                    <a:pt x="300228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7" y="438912"/>
                  </a:lnTo>
                  <a:lnTo>
                    <a:pt x="382523" y="414527"/>
                  </a:lnTo>
                  <a:lnTo>
                    <a:pt x="414528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7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3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4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301496" y="3625595"/>
              <a:ext cx="2832100" cy="2687320"/>
            </a:xfrm>
            <a:custGeom>
              <a:avLst/>
              <a:gdLst/>
              <a:ahLst/>
              <a:cxnLst/>
              <a:rect l="l" t="t" r="r" b="b"/>
              <a:pathLst>
                <a:path w="2832100" h="2687320">
                  <a:moveTo>
                    <a:pt x="315468" y="361188"/>
                  </a:moveTo>
                  <a:lnTo>
                    <a:pt x="30480" y="0"/>
                  </a:lnTo>
                  <a:lnTo>
                    <a:pt x="0" y="22860"/>
                  </a:lnTo>
                  <a:lnTo>
                    <a:pt x="284988" y="385572"/>
                  </a:lnTo>
                  <a:lnTo>
                    <a:pt x="315468" y="361188"/>
                  </a:lnTo>
                  <a:close/>
                </a:path>
                <a:path w="2832100" h="2687320">
                  <a:moveTo>
                    <a:pt x="1385316" y="2651760"/>
                  </a:moveTo>
                  <a:lnTo>
                    <a:pt x="784860" y="2357628"/>
                  </a:lnTo>
                  <a:lnTo>
                    <a:pt x="768096" y="2391156"/>
                  </a:lnTo>
                  <a:lnTo>
                    <a:pt x="1368552" y="2686812"/>
                  </a:lnTo>
                  <a:lnTo>
                    <a:pt x="1385316" y="2651760"/>
                  </a:lnTo>
                  <a:close/>
                </a:path>
                <a:path w="2832100" h="2687320">
                  <a:moveTo>
                    <a:pt x="2823972" y="2162556"/>
                  </a:moveTo>
                  <a:lnTo>
                    <a:pt x="2805684" y="2129028"/>
                  </a:lnTo>
                  <a:lnTo>
                    <a:pt x="1825752" y="2651760"/>
                  </a:lnTo>
                  <a:lnTo>
                    <a:pt x="1842516" y="2685288"/>
                  </a:lnTo>
                  <a:lnTo>
                    <a:pt x="2823972" y="2162556"/>
                  </a:lnTo>
                  <a:close/>
                </a:path>
                <a:path w="2832100" h="2687320">
                  <a:moveTo>
                    <a:pt x="2831592" y="1810512"/>
                  </a:moveTo>
                  <a:lnTo>
                    <a:pt x="2392680" y="1144524"/>
                  </a:lnTo>
                  <a:lnTo>
                    <a:pt x="2360676" y="1165860"/>
                  </a:lnTo>
                  <a:lnTo>
                    <a:pt x="2799588" y="1831848"/>
                  </a:lnTo>
                  <a:lnTo>
                    <a:pt x="2831592" y="181051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73296" y="3855720"/>
              <a:ext cx="10795" cy="1524000"/>
            </a:xfrm>
            <a:custGeom>
              <a:avLst/>
              <a:gdLst/>
              <a:ahLst/>
              <a:cxnLst/>
              <a:rect l="l" t="t" r="r" b="b"/>
              <a:pathLst>
                <a:path w="10795" h="1524000">
                  <a:moveTo>
                    <a:pt x="10667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0667" y="1524000"/>
                  </a:lnTo>
                  <a:lnTo>
                    <a:pt x="1066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307592" y="2621279"/>
              <a:ext cx="1228725" cy="708660"/>
            </a:xfrm>
            <a:custGeom>
              <a:avLst/>
              <a:gdLst/>
              <a:ahLst/>
              <a:cxnLst/>
              <a:rect l="l" t="t" r="r" b="b"/>
              <a:pathLst>
                <a:path w="1228725" h="708660">
                  <a:moveTo>
                    <a:pt x="1228344" y="32004"/>
                  </a:moveTo>
                  <a:lnTo>
                    <a:pt x="1208532" y="0"/>
                  </a:lnTo>
                  <a:lnTo>
                    <a:pt x="0" y="675132"/>
                  </a:lnTo>
                  <a:lnTo>
                    <a:pt x="18288" y="708660"/>
                  </a:lnTo>
                  <a:lnTo>
                    <a:pt x="1228344" y="3200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461020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289744" y="3958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99382" y="4034993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23246" y="28920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32871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899382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356557" y="441604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613471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299246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765744" y="2739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299246" y="33492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908871" y="4263580"/>
            <a:ext cx="204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079971" y="33492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680284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280420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689607" y="4034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442195" y="34255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204284" y="35016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3442195" y="4492180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785595" y="3958856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385731" y="3958856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499696" y="1749082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785595" y="986993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099833" y="174908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9385731" y="98699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785595" y="174908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385731" y="1749082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785595" y="2510993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9385731" y="2510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499696" y="3196767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785595" y="4720767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099833" y="3196767"/>
            <a:ext cx="850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385731" y="4720767"/>
            <a:ext cx="95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499696" y="2510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099833" y="2510993"/>
            <a:ext cx="952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9385731" y="3196767"/>
            <a:ext cx="952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785595" y="3196767"/>
            <a:ext cx="850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1758695" y="879347"/>
            <a:ext cx="5649595" cy="4730750"/>
            <a:chOff x="1758695" y="879347"/>
            <a:chExt cx="5649595" cy="4730750"/>
          </a:xfrm>
        </p:grpSpPr>
        <p:sp>
          <p:nvSpPr>
            <p:cNvPr id="81" name="object 81"/>
            <p:cNvSpPr/>
            <p:nvPr/>
          </p:nvSpPr>
          <p:spPr>
            <a:xfrm>
              <a:off x="1758695" y="4389119"/>
              <a:ext cx="163195" cy="1221105"/>
            </a:xfrm>
            <a:custGeom>
              <a:avLst/>
              <a:gdLst/>
              <a:ahLst/>
              <a:cxnLst/>
              <a:rect l="l" t="t" r="r" b="b"/>
              <a:pathLst>
                <a:path w="163194" h="1221104">
                  <a:moveTo>
                    <a:pt x="10668" y="0"/>
                  </a:moveTo>
                  <a:lnTo>
                    <a:pt x="0" y="1523"/>
                  </a:lnTo>
                  <a:lnTo>
                    <a:pt x="152400" y="1220723"/>
                  </a:lnTo>
                  <a:lnTo>
                    <a:pt x="163068" y="12192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5340096" y="879347"/>
              <a:ext cx="2068195" cy="467995"/>
            </a:xfrm>
            <a:custGeom>
              <a:avLst/>
              <a:gdLst/>
              <a:ahLst/>
              <a:cxnLst/>
              <a:rect l="l" t="t" r="r" b="b"/>
              <a:pathLst>
                <a:path w="2068195" h="467994">
                  <a:moveTo>
                    <a:pt x="467868" y="233172"/>
                  </a:move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57200" y="164592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6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2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2" y="167640"/>
                  </a:lnTo>
                  <a:lnTo>
                    <a:pt x="36576" y="126492"/>
                  </a:lnTo>
                  <a:lnTo>
                    <a:pt x="60960" y="91440"/>
                  </a:lnTo>
                  <a:lnTo>
                    <a:pt x="91440" y="60960"/>
                  </a:lnTo>
                  <a:lnTo>
                    <a:pt x="128016" y="36588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257556" y="10668"/>
                  </a:lnTo>
                  <a:lnTo>
                    <a:pt x="300228" y="19812"/>
                  </a:lnTo>
                  <a:lnTo>
                    <a:pt x="341376" y="36588"/>
                  </a:lnTo>
                  <a:lnTo>
                    <a:pt x="376428" y="60960"/>
                  </a:lnTo>
                  <a:lnTo>
                    <a:pt x="406908" y="91440"/>
                  </a:lnTo>
                  <a:lnTo>
                    <a:pt x="431292" y="128016"/>
                  </a:lnTo>
                  <a:lnTo>
                    <a:pt x="448056" y="167640"/>
                  </a:lnTo>
                  <a:lnTo>
                    <a:pt x="457200" y="211836"/>
                  </a:lnTo>
                  <a:lnTo>
                    <a:pt x="457200" y="164592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4" y="53340"/>
                  </a:lnTo>
                  <a:lnTo>
                    <a:pt x="324612" y="18288"/>
                  </a:lnTo>
                  <a:lnTo>
                    <a:pt x="280416" y="4572"/>
                  </a:lnTo>
                  <a:lnTo>
                    <a:pt x="257556" y="1524"/>
                  </a:lnTo>
                  <a:lnTo>
                    <a:pt x="245364" y="1524"/>
                  </a:lnTo>
                  <a:lnTo>
                    <a:pt x="233172" y="0"/>
                  </a:lnTo>
                  <a:lnTo>
                    <a:pt x="220980" y="1524"/>
                  </a:ln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8"/>
                  </a:lnTo>
                  <a:lnTo>
                    <a:pt x="85344" y="53340"/>
                  </a:lnTo>
                  <a:lnTo>
                    <a:pt x="53340" y="85344"/>
                  </a:lnTo>
                  <a:lnTo>
                    <a:pt x="18288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6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4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close/>
                </a:path>
                <a:path w="2068195" h="467994">
                  <a:moveTo>
                    <a:pt x="2068068" y="233172"/>
                  </a:moveTo>
                  <a:lnTo>
                    <a:pt x="2066544" y="220980"/>
                  </a:lnTo>
                  <a:lnTo>
                    <a:pt x="2066544" y="210312"/>
                  </a:lnTo>
                  <a:lnTo>
                    <a:pt x="2061972" y="185928"/>
                  </a:lnTo>
                  <a:lnTo>
                    <a:pt x="2057400" y="164592"/>
                  </a:lnTo>
                  <a:lnTo>
                    <a:pt x="2057400" y="211836"/>
                  </a:lnTo>
                  <a:lnTo>
                    <a:pt x="2057400" y="257556"/>
                  </a:lnTo>
                  <a:lnTo>
                    <a:pt x="2048256" y="300228"/>
                  </a:lnTo>
                  <a:lnTo>
                    <a:pt x="2031492" y="341376"/>
                  </a:lnTo>
                  <a:lnTo>
                    <a:pt x="2007108" y="376428"/>
                  </a:lnTo>
                  <a:lnTo>
                    <a:pt x="1976628" y="406908"/>
                  </a:lnTo>
                  <a:lnTo>
                    <a:pt x="1940052" y="431292"/>
                  </a:lnTo>
                  <a:lnTo>
                    <a:pt x="1900428" y="448056"/>
                  </a:lnTo>
                  <a:lnTo>
                    <a:pt x="1856232" y="457200"/>
                  </a:lnTo>
                  <a:lnTo>
                    <a:pt x="1810512" y="457200"/>
                  </a:lnTo>
                  <a:lnTo>
                    <a:pt x="1767840" y="448056"/>
                  </a:lnTo>
                  <a:lnTo>
                    <a:pt x="1726692" y="431292"/>
                  </a:lnTo>
                  <a:lnTo>
                    <a:pt x="1691640" y="406908"/>
                  </a:lnTo>
                  <a:lnTo>
                    <a:pt x="1661160" y="376428"/>
                  </a:lnTo>
                  <a:lnTo>
                    <a:pt x="1636776" y="339852"/>
                  </a:lnTo>
                  <a:lnTo>
                    <a:pt x="1620012" y="300228"/>
                  </a:lnTo>
                  <a:lnTo>
                    <a:pt x="1610868" y="256032"/>
                  </a:lnTo>
                  <a:lnTo>
                    <a:pt x="1610868" y="210312"/>
                  </a:lnTo>
                  <a:lnTo>
                    <a:pt x="1620012" y="167640"/>
                  </a:lnTo>
                  <a:lnTo>
                    <a:pt x="1636776" y="126492"/>
                  </a:lnTo>
                  <a:lnTo>
                    <a:pt x="1661160" y="91440"/>
                  </a:lnTo>
                  <a:lnTo>
                    <a:pt x="1691640" y="60960"/>
                  </a:lnTo>
                  <a:lnTo>
                    <a:pt x="1728216" y="36588"/>
                  </a:lnTo>
                  <a:lnTo>
                    <a:pt x="1767840" y="19812"/>
                  </a:lnTo>
                  <a:lnTo>
                    <a:pt x="1812036" y="10668"/>
                  </a:lnTo>
                  <a:lnTo>
                    <a:pt x="1857756" y="10668"/>
                  </a:lnTo>
                  <a:lnTo>
                    <a:pt x="1900428" y="19812"/>
                  </a:lnTo>
                  <a:lnTo>
                    <a:pt x="1941576" y="36588"/>
                  </a:lnTo>
                  <a:lnTo>
                    <a:pt x="1976628" y="60960"/>
                  </a:lnTo>
                  <a:lnTo>
                    <a:pt x="2007108" y="91440"/>
                  </a:lnTo>
                  <a:lnTo>
                    <a:pt x="2031492" y="128016"/>
                  </a:lnTo>
                  <a:lnTo>
                    <a:pt x="2048256" y="167640"/>
                  </a:lnTo>
                  <a:lnTo>
                    <a:pt x="2057400" y="211836"/>
                  </a:lnTo>
                  <a:lnTo>
                    <a:pt x="2057400" y="164592"/>
                  </a:lnTo>
                  <a:lnTo>
                    <a:pt x="2039112" y="121920"/>
                  </a:lnTo>
                  <a:lnTo>
                    <a:pt x="2014728" y="85344"/>
                  </a:lnTo>
                  <a:lnTo>
                    <a:pt x="1982724" y="53340"/>
                  </a:lnTo>
                  <a:lnTo>
                    <a:pt x="1924812" y="18288"/>
                  </a:lnTo>
                  <a:lnTo>
                    <a:pt x="1880616" y="4572"/>
                  </a:lnTo>
                  <a:lnTo>
                    <a:pt x="1857756" y="1524"/>
                  </a:lnTo>
                  <a:lnTo>
                    <a:pt x="1845564" y="1524"/>
                  </a:lnTo>
                  <a:lnTo>
                    <a:pt x="1833372" y="0"/>
                  </a:lnTo>
                  <a:lnTo>
                    <a:pt x="1821180" y="1524"/>
                  </a:lnTo>
                  <a:lnTo>
                    <a:pt x="1810512" y="1524"/>
                  </a:lnTo>
                  <a:lnTo>
                    <a:pt x="1786128" y="6096"/>
                  </a:lnTo>
                  <a:lnTo>
                    <a:pt x="1743456" y="18288"/>
                  </a:lnTo>
                  <a:lnTo>
                    <a:pt x="1685544" y="53340"/>
                  </a:lnTo>
                  <a:lnTo>
                    <a:pt x="1653540" y="85344"/>
                  </a:lnTo>
                  <a:lnTo>
                    <a:pt x="1618488" y="143256"/>
                  </a:lnTo>
                  <a:lnTo>
                    <a:pt x="1604772" y="187452"/>
                  </a:lnTo>
                  <a:lnTo>
                    <a:pt x="1601724" y="210312"/>
                  </a:lnTo>
                  <a:lnTo>
                    <a:pt x="1601724" y="222504"/>
                  </a:lnTo>
                  <a:lnTo>
                    <a:pt x="1600200" y="234696"/>
                  </a:lnTo>
                  <a:lnTo>
                    <a:pt x="1601724" y="245364"/>
                  </a:lnTo>
                  <a:lnTo>
                    <a:pt x="1601724" y="257556"/>
                  </a:lnTo>
                  <a:lnTo>
                    <a:pt x="1610868" y="303276"/>
                  </a:lnTo>
                  <a:lnTo>
                    <a:pt x="1629156" y="345948"/>
                  </a:lnTo>
                  <a:lnTo>
                    <a:pt x="1653540" y="382524"/>
                  </a:lnTo>
                  <a:lnTo>
                    <a:pt x="1685544" y="414528"/>
                  </a:lnTo>
                  <a:lnTo>
                    <a:pt x="1743456" y="449580"/>
                  </a:lnTo>
                  <a:lnTo>
                    <a:pt x="1810512" y="466344"/>
                  </a:lnTo>
                  <a:lnTo>
                    <a:pt x="1822704" y="466344"/>
                  </a:lnTo>
                  <a:lnTo>
                    <a:pt x="1834896" y="467868"/>
                  </a:lnTo>
                  <a:lnTo>
                    <a:pt x="1845564" y="466344"/>
                  </a:lnTo>
                  <a:lnTo>
                    <a:pt x="1857756" y="466344"/>
                  </a:lnTo>
                  <a:lnTo>
                    <a:pt x="1903476" y="457200"/>
                  </a:lnTo>
                  <a:lnTo>
                    <a:pt x="1946148" y="438912"/>
                  </a:lnTo>
                  <a:lnTo>
                    <a:pt x="1982724" y="414528"/>
                  </a:lnTo>
                  <a:lnTo>
                    <a:pt x="2014728" y="382524"/>
                  </a:lnTo>
                  <a:lnTo>
                    <a:pt x="2049780" y="324612"/>
                  </a:lnTo>
                  <a:lnTo>
                    <a:pt x="2066544" y="257556"/>
                  </a:lnTo>
                  <a:lnTo>
                    <a:pt x="2066544" y="245364"/>
                  </a:lnTo>
                  <a:lnTo>
                    <a:pt x="20680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5789167" y="910856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1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499696" y="986993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7099833" y="986993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5340096" y="4613147"/>
            <a:ext cx="2068195" cy="467995"/>
            <a:chOff x="5340096" y="4613147"/>
            <a:chExt cx="2068195" cy="467995"/>
          </a:xfrm>
        </p:grpSpPr>
        <p:sp>
          <p:nvSpPr>
            <p:cNvPr id="87" name="object 87"/>
            <p:cNvSpPr/>
            <p:nvPr/>
          </p:nvSpPr>
          <p:spPr>
            <a:xfrm>
              <a:off x="5344668" y="4617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340096" y="4613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1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944868" y="4617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940296" y="4613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2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1" name="object 91"/>
          <p:cNvSpPr txBox="1"/>
          <p:nvPr/>
        </p:nvSpPr>
        <p:spPr>
          <a:xfrm>
            <a:off x="5789167" y="4644631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5499696" y="4720767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099833" y="4720767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5340096" y="3851147"/>
            <a:ext cx="2068195" cy="467995"/>
          </a:xfrm>
          <a:custGeom>
            <a:avLst/>
            <a:gdLst/>
            <a:ahLst/>
            <a:cxnLst/>
            <a:rect l="l" t="t" r="r" b="b"/>
            <a:pathLst>
              <a:path w="2068195" h="467995">
                <a:moveTo>
                  <a:pt x="467868" y="233172"/>
                </a:moveTo>
                <a:lnTo>
                  <a:pt x="466344" y="220980"/>
                </a:lnTo>
                <a:lnTo>
                  <a:pt x="466344" y="210312"/>
                </a:lnTo>
                <a:lnTo>
                  <a:pt x="461772" y="185928"/>
                </a:lnTo>
                <a:lnTo>
                  <a:pt x="457200" y="164592"/>
                </a:lnTo>
                <a:lnTo>
                  <a:pt x="457200" y="211836"/>
                </a:lnTo>
                <a:lnTo>
                  <a:pt x="457200" y="257556"/>
                </a:lnTo>
                <a:lnTo>
                  <a:pt x="448056" y="300228"/>
                </a:lnTo>
                <a:lnTo>
                  <a:pt x="431292" y="341376"/>
                </a:lnTo>
                <a:lnTo>
                  <a:pt x="406908" y="376428"/>
                </a:lnTo>
                <a:lnTo>
                  <a:pt x="376428" y="406920"/>
                </a:lnTo>
                <a:lnTo>
                  <a:pt x="339852" y="431292"/>
                </a:lnTo>
                <a:lnTo>
                  <a:pt x="300228" y="448068"/>
                </a:lnTo>
                <a:lnTo>
                  <a:pt x="256032" y="457200"/>
                </a:lnTo>
                <a:lnTo>
                  <a:pt x="210312" y="457200"/>
                </a:lnTo>
                <a:lnTo>
                  <a:pt x="167640" y="448068"/>
                </a:lnTo>
                <a:lnTo>
                  <a:pt x="126492" y="431292"/>
                </a:lnTo>
                <a:lnTo>
                  <a:pt x="91440" y="406920"/>
                </a:lnTo>
                <a:lnTo>
                  <a:pt x="60960" y="376428"/>
                </a:lnTo>
                <a:lnTo>
                  <a:pt x="36576" y="339852"/>
                </a:lnTo>
                <a:lnTo>
                  <a:pt x="19812" y="300228"/>
                </a:lnTo>
                <a:lnTo>
                  <a:pt x="10668" y="256032"/>
                </a:lnTo>
                <a:lnTo>
                  <a:pt x="10668" y="210312"/>
                </a:lnTo>
                <a:lnTo>
                  <a:pt x="19812" y="167640"/>
                </a:lnTo>
                <a:lnTo>
                  <a:pt x="36576" y="126492"/>
                </a:lnTo>
                <a:lnTo>
                  <a:pt x="60960" y="91440"/>
                </a:lnTo>
                <a:lnTo>
                  <a:pt x="91440" y="60960"/>
                </a:lnTo>
                <a:lnTo>
                  <a:pt x="128016" y="36576"/>
                </a:lnTo>
                <a:lnTo>
                  <a:pt x="167640" y="19812"/>
                </a:lnTo>
                <a:lnTo>
                  <a:pt x="211836" y="10668"/>
                </a:lnTo>
                <a:lnTo>
                  <a:pt x="257556" y="10668"/>
                </a:lnTo>
                <a:lnTo>
                  <a:pt x="300228" y="19812"/>
                </a:lnTo>
                <a:lnTo>
                  <a:pt x="341376" y="36576"/>
                </a:lnTo>
                <a:lnTo>
                  <a:pt x="376428" y="60960"/>
                </a:lnTo>
                <a:lnTo>
                  <a:pt x="406908" y="91440"/>
                </a:lnTo>
                <a:lnTo>
                  <a:pt x="431292" y="128016"/>
                </a:lnTo>
                <a:lnTo>
                  <a:pt x="448056" y="167640"/>
                </a:lnTo>
                <a:lnTo>
                  <a:pt x="457200" y="211836"/>
                </a:lnTo>
                <a:lnTo>
                  <a:pt x="457200" y="164592"/>
                </a:lnTo>
                <a:lnTo>
                  <a:pt x="438912" y="121920"/>
                </a:lnTo>
                <a:lnTo>
                  <a:pt x="414528" y="85344"/>
                </a:lnTo>
                <a:lnTo>
                  <a:pt x="382524" y="53340"/>
                </a:lnTo>
                <a:lnTo>
                  <a:pt x="324612" y="18288"/>
                </a:lnTo>
                <a:lnTo>
                  <a:pt x="280416" y="4572"/>
                </a:lnTo>
                <a:lnTo>
                  <a:pt x="257556" y="1524"/>
                </a:lnTo>
                <a:lnTo>
                  <a:pt x="245364" y="1524"/>
                </a:lnTo>
                <a:lnTo>
                  <a:pt x="233172" y="0"/>
                </a:lnTo>
                <a:lnTo>
                  <a:pt x="220980" y="1524"/>
                </a:lnTo>
                <a:lnTo>
                  <a:pt x="210312" y="1524"/>
                </a:lnTo>
                <a:lnTo>
                  <a:pt x="185928" y="6096"/>
                </a:lnTo>
                <a:lnTo>
                  <a:pt x="143256" y="18288"/>
                </a:lnTo>
                <a:lnTo>
                  <a:pt x="85344" y="53340"/>
                </a:lnTo>
                <a:lnTo>
                  <a:pt x="53340" y="85344"/>
                </a:lnTo>
                <a:lnTo>
                  <a:pt x="18288" y="143256"/>
                </a:lnTo>
                <a:lnTo>
                  <a:pt x="4572" y="187452"/>
                </a:lnTo>
                <a:lnTo>
                  <a:pt x="1524" y="210312"/>
                </a:lnTo>
                <a:lnTo>
                  <a:pt x="1524" y="222504"/>
                </a:lnTo>
                <a:lnTo>
                  <a:pt x="0" y="234696"/>
                </a:lnTo>
                <a:lnTo>
                  <a:pt x="1524" y="245364"/>
                </a:lnTo>
                <a:lnTo>
                  <a:pt x="1524" y="257556"/>
                </a:lnTo>
                <a:lnTo>
                  <a:pt x="10668" y="303276"/>
                </a:lnTo>
                <a:lnTo>
                  <a:pt x="28956" y="345948"/>
                </a:lnTo>
                <a:lnTo>
                  <a:pt x="53340" y="382524"/>
                </a:lnTo>
                <a:lnTo>
                  <a:pt x="85344" y="414528"/>
                </a:lnTo>
                <a:lnTo>
                  <a:pt x="143256" y="449580"/>
                </a:lnTo>
                <a:lnTo>
                  <a:pt x="210312" y="466344"/>
                </a:lnTo>
                <a:lnTo>
                  <a:pt x="222504" y="466344"/>
                </a:lnTo>
                <a:lnTo>
                  <a:pt x="234696" y="467868"/>
                </a:lnTo>
                <a:lnTo>
                  <a:pt x="245364" y="466344"/>
                </a:lnTo>
                <a:lnTo>
                  <a:pt x="257556" y="466344"/>
                </a:lnTo>
                <a:lnTo>
                  <a:pt x="303276" y="457200"/>
                </a:lnTo>
                <a:lnTo>
                  <a:pt x="345948" y="438912"/>
                </a:lnTo>
                <a:lnTo>
                  <a:pt x="382524" y="414528"/>
                </a:lnTo>
                <a:lnTo>
                  <a:pt x="414528" y="382524"/>
                </a:lnTo>
                <a:lnTo>
                  <a:pt x="449580" y="324612"/>
                </a:lnTo>
                <a:lnTo>
                  <a:pt x="466344" y="257556"/>
                </a:lnTo>
                <a:lnTo>
                  <a:pt x="466344" y="245364"/>
                </a:lnTo>
                <a:lnTo>
                  <a:pt x="467868" y="233172"/>
                </a:lnTo>
                <a:close/>
              </a:path>
              <a:path w="2068195" h="467995">
                <a:moveTo>
                  <a:pt x="2068068" y="233172"/>
                </a:moveTo>
                <a:lnTo>
                  <a:pt x="2066544" y="220980"/>
                </a:lnTo>
                <a:lnTo>
                  <a:pt x="2066544" y="210312"/>
                </a:lnTo>
                <a:lnTo>
                  <a:pt x="2061972" y="185928"/>
                </a:lnTo>
                <a:lnTo>
                  <a:pt x="2057400" y="164592"/>
                </a:lnTo>
                <a:lnTo>
                  <a:pt x="2057400" y="211836"/>
                </a:lnTo>
                <a:lnTo>
                  <a:pt x="2057400" y="257556"/>
                </a:lnTo>
                <a:lnTo>
                  <a:pt x="2048256" y="300228"/>
                </a:lnTo>
                <a:lnTo>
                  <a:pt x="2031492" y="341376"/>
                </a:lnTo>
                <a:lnTo>
                  <a:pt x="2007108" y="376428"/>
                </a:lnTo>
                <a:lnTo>
                  <a:pt x="1976628" y="406920"/>
                </a:lnTo>
                <a:lnTo>
                  <a:pt x="1940052" y="431292"/>
                </a:lnTo>
                <a:lnTo>
                  <a:pt x="1900428" y="448068"/>
                </a:lnTo>
                <a:lnTo>
                  <a:pt x="1856232" y="457200"/>
                </a:lnTo>
                <a:lnTo>
                  <a:pt x="1810512" y="457200"/>
                </a:lnTo>
                <a:lnTo>
                  <a:pt x="1767840" y="448068"/>
                </a:lnTo>
                <a:lnTo>
                  <a:pt x="1726692" y="431292"/>
                </a:lnTo>
                <a:lnTo>
                  <a:pt x="1691640" y="406920"/>
                </a:lnTo>
                <a:lnTo>
                  <a:pt x="1661160" y="376428"/>
                </a:lnTo>
                <a:lnTo>
                  <a:pt x="1636776" y="339852"/>
                </a:lnTo>
                <a:lnTo>
                  <a:pt x="1620012" y="300228"/>
                </a:lnTo>
                <a:lnTo>
                  <a:pt x="1610868" y="256032"/>
                </a:lnTo>
                <a:lnTo>
                  <a:pt x="1610868" y="210312"/>
                </a:lnTo>
                <a:lnTo>
                  <a:pt x="1620012" y="167640"/>
                </a:lnTo>
                <a:lnTo>
                  <a:pt x="1636776" y="126492"/>
                </a:lnTo>
                <a:lnTo>
                  <a:pt x="1661160" y="91440"/>
                </a:lnTo>
                <a:lnTo>
                  <a:pt x="1691640" y="60960"/>
                </a:lnTo>
                <a:lnTo>
                  <a:pt x="1728216" y="36576"/>
                </a:lnTo>
                <a:lnTo>
                  <a:pt x="1767840" y="19812"/>
                </a:lnTo>
                <a:lnTo>
                  <a:pt x="1812036" y="10668"/>
                </a:lnTo>
                <a:lnTo>
                  <a:pt x="1857756" y="10668"/>
                </a:lnTo>
                <a:lnTo>
                  <a:pt x="1900428" y="19812"/>
                </a:lnTo>
                <a:lnTo>
                  <a:pt x="1941576" y="36576"/>
                </a:lnTo>
                <a:lnTo>
                  <a:pt x="1976628" y="60960"/>
                </a:lnTo>
                <a:lnTo>
                  <a:pt x="2007108" y="91440"/>
                </a:lnTo>
                <a:lnTo>
                  <a:pt x="2031492" y="128016"/>
                </a:lnTo>
                <a:lnTo>
                  <a:pt x="2048256" y="167640"/>
                </a:lnTo>
                <a:lnTo>
                  <a:pt x="2057400" y="211836"/>
                </a:lnTo>
                <a:lnTo>
                  <a:pt x="2057400" y="164592"/>
                </a:lnTo>
                <a:lnTo>
                  <a:pt x="2039112" y="121920"/>
                </a:lnTo>
                <a:lnTo>
                  <a:pt x="2014728" y="85344"/>
                </a:lnTo>
                <a:lnTo>
                  <a:pt x="1982724" y="53340"/>
                </a:lnTo>
                <a:lnTo>
                  <a:pt x="1924812" y="18288"/>
                </a:lnTo>
                <a:lnTo>
                  <a:pt x="1880616" y="4572"/>
                </a:lnTo>
                <a:lnTo>
                  <a:pt x="1857756" y="1524"/>
                </a:lnTo>
                <a:lnTo>
                  <a:pt x="1845564" y="1524"/>
                </a:lnTo>
                <a:lnTo>
                  <a:pt x="1833372" y="0"/>
                </a:lnTo>
                <a:lnTo>
                  <a:pt x="1821180" y="1524"/>
                </a:lnTo>
                <a:lnTo>
                  <a:pt x="1810512" y="1524"/>
                </a:lnTo>
                <a:lnTo>
                  <a:pt x="1786128" y="6096"/>
                </a:lnTo>
                <a:lnTo>
                  <a:pt x="1743456" y="18288"/>
                </a:lnTo>
                <a:lnTo>
                  <a:pt x="1685544" y="53340"/>
                </a:lnTo>
                <a:lnTo>
                  <a:pt x="1653540" y="85344"/>
                </a:lnTo>
                <a:lnTo>
                  <a:pt x="1618488" y="143256"/>
                </a:lnTo>
                <a:lnTo>
                  <a:pt x="1604772" y="187452"/>
                </a:lnTo>
                <a:lnTo>
                  <a:pt x="1601724" y="210312"/>
                </a:lnTo>
                <a:lnTo>
                  <a:pt x="1601724" y="222504"/>
                </a:lnTo>
                <a:lnTo>
                  <a:pt x="1600200" y="234696"/>
                </a:lnTo>
                <a:lnTo>
                  <a:pt x="1601724" y="245364"/>
                </a:lnTo>
                <a:lnTo>
                  <a:pt x="1601724" y="257556"/>
                </a:lnTo>
                <a:lnTo>
                  <a:pt x="1610868" y="303276"/>
                </a:lnTo>
                <a:lnTo>
                  <a:pt x="1629156" y="345948"/>
                </a:lnTo>
                <a:lnTo>
                  <a:pt x="1653540" y="382524"/>
                </a:lnTo>
                <a:lnTo>
                  <a:pt x="1685544" y="414528"/>
                </a:lnTo>
                <a:lnTo>
                  <a:pt x="1743456" y="449580"/>
                </a:lnTo>
                <a:lnTo>
                  <a:pt x="1810512" y="466344"/>
                </a:lnTo>
                <a:lnTo>
                  <a:pt x="1822704" y="466344"/>
                </a:lnTo>
                <a:lnTo>
                  <a:pt x="1834896" y="467868"/>
                </a:lnTo>
                <a:lnTo>
                  <a:pt x="1845564" y="466344"/>
                </a:lnTo>
                <a:lnTo>
                  <a:pt x="1857756" y="466344"/>
                </a:lnTo>
                <a:lnTo>
                  <a:pt x="1903476" y="457200"/>
                </a:lnTo>
                <a:lnTo>
                  <a:pt x="1946148" y="438912"/>
                </a:lnTo>
                <a:lnTo>
                  <a:pt x="1982724" y="414528"/>
                </a:lnTo>
                <a:lnTo>
                  <a:pt x="2014728" y="382524"/>
                </a:lnTo>
                <a:lnTo>
                  <a:pt x="2049780" y="324612"/>
                </a:lnTo>
                <a:lnTo>
                  <a:pt x="2066544" y="257556"/>
                </a:lnTo>
                <a:lnTo>
                  <a:pt x="2066544" y="245364"/>
                </a:lnTo>
                <a:lnTo>
                  <a:pt x="2068068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5789167" y="3882719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366058" y="5273684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6337744" y="542613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8623820" y="542613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4204284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5499696" y="5502271"/>
            <a:ext cx="12509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7099833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785595" y="5502271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9385731" y="5502271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09" name="object 109"/>
          <p:cNvSpPr txBox="1"/>
          <p:nvPr/>
        </p:nvSpPr>
        <p:spPr>
          <a:xfrm>
            <a:off x="3746918" y="603559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2299246" y="611191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12" name="object 112"/>
          <p:cNvSpPr txBox="1"/>
          <p:nvPr/>
        </p:nvSpPr>
        <p:spPr>
          <a:xfrm>
            <a:off x="5789167" y="6188042"/>
            <a:ext cx="11684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6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8075168" y="6188042"/>
            <a:ext cx="11684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10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5499696" y="6264180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099833" y="6264180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785595" y="6264180"/>
            <a:ext cx="14478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9385731" y="6264180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499696" y="3958856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099833" y="3958856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title"/>
          </p:nvPr>
        </p:nvSpPr>
        <p:spPr>
          <a:xfrm>
            <a:off x="2511044" y="830122"/>
            <a:ext cx="865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0000"/>
                </a:solidFill>
              </a:rPr>
              <a:t>Цикъл</a:t>
            </a:r>
            <a:endParaRPr sz="2400"/>
          </a:p>
        </p:txBody>
      </p:sp>
      <p:sp>
        <p:nvSpPr>
          <p:cNvPr id="99" name="object 99"/>
          <p:cNvSpPr txBox="1"/>
          <p:nvPr/>
        </p:nvSpPr>
        <p:spPr>
          <a:xfrm>
            <a:off x="1724660" y="1378762"/>
            <a:ext cx="24364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Не 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се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добавя</a:t>
            </a:r>
            <a:r>
              <a:rPr sz="2400" spc="-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дъга!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921496" cy="6853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337744" y="1672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3820" y="1672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23820" y="4644631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23820" y="3120631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8331" y="2434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49295" y="2787395"/>
            <a:ext cx="6944995" cy="3279775"/>
            <a:chOff x="2749295" y="2787395"/>
            <a:chExt cx="6944995" cy="3279775"/>
          </a:xfrm>
        </p:grpSpPr>
        <p:sp>
          <p:nvSpPr>
            <p:cNvPr id="9" name="object 9"/>
            <p:cNvSpPr/>
            <p:nvPr/>
          </p:nvSpPr>
          <p:spPr>
            <a:xfrm>
              <a:off x="2749295" y="2865119"/>
              <a:ext cx="163195" cy="3202305"/>
            </a:xfrm>
            <a:custGeom>
              <a:avLst/>
              <a:gdLst/>
              <a:ahLst/>
              <a:cxnLst/>
              <a:rect l="l" t="t" r="r" b="b"/>
              <a:pathLst>
                <a:path w="163194" h="3202304">
                  <a:moveTo>
                    <a:pt x="10668" y="0"/>
                  </a:moveTo>
                  <a:lnTo>
                    <a:pt x="0" y="1524"/>
                  </a:lnTo>
                  <a:lnTo>
                    <a:pt x="152400" y="3201924"/>
                  </a:lnTo>
                  <a:lnTo>
                    <a:pt x="163068" y="32004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63696" y="2787395"/>
              <a:ext cx="710565" cy="614680"/>
            </a:xfrm>
            <a:custGeom>
              <a:avLst/>
              <a:gdLst/>
              <a:ahLst/>
              <a:cxnLst/>
              <a:rect l="l" t="t" r="r" b="b"/>
              <a:pathLst>
                <a:path w="710564" h="614679">
                  <a:moveTo>
                    <a:pt x="544068" y="24384"/>
                  </a:moveTo>
                  <a:lnTo>
                    <a:pt x="515112" y="0"/>
                  </a:lnTo>
                  <a:lnTo>
                    <a:pt x="0" y="589788"/>
                  </a:lnTo>
                  <a:lnTo>
                    <a:pt x="28956" y="614172"/>
                  </a:lnTo>
                  <a:lnTo>
                    <a:pt x="544068" y="24384"/>
                  </a:lnTo>
                  <a:close/>
                </a:path>
                <a:path w="710564" h="614679">
                  <a:moveTo>
                    <a:pt x="710184" y="80772"/>
                  </a:moveTo>
                  <a:lnTo>
                    <a:pt x="672084" y="76200"/>
                  </a:lnTo>
                  <a:lnTo>
                    <a:pt x="595884" y="609600"/>
                  </a:lnTo>
                  <a:lnTo>
                    <a:pt x="633984" y="614172"/>
                  </a:lnTo>
                  <a:lnTo>
                    <a:pt x="710184" y="8077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26096" y="3851147"/>
              <a:ext cx="2068195" cy="467995"/>
            </a:xfrm>
            <a:custGeom>
              <a:avLst/>
              <a:gdLst/>
              <a:ahLst/>
              <a:cxnLst/>
              <a:rect l="l" t="t" r="r" b="b"/>
              <a:pathLst>
                <a:path w="2068195" h="467995">
                  <a:moveTo>
                    <a:pt x="467868" y="233172"/>
                  </a:move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57200" y="164592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6"/>
                  </a:lnTo>
                  <a:lnTo>
                    <a:pt x="406908" y="376428"/>
                  </a:lnTo>
                  <a:lnTo>
                    <a:pt x="376428" y="406920"/>
                  </a:lnTo>
                  <a:lnTo>
                    <a:pt x="339852" y="431292"/>
                  </a:lnTo>
                  <a:lnTo>
                    <a:pt x="300228" y="448068"/>
                  </a:lnTo>
                  <a:lnTo>
                    <a:pt x="256032" y="457200"/>
                  </a:lnTo>
                  <a:lnTo>
                    <a:pt x="210312" y="457200"/>
                  </a:lnTo>
                  <a:lnTo>
                    <a:pt x="167640" y="448068"/>
                  </a:lnTo>
                  <a:lnTo>
                    <a:pt x="126492" y="431292"/>
                  </a:lnTo>
                  <a:lnTo>
                    <a:pt x="91440" y="406920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2" y="167640"/>
                  </a:lnTo>
                  <a:lnTo>
                    <a:pt x="36576" y="126492"/>
                  </a:lnTo>
                  <a:lnTo>
                    <a:pt x="60960" y="91440"/>
                  </a:lnTo>
                  <a:lnTo>
                    <a:pt x="91440" y="60960"/>
                  </a:lnTo>
                  <a:lnTo>
                    <a:pt x="128016" y="36576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257556" y="10668"/>
                  </a:lnTo>
                  <a:lnTo>
                    <a:pt x="300228" y="19812"/>
                  </a:lnTo>
                  <a:lnTo>
                    <a:pt x="341376" y="36576"/>
                  </a:lnTo>
                  <a:lnTo>
                    <a:pt x="376428" y="60960"/>
                  </a:lnTo>
                  <a:lnTo>
                    <a:pt x="406908" y="91440"/>
                  </a:lnTo>
                  <a:lnTo>
                    <a:pt x="431292" y="128016"/>
                  </a:lnTo>
                  <a:lnTo>
                    <a:pt x="448056" y="167640"/>
                  </a:lnTo>
                  <a:lnTo>
                    <a:pt x="457200" y="211836"/>
                  </a:lnTo>
                  <a:lnTo>
                    <a:pt x="457200" y="164592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4" y="53340"/>
                  </a:lnTo>
                  <a:lnTo>
                    <a:pt x="324612" y="18288"/>
                  </a:lnTo>
                  <a:lnTo>
                    <a:pt x="280416" y="4572"/>
                  </a:lnTo>
                  <a:lnTo>
                    <a:pt x="257556" y="1524"/>
                  </a:lnTo>
                  <a:lnTo>
                    <a:pt x="245364" y="1524"/>
                  </a:lnTo>
                  <a:lnTo>
                    <a:pt x="233172" y="0"/>
                  </a:lnTo>
                  <a:lnTo>
                    <a:pt x="220980" y="1524"/>
                  </a:ln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8"/>
                  </a:lnTo>
                  <a:lnTo>
                    <a:pt x="85344" y="53340"/>
                  </a:lnTo>
                  <a:lnTo>
                    <a:pt x="53340" y="85344"/>
                  </a:lnTo>
                  <a:lnTo>
                    <a:pt x="18288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6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4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close/>
                </a:path>
                <a:path w="2068195" h="467995">
                  <a:moveTo>
                    <a:pt x="2068068" y="233172"/>
                  </a:moveTo>
                  <a:lnTo>
                    <a:pt x="2066544" y="220980"/>
                  </a:lnTo>
                  <a:lnTo>
                    <a:pt x="2066544" y="210312"/>
                  </a:lnTo>
                  <a:lnTo>
                    <a:pt x="2061972" y="185928"/>
                  </a:lnTo>
                  <a:lnTo>
                    <a:pt x="2057400" y="164592"/>
                  </a:lnTo>
                  <a:lnTo>
                    <a:pt x="2057400" y="211836"/>
                  </a:lnTo>
                  <a:lnTo>
                    <a:pt x="2057400" y="257556"/>
                  </a:lnTo>
                  <a:lnTo>
                    <a:pt x="2048256" y="300228"/>
                  </a:lnTo>
                  <a:lnTo>
                    <a:pt x="2031492" y="341376"/>
                  </a:lnTo>
                  <a:lnTo>
                    <a:pt x="2007108" y="376428"/>
                  </a:lnTo>
                  <a:lnTo>
                    <a:pt x="1976628" y="406920"/>
                  </a:lnTo>
                  <a:lnTo>
                    <a:pt x="1940052" y="431292"/>
                  </a:lnTo>
                  <a:lnTo>
                    <a:pt x="1900428" y="448068"/>
                  </a:lnTo>
                  <a:lnTo>
                    <a:pt x="1856232" y="457200"/>
                  </a:lnTo>
                  <a:lnTo>
                    <a:pt x="1810512" y="457200"/>
                  </a:lnTo>
                  <a:lnTo>
                    <a:pt x="1767840" y="448068"/>
                  </a:lnTo>
                  <a:lnTo>
                    <a:pt x="1726692" y="431292"/>
                  </a:lnTo>
                  <a:lnTo>
                    <a:pt x="1691640" y="406920"/>
                  </a:lnTo>
                  <a:lnTo>
                    <a:pt x="1661160" y="376428"/>
                  </a:lnTo>
                  <a:lnTo>
                    <a:pt x="1636776" y="339852"/>
                  </a:lnTo>
                  <a:lnTo>
                    <a:pt x="1620012" y="300228"/>
                  </a:lnTo>
                  <a:lnTo>
                    <a:pt x="1610868" y="256032"/>
                  </a:lnTo>
                  <a:lnTo>
                    <a:pt x="1610868" y="210312"/>
                  </a:lnTo>
                  <a:lnTo>
                    <a:pt x="1620012" y="167640"/>
                  </a:lnTo>
                  <a:lnTo>
                    <a:pt x="1636776" y="126492"/>
                  </a:lnTo>
                  <a:lnTo>
                    <a:pt x="1661160" y="91440"/>
                  </a:lnTo>
                  <a:lnTo>
                    <a:pt x="1691640" y="60960"/>
                  </a:lnTo>
                  <a:lnTo>
                    <a:pt x="1728216" y="36576"/>
                  </a:lnTo>
                  <a:lnTo>
                    <a:pt x="1767840" y="19812"/>
                  </a:lnTo>
                  <a:lnTo>
                    <a:pt x="1812036" y="10668"/>
                  </a:lnTo>
                  <a:lnTo>
                    <a:pt x="1857756" y="10668"/>
                  </a:lnTo>
                  <a:lnTo>
                    <a:pt x="1900428" y="19812"/>
                  </a:lnTo>
                  <a:lnTo>
                    <a:pt x="1941576" y="36576"/>
                  </a:lnTo>
                  <a:lnTo>
                    <a:pt x="1976628" y="60960"/>
                  </a:lnTo>
                  <a:lnTo>
                    <a:pt x="2007108" y="91440"/>
                  </a:lnTo>
                  <a:lnTo>
                    <a:pt x="2031492" y="128016"/>
                  </a:lnTo>
                  <a:lnTo>
                    <a:pt x="2048256" y="167640"/>
                  </a:lnTo>
                  <a:lnTo>
                    <a:pt x="2057400" y="211836"/>
                  </a:lnTo>
                  <a:lnTo>
                    <a:pt x="2057400" y="164592"/>
                  </a:lnTo>
                  <a:lnTo>
                    <a:pt x="2039112" y="121920"/>
                  </a:lnTo>
                  <a:lnTo>
                    <a:pt x="2014728" y="85344"/>
                  </a:lnTo>
                  <a:lnTo>
                    <a:pt x="1982724" y="53340"/>
                  </a:lnTo>
                  <a:lnTo>
                    <a:pt x="1924812" y="18288"/>
                  </a:lnTo>
                  <a:lnTo>
                    <a:pt x="1880616" y="4572"/>
                  </a:lnTo>
                  <a:lnTo>
                    <a:pt x="1857756" y="1524"/>
                  </a:lnTo>
                  <a:lnTo>
                    <a:pt x="1845564" y="1524"/>
                  </a:lnTo>
                  <a:lnTo>
                    <a:pt x="1833372" y="0"/>
                  </a:lnTo>
                  <a:lnTo>
                    <a:pt x="1821180" y="1524"/>
                  </a:lnTo>
                  <a:lnTo>
                    <a:pt x="1810512" y="1524"/>
                  </a:lnTo>
                  <a:lnTo>
                    <a:pt x="1786128" y="6096"/>
                  </a:lnTo>
                  <a:lnTo>
                    <a:pt x="1743456" y="18288"/>
                  </a:lnTo>
                  <a:lnTo>
                    <a:pt x="1685544" y="53340"/>
                  </a:lnTo>
                  <a:lnTo>
                    <a:pt x="1653540" y="85344"/>
                  </a:lnTo>
                  <a:lnTo>
                    <a:pt x="1618488" y="143256"/>
                  </a:lnTo>
                  <a:lnTo>
                    <a:pt x="1604772" y="187452"/>
                  </a:lnTo>
                  <a:lnTo>
                    <a:pt x="1601724" y="210312"/>
                  </a:lnTo>
                  <a:lnTo>
                    <a:pt x="1601724" y="222504"/>
                  </a:lnTo>
                  <a:lnTo>
                    <a:pt x="1600200" y="234696"/>
                  </a:lnTo>
                  <a:lnTo>
                    <a:pt x="1601724" y="245364"/>
                  </a:lnTo>
                  <a:lnTo>
                    <a:pt x="1601724" y="257556"/>
                  </a:lnTo>
                  <a:lnTo>
                    <a:pt x="1610868" y="303276"/>
                  </a:lnTo>
                  <a:lnTo>
                    <a:pt x="1629156" y="345948"/>
                  </a:lnTo>
                  <a:lnTo>
                    <a:pt x="1653540" y="382524"/>
                  </a:lnTo>
                  <a:lnTo>
                    <a:pt x="1685544" y="414528"/>
                  </a:lnTo>
                  <a:lnTo>
                    <a:pt x="1743456" y="449580"/>
                  </a:lnTo>
                  <a:lnTo>
                    <a:pt x="1810512" y="466344"/>
                  </a:lnTo>
                  <a:lnTo>
                    <a:pt x="1822704" y="466344"/>
                  </a:lnTo>
                  <a:lnTo>
                    <a:pt x="1834896" y="467868"/>
                  </a:lnTo>
                  <a:lnTo>
                    <a:pt x="1845564" y="466344"/>
                  </a:lnTo>
                  <a:lnTo>
                    <a:pt x="1857756" y="466344"/>
                  </a:lnTo>
                  <a:lnTo>
                    <a:pt x="1903476" y="457200"/>
                  </a:lnTo>
                  <a:lnTo>
                    <a:pt x="1946148" y="438912"/>
                  </a:lnTo>
                  <a:lnTo>
                    <a:pt x="1982724" y="414528"/>
                  </a:lnTo>
                  <a:lnTo>
                    <a:pt x="2014728" y="382524"/>
                  </a:lnTo>
                  <a:lnTo>
                    <a:pt x="2049780" y="324612"/>
                  </a:lnTo>
                  <a:lnTo>
                    <a:pt x="2066544" y="257556"/>
                  </a:lnTo>
                  <a:lnTo>
                    <a:pt x="2066544" y="245364"/>
                  </a:lnTo>
                  <a:lnTo>
                    <a:pt x="20680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075168" y="3882719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626095" y="879347"/>
            <a:ext cx="2068195" cy="5725795"/>
            <a:chOff x="7626095" y="879347"/>
            <a:chExt cx="2068195" cy="5725795"/>
          </a:xfrm>
        </p:grpSpPr>
        <p:sp>
          <p:nvSpPr>
            <p:cNvPr id="14" name="object 14"/>
            <p:cNvSpPr/>
            <p:nvPr/>
          </p:nvSpPr>
          <p:spPr>
            <a:xfrm>
              <a:off x="7630667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626095" y="6137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2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30867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626096" y="879347"/>
              <a:ext cx="2068195" cy="5725795"/>
            </a:xfrm>
            <a:custGeom>
              <a:avLst/>
              <a:gdLst/>
              <a:ahLst/>
              <a:cxnLst/>
              <a:rect l="l" t="t" r="r" b="b"/>
              <a:pathLst>
                <a:path w="2068195" h="5725795">
                  <a:moveTo>
                    <a:pt x="467868" y="233172"/>
                  </a:move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57200" y="164592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6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2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2" y="167640"/>
                  </a:lnTo>
                  <a:lnTo>
                    <a:pt x="36576" y="126492"/>
                  </a:lnTo>
                  <a:lnTo>
                    <a:pt x="60960" y="91440"/>
                  </a:lnTo>
                  <a:lnTo>
                    <a:pt x="91440" y="60960"/>
                  </a:lnTo>
                  <a:lnTo>
                    <a:pt x="128016" y="36588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257556" y="10668"/>
                  </a:lnTo>
                  <a:lnTo>
                    <a:pt x="300228" y="19812"/>
                  </a:lnTo>
                  <a:lnTo>
                    <a:pt x="341376" y="36588"/>
                  </a:lnTo>
                  <a:lnTo>
                    <a:pt x="376428" y="60960"/>
                  </a:lnTo>
                  <a:lnTo>
                    <a:pt x="406908" y="91440"/>
                  </a:lnTo>
                  <a:lnTo>
                    <a:pt x="431292" y="128016"/>
                  </a:lnTo>
                  <a:lnTo>
                    <a:pt x="448056" y="167640"/>
                  </a:lnTo>
                  <a:lnTo>
                    <a:pt x="457200" y="211836"/>
                  </a:lnTo>
                  <a:lnTo>
                    <a:pt x="457200" y="164592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4" y="53340"/>
                  </a:lnTo>
                  <a:lnTo>
                    <a:pt x="324612" y="18288"/>
                  </a:lnTo>
                  <a:lnTo>
                    <a:pt x="280416" y="4572"/>
                  </a:lnTo>
                  <a:lnTo>
                    <a:pt x="257556" y="1524"/>
                  </a:lnTo>
                  <a:lnTo>
                    <a:pt x="245364" y="1524"/>
                  </a:lnTo>
                  <a:lnTo>
                    <a:pt x="233172" y="0"/>
                  </a:lnTo>
                  <a:lnTo>
                    <a:pt x="220980" y="1524"/>
                  </a:ln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8"/>
                  </a:lnTo>
                  <a:lnTo>
                    <a:pt x="85344" y="53340"/>
                  </a:lnTo>
                  <a:lnTo>
                    <a:pt x="53340" y="85344"/>
                  </a:lnTo>
                  <a:lnTo>
                    <a:pt x="18288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6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4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close/>
                </a:path>
                <a:path w="2068195" h="5725795">
                  <a:moveTo>
                    <a:pt x="2068068" y="5490972"/>
                  </a:moveTo>
                  <a:lnTo>
                    <a:pt x="2066544" y="5478780"/>
                  </a:lnTo>
                  <a:lnTo>
                    <a:pt x="2066544" y="5468112"/>
                  </a:lnTo>
                  <a:lnTo>
                    <a:pt x="2061972" y="5443728"/>
                  </a:lnTo>
                  <a:lnTo>
                    <a:pt x="2057400" y="5422392"/>
                  </a:lnTo>
                  <a:lnTo>
                    <a:pt x="2057400" y="5469636"/>
                  </a:lnTo>
                  <a:lnTo>
                    <a:pt x="2057400" y="5515356"/>
                  </a:lnTo>
                  <a:lnTo>
                    <a:pt x="2048256" y="5558028"/>
                  </a:lnTo>
                  <a:lnTo>
                    <a:pt x="2031492" y="5599176"/>
                  </a:lnTo>
                  <a:lnTo>
                    <a:pt x="2007108" y="5634228"/>
                  </a:lnTo>
                  <a:lnTo>
                    <a:pt x="1976628" y="5664708"/>
                  </a:lnTo>
                  <a:lnTo>
                    <a:pt x="1940052" y="5689092"/>
                  </a:lnTo>
                  <a:lnTo>
                    <a:pt x="1900428" y="5705856"/>
                  </a:lnTo>
                  <a:lnTo>
                    <a:pt x="1856232" y="5715000"/>
                  </a:lnTo>
                  <a:lnTo>
                    <a:pt x="1810512" y="5715000"/>
                  </a:lnTo>
                  <a:lnTo>
                    <a:pt x="1767840" y="5705856"/>
                  </a:lnTo>
                  <a:lnTo>
                    <a:pt x="1726692" y="5689092"/>
                  </a:lnTo>
                  <a:lnTo>
                    <a:pt x="1691640" y="5664708"/>
                  </a:lnTo>
                  <a:lnTo>
                    <a:pt x="1661160" y="5634228"/>
                  </a:lnTo>
                  <a:lnTo>
                    <a:pt x="1636776" y="5597652"/>
                  </a:lnTo>
                  <a:lnTo>
                    <a:pt x="1620012" y="5558028"/>
                  </a:lnTo>
                  <a:lnTo>
                    <a:pt x="1610868" y="5513832"/>
                  </a:lnTo>
                  <a:lnTo>
                    <a:pt x="1610868" y="5468112"/>
                  </a:lnTo>
                  <a:lnTo>
                    <a:pt x="1620012" y="5425440"/>
                  </a:lnTo>
                  <a:lnTo>
                    <a:pt x="1636776" y="5384292"/>
                  </a:lnTo>
                  <a:lnTo>
                    <a:pt x="1661160" y="5349240"/>
                  </a:lnTo>
                  <a:lnTo>
                    <a:pt x="1691640" y="5318760"/>
                  </a:lnTo>
                  <a:lnTo>
                    <a:pt x="1728216" y="5294376"/>
                  </a:lnTo>
                  <a:lnTo>
                    <a:pt x="1767840" y="5277612"/>
                  </a:lnTo>
                  <a:lnTo>
                    <a:pt x="1812036" y="5268468"/>
                  </a:lnTo>
                  <a:lnTo>
                    <a:pt x="1857756" y="5268468"/>
                  </a:lnTo>
                  <a:lnTo>
                    <a:pt x="1900428" y="5277612"/>
                  </a:lnTo>
                  <a:lnTo>
                    <a:pt x="1941576" y="5294376"/>
                  </a:lnTo>
                  <a:lnTo>
                    <a:pt x="1976628" y="5318760"/>
                  </a:lnTo>
                  <a:lnTo>
                    <a:pt x="2007108" y="5349240"/>
                  </a:lnTo>
                  <a:lnTo>
                    <a:pt x="2031492" y="5385816"/>
                  </a:lnTo>
                  <a:lnTo>
                    <a:pt x="2048256" y="5425440"/>
                  </a:lnTo>
                  <a:lnTo>
                    <a:pt x="2057400" y="5469636"/>
                  </a:lnTo>
                  <a:lnTo>
                    <a:pt x="2057400" y="5422392"/>
                  </a:lnTo>
                  <a:lnTo>
                    <a:pt x="2039112" y="5379720"/>
                  </a:lnTo>
                  <a:lnTo>
                    <a:pt x="2014728" y="5343144"/>
                  </a:lnTo>
                  <a:lnTo>
                    <a:pt x="1982724" y="5311140"/>
                  </a:lnTo>
                  <a:lnTo>
                    <a:pt x="1924812" y="5276088"/>
                  </a:lnTo>
                  <a:lnTo>
                    <a:pt x="1880616" y="5262372"/>
                  </a:lnTo>
                  <a:lnTo>
                    <a:pt x="1857756" y="5259324"/>
                  </a:lnTo>
                  <a:lnTo>
                    <a:pt x="1845564" y="5259324"/>
                  </a:lnTo>
                  <a:lnTo>
                    <a:pt x="1833372" y="5257800"/>
                  </a:lnTo>
                  <a:lnTo>
                    <a:pt x="1821180" y="5259324"/>
                  </a:lnTo>
                  <a:lnTo>
                    <a:pt x="1810512" y="5259324"/>
                  </a:lnTo>
                  <a:lnTo>
                    <a:pt x="1786128" y="5263896"/>
                  </a:lnTo>
                  <a:lnTo>
                    <a:pt x="1743456" y="5276088"/>
                  </a:lnTo>
                  <a:lnTo>
                    <a:pt x="1685544" y="5311140"/>
                  </a:lnTo>
                  <a:lnTo>
                    <a:pt x="1653540" y="5343144"/>
                  </a:lnTo>
                  <a:lnTo>
                    <a:pt x="1618488" y="5401056"/>
                  </a:lnTo>
                  <a:lnTo>
                    <a:pt x="1604772" y="5445252"/>
                  </a:lnTo>
                  <a:lnTo>
                    <a:pt x="1601724" y="5468112"/>
                  </a:lnTo>
                  <a:lnTo>
                    <a:pt x="1601724" y="5480304"/>
                  </a:lnTo>
                  <a:lnTo>
                    <a:pt x="1600200" y="5492496"/>
                  </a:lnTo>
                  <a:lnTo>
                    <a:pt x="1601724" y="5503164"/>
                  </a:lnTo>
                  <a:lnTo>
                    <a:pt x="1601724" y="5515356"/>
                  </a:lnTo>
                  <a:lnTo>
                    <a:pt x="1610868" y="5561076"/>
                  </a:lnTo>
                  <a:lnTo>
                    <a:pt x="1629156" y="5603748"/>
                  </a:lnTo>
                  <a:lnTo>
                    <a:pt x="1653540" y="5640324"/>
                  </a:lnTo>
                  <a:lnTo>
                    <a:pt x="1685544" y="5672328"/>
                  </a:lnTo>
                  <a:lnTo>
                    <a:pt x="1743456" y="5707380"/>
                  </a:lnTo>
                  <a:lnTo>
                    <a:pt x="1810512" y="5724144"/>
                  </a:lnTo>
                  <a:lnTo>
                    <a:pt x="1822704" y="5724144"/>
                  </a:lnTo>
                  <a:lnTo>
                    <a:pt x="1834896" y="5725668"/>
                  </a:lnTo>
                  <a:lnTo>
                    <a:pt x="1845564" y="5724144"/>
                  </a:lnTo>
                  <a:lnTo>
                    <a:pt x="1857756" y="5724144"/>
                  </a:lnTo>
                  <a:lnTo>
                    <a:pt x="1903476" y="5715000"/>
                  </a:lnTo>
                  <a:lnTo>
                    <a:pt x="1946148" y="5696712"/>
                  </a:lnTo>
                  <a:lnTo>
                    <a:pt x="1982724" y="5672328"/>
                  </a:lnTo>
                  <a:lnTo>
                    <a:pt x="2014728" y="5640324"/>
                  </a:lnTo>
                  <a:lnTo>
                    <a:pt x="2049780" y="5582412"/>
                  </a:lnTo>
                  <a:lnTo>
                    <a:pt x="2066544" y="5515356"/>
                  </a:lnTo>
                  <a:lnTo>
                    <a:pt x="2066544" y="5503164"/>
                  </a:lnTo>
                  <a:lnTo>
                    <a:pt x="2068068" y="5490972"/>
                  </a:lnTo>
                  <a:close/>
                </a:path>
                <a:path w="2068195" h="5725795">
                  <a:moveTo>
                    <a:pt x="2068068" y="233172"/>
                  </a:moveTo>
                  <a:lnTo>
                    <a:pt x="2066544" y="220980"/>
                  </a:lnTo>
                  <a:lnTo>
                    <a:pt x="2066544" y="210312"/>
                  </a:lnTo>
                  <a:lnTo>
                    <a:pt x="2061972" y="185928"/>
                  </a:lnTo>
                  <a:lnTo>
                    <a:pt x="2057400" y="164592"/>
                  </a:lnTo>
                  <a:lnTo>
                    <a:pt x="2057400" y="211836"/>
                  </a:lnTo>
                  <a:lnTo>
                    <a:pt x="2057400" y="257556"/>
                  </a:lnTo>
                  <a:lnTo>
                    <a:pt x="2048256" y="300228"/>
                  </a:lnTo>
                  <a:lnTo>
                    <a:pt x="2031492" y="341376"/>
                  </a:lnTo>
                  <a:lnTo>
                    <a:pt x="2007108" y="376428"/>
                  </a:lnTo>
                  <a:lnTo>
                    <a:pt x="1976628" y="406908"/>
                  </a:lnTo>
                  <a:lnTo>
                    <a:pt x="1940052" y="431292"/>
                  </a:lnTo>
                  <a:lnTo>
                    <a:pt x="1900428" y="448056"/>
                  </a:lnTo>
                  <a:lnTo>
                    <a:pt x="1856232" y="457200"/>
                  </a:lnTo>
                  <a:lnTo>
                    <a:pt x="1810512" y="457200"/>
                  </a:lnTo>
                  <a:lnTo>
                    <a:pt x="1767840" y="448056"/>
                  </a:lnTo>
                  <a:lnTo>
                    <a:pt x="1726692" y="431292"/>
                  </a:lnTo>
                  <a:lnTo>
                    <a:pt x="1691640" y="406908"/>
                  </a:lnTo>
                  <a:lnTo>
                    <a:pt x="1661160" y="376428"/>
                  </a:lnTo>
                  <a:lnTo>
                    <a:pt x="1636776" y="339852"/>
                  </a:lnTo>
                  <a:lnTo>
                    <a:pt x="1620012" y="300228"/>
                  </a:lnTo>
                  <a:lnTo>
                    <a:pt x="1610868" y="256032"/>
                  </a:lnTo>
                  <a:lnTo>
                    <a:pt x="1610868" y="210312"/>
                  </a:lnTo>
                  <a:lnTo>
                    <a:pt x="1620012" y="167640"/>
                  </a:lnTo>
                  <a:lnTo>
                    <a:pt x="1636776" y="126492"/>
                  </a:lnTo>
                  <a:lnTo>
                    <a:pt x="1661160" y="91440"/>
                  </a:lnTo>
                  <a:lnTo>
                    <a:pt x="1691640" y="60960"/>
                  </a:lnTo>
                  <a:lnTo>
                    <a:pt x="1728216" y="36588"/>
                  </a:lnTo>
                  <a:lnTo>
                    <a:pt x="1767840" y="19812"/>
                  </a:lnTo>
                  <a:lnTo>
                    <a:pt x="1812036" y="10668"/>
                  </a:lnTo>
                  <a:lnTo>
                    <a:pt x="1857756" y="10668"/>
                  </a:lnTo>
                  <a:lnTo>
                    <a:pt x="1900428" y="19812"/>
                  </a:lnTo>
                  <a:lnTo>
                    <a:pt x="1941576" y="36588"/>
                  </a:lnTo>
                  <a:lnTo>
                    <a:pt x="1976628" y="60960"/>
                  </a:lnTo>
                  <a:lnTo>
                    <a:pt x="2007108" y="91440"/>
                  </a:lnTo>
                  <a:lnTo>
                    <a:pt x="2031492" y="128016"/>
                  </a:lnTo>
                  <a:lnTo>
                    <a:pt x="2048256" y="167640"/>
                  </a:lnTo>
                  <a:lnTo>
                    <a:pt x="2057400" y="211836"/>
                  </a:lnTo>
                  <a:lnTo>
                    <a:pt x="2057400" y="164592"/>
                  </a:lnTo>
                  <a:lnTo>
                    <a:pt x="2039112" y="121920"/>
                  </a:lnTo>
                  <a:lnTo>
                    <a:pt x="2014728" y="85344"/>
                  </a:lnTo>
                  <a:lnTo>
                    <a:pt x="1982724" y="53340"/>
                  </a:lnTo>
                  <a:lnTo>
                    <a:pt x="1924812" y="18288"/>
                  </a:lnTo>
                  <a:lnTo>
                    <a:pt x="1880616" y="4572"/>
                  </a:lnTo>
                  <a:lnTo>
                    <a:pt x="1857756" y="1524"/>
                  </a:lnTo>
                  <a:lnTo>
                    <a:pt x="1845564" y="1524"/>
                  </a:lnTo>
                  <a:lnTo>
                    <a:pt x="1833372" y="0"/>
                  </a:lnTo>
                  <a:lnTo>
                    <a:pt x="1821180" y="1524"/>
                  </a:lnTo>
                  <a:lnTo>
                    <a:pt x="1810512" y="1524"/>
                  </a:lnTo>
                  <a:lnTo>
                    <a:pt x="1786128" y="6096"/>
                  </a:lnTo>
                  <a:lnTo>
                    <a:pt x="1743456" y="18288"/>
                  </a:lnTo>
                  <a:lnTo>
                    <a:pt x="1685544" y="53340"/>
                  </a:lnTo>
                  <a:lnTo>
                    <a:pt x="1653540" y="85344"/>
                  </a:lnTo>
                  <a:lnTo>
                    <a:pt x="1618488" y="143256"/>
                  </a:lnTo>
                  <a:lnTo>
                    <a:pt x="1604772" y="187452"/>
                  </a:lnTo>
                  <a:lnTo>
                    <a:pt x="1601724" y="210312"/>
                  </a:lnTo>
                  <a:lnTo>
                    <a:pt x="1601724" y="222504"/>
                  </a:lnTo>
                  <a:lnTo>
                    <a:pt x="1600200" y="234696"/>
                  </a:lnTo>
                  <a:lnTo>
                    <a:pt x="1601724" y="245364"/>
                  </a:lnTo>
                  <a:lnTo>
                    <a:pt x="1601724" y="257556"/>
                  </a:lnTo>
                  <a:lnTo>
                    <a:pt x="1610868" y="303276"/>
                  </a:lnTo>
                  <a:lnTo>
                    <a:pt x="1629156" y="345948"/>
                  </a:lnTo>
                  <a:lnTo>
                    <a:pt x="1653540" y="382524"/>
                  </a:lnTo>
                  <a:lnTo>
                    <a:pt x="1685544" y="414528"/>
                  </a:lnTo>
                  <a:lnTo>
                    <a:pt x="1743456" y="449580"/>
                  </a:lnTo>
                  <a:lnTo>
                    <a:pt x="1810512" y="466344"/>
                  </a:lnTo>
                  <a:lnTo>
                    <a:pt x="1822704" y="466344"/>
                  </a:lnTo>
                  <a:lnTo>
                    <a:pt x="1834896" y="467868"/>
                  </a:lnTo>
                  <a:lnTo>
                    <a:pt x="1845564" y="466344"/>
                  </a:lnTo>
                  <a:lnTo>
                    <a:pt x="1857756" y="466344"/>
                  </a:lnTo>
                  <a:lnTo>
                    <a:pt x="1903476" y="457200"/>
                  </a:lnTo>
                  <a:lnTo>
                    <a:pt x="1946148" y="438912"/>
                  </a:lnTo>
                  <a:lnTo>
                    <a:pt x="1982724" y="414528"/>
                  </a:lnTo>
                  <a:lnTo>
                    <a:pt x="2014728" y="382524"/>
                  </a:lnTo>
                  <a:lnTo>
                    <a:pt x="2049780" y="324612"/>
                  </a:lnTo>
                  <a:lnTo>
                    <a:pt x="2066544" y="257556"/>
                  </a:lnTo>
                  <a:lnTo>
                    <a:pt x="2066544" y="245364"/>
                  </a:lnTo>
                  <a:lnTo>
                    <a:pt x="20680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075168" y="910856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1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340096" y="2403348"/>
            <a:ext cx="4354195" cy="4201795"/>
            <a:chOff x="5340096" y="2403348"/>
            <a:chExt cx="4354195" cy="4201795"/>
          </a:xfrm>
        </p:grpSpPr>
        <p:sp>
          <p:nvSpPr>
            <p:cNvPr id="20" name="object 20"/>
            <p:cNvSpPr/>
            <p:nvPr/>
          </p:nvSpPr>
          <p:spPr>
            <a:xfrm>
              <a:off x="5344668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40096" y="6137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1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4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44868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40296" y="2403347"/>
              <a:ext cx="2753995" cy="4201795"/>
            </a:xfrm>
            <a:custGeom>
              <a:avLst/>
              <a:gdLst/>
              <a:ahLst/>
              <a:cxnLst/>
              <a:rect l="l" t="t" r="r" b="b"/>
              <a:pathLst>
                <a:path w="2753995" h="4201795">
                  <a:moveTo>
                    <a:pt x="467868" y="3966972"/>
                  </a:moveTo>
                  <a:lnTo>
                    <a:pt x="466344" y="3954780"/>
                  </a:lnTo>
                  <a:lnTo>
                    <a:pt x="466344" y="3944112"/>
                  </a:lnTo>
                  <a:lnTo>
                    <a:pt x="461772" y="3919728"/>
                  </a:lnTo>
                  <a:lnTo>
                    <a:pt x="457200" y="3898392"/>
                  </a:lnTo>
                  <a:lnTo>
                    <a:pt x="457200" y="3945636"/>
                  </a:lnTo>
                  <a:lnTo>
                    <a:pt x="457200" y="3991356"/>
                  </a:lnTo>
                  <a:lnTo>
                    <a:pt x="448056" y="4034028"/>
                  </a:lnTo>
                  <a:lnTo>
                    <a:pt x="431292" y="4075176"/>
                  </a:lnTo>
                  <a:lnTo>
                    <a:pt x="406908" y="4110228"/>
                  </a:lnTo>
                  <a:lnTo>
                    <a:pt x="376428" y="4140708"/>
                  </a:lnTo>
                  <a:lnTo>
                    <a:pt x="339852" y="4165092"/>
                  </a:lnTo>
                  <a:lnTo>
                    <a:pt x="300228" y="4181856"/>
                  </a:lnTo>
                  <a:lnTo>
                    <a:pt x="256032" y="4191000"/>
                  </a:lnTo>
                  <a:lnTo>
                    <a:pt x="210312" y="4191000"/>
                  </a:lnTo>
                  <a:lnTo>
                    <a:pt x="167640" y="4181856"/>
                  </a:lnTo>
                  <a:lnTo>
                    <a:pt x="126492" y="4165092"/>
                  </a:lnTo>
                  <a:lnTo>
                    <a:pt x="91440" y="4140708"/>
                  </a:lnTo>
                  <a:lnTo>
                    <a:pt x="60960" y="4110228"/>
                  </a:lnTo>
                  <a:lnTo>
                    <a:pt x="36576" y="4073652"/>
                  </a:lnTo>
                  <a:lnTo>
                    <a:pt x="19812" y="4034028"/>
                  </a:lnTo>
                  <a:lnTo>
                    <a:pt x="10668" y="3989832"/>
                  </a:lnTo>
                  <a:lnTo>
                    <a:pt x="10668" y="3944112"/>
                  </a:lnTo>
                  <a:lnTo>
                    <a:pt x="19812" y="3901440"/>
                  </a:lnTo>
                  <a:lnTo>
                    <a:pt x="36576" y="3860292"/>
                  </a:lnTo>
                  <a:lnTo>
                    <a:pt x="60960" y="3825240"/>
                  </a:lnTo>
                  <a:lnTo>
                    <a:pt x="91440" y="3794760"/>
                  </a:lnTo>
                  <a:lnTo>
                    <a:pt x="128016" y="3770376"/>
                  </a:lnTo>
                  <a:lnTo>
                    <a:pt x="167640" y="3753612"/>
                  </a:lnTo>
                  <a:lnTo>
                    <a:pt x="211836" y="3744468"/>
                  </a:lnTo>
                  <a:lnTo>
                    <a:pt x="257556" y="3744468"/>
                  </a:lnTo>
                  <a:lnTo>
                    <a:pt x="300228" y="3753612"/>
                  </a:lnTo>
                  <a:lnTo>
                    <a:pt x="341376" y="3770376"/>
                  </a:lnTo>
                  <a:lnTo>
                    <a:pt x="376428" y="3794760"/>
                  </a:lnTo>
                  <a:lnTo>
                    <a:pt x="406908" y="3825240"/>
                  </a:lnTo>
                  <a:lnTo>
                    <a:pt x="431292" y="3861816"/>
                  </a:lnTo>
                  <a:lnTo>
                    <a:pt x="448056" y="3901440"/>
                  </a:lnTo>
                  <a:lnTo>
                    <a:pt x="457200" y="3945636"/>
                  </a:lnTo>
                  <a:lnTo>
                    <a:pt x="457200" y="3898392"/>
                  </a:lnTo>
                  <a:lnTo>
                    <a:pt x="438912" y="3855720"/>
                  </a:lnTo>
                  <a:lnTo>
                    <a:pt x="414528" y="3819144"/>
                  </a:lnTo>
                  <a:lnTo>
                    <a:pt x="382524" y="3787140"/>
                  </a:lnTo>
                  <a:lnTo>
                    <a:pt x="324612" y="3752088"/>
                  </a:lnTo>
                  <a:lnTo>
                    <a:pt x="280416" y="3738372"/>
                  </a:lnTo>
                  <a:lnTo>
                    <a:pt x="257556" y="3735324"/>
                  </a:lnTo>
                  <a:lnTo>
                    <a:pt x="245364" y="3735324"/>
                  </a:lnTo>
                  <a:lnTo>
                    <a:pt x="233172" y="3733800"/>
                  </a:lnTo>
                  <a:lnTo>
                    <a:pt x="220980" y="3735324"/>
                  </a:lnTo>
                  <a:lnTo>
                    <a:pt x="210312" y="3735324"/>
                  </a:lnTo>
                  <a:lnTo>
                    <a:pt x="185928" y="3739896"/>
                  </a:lnTo>
                  <a:lnTo>
                    <a:pt x="143256" y="3752088"/>
                  </a:lnTo>
                  <a:lnTo>
                    <a:pt x="85344" y="3787140"/>
                  </a:lnTo>
                  <a:lnTo>
                    <a:pt x="53340" y="3819144"/>
                  </a:lnTo>
                  <a:lnTo>
                    <a:pt x="18288" y="3877056"/>
                  </a:lnTo>
                  <a:lnTo>
                    <a:pt x="4572" y="3921252"/>
                  </a:lnTo>
                  <a:lnTo>
                    <a:pt x="1524" y="3944112"/>
                  </a:lnTo>
                  <a:lnTo>
                    <a:pt x="1524" y="3956304"/>
                  </a:lnTo>
                  <a:lnTo>
                    <a:pt x="0" y="3968496"/>
                  </a:lnTo>
                  <a:lnTo>
                    <a:pt x="1524" y="3979164"/>
                  </a:lnTo>
                  <a:lnTo>
                    <a:pt x="1524" y="3991356"/>
                  </a:lnTo>
                  <a:lnTo>
                    <a:pt x="10668" y="4037076"/>
                  </a:lnTo>
                  <a:lnTo>
                    <a:pt x="28956" y="4079748"/>
                  </a:lnTo>
                  <a:lnTo>
                    <a:pt x="53340" y="4116324"/>
                  </a:lnTo>
                  <a:lnTo>
                    <a:pt x="85344" y="4148328"/>
                  </a:lnTo>
                  <a:lnTo>
                    <a:pt x="143256" y="4183380"/>
                  </a:lnTo>
                  <a:lnTo>
                    <a:pt x="210312" y="4200144"/>
                  </a:lnTo>
                  <a:lnTo>
                    <a:pt x="222504" y="4200144"/>
                  </a:lnTo>
                  <a:lnTo>
                    <a:pt x="234696" y="4201668"/>
                  </a:lnTo>
                  <a:lnTo>
                    <a:pt x="245364" y="4200144"/>
                  </a:lnTo>
                  <a:lnTo>
                    <a:pt x="257556" y="4200144"/>
                  </a:lnTo>
                  <a:lnTo>
                    <a:pt x="303276" y="4191000"/>
                  </a:lnTo>
                  <a:lnTo>
                    <a:pt x="345948" y="4172712"/>
                  </a:lnTo>
                  <a:lnTo>
                    <a:pt x="382524" y="4148328"/>
                  </a:lnTo>
                  <a:lnTo>
                    <a:pt x="414528" y="4116324"/>
                  </a:lnTo>
                  <a:lnTo>
                    <a:pt x="449580" y="4058412"/>
                  </a:lnTo>
                  <a:lnTo>
                    <a:pt x="466344" y="3991356"/>
                  </a:lnTo>
                  <a:lnTo>
                    <a:pt x="466344" y="3979164"/>
                  </a:lnTo>
                  <a:lnTo>
                    <a:pt x="467868" y="3966972"/>
                  </a:lnTo>
                  <a:close/>
                </a:path>
                <a:path w="2753995" h="4201795">
                  <a:moveTo>
                    <a:pt x="1153668" y="233172"/>
                  </a:moveTo>
                  <a:lnTo>
                    <a:pt x="1152144" y="220980"/>
                  </a:lnTo>
                  <a:lnTo>
                    <a:pt x="1152144" y="210312"/>
                  </a:lnTo>
                  <a:lnTo>
                    <a:pt x="1147572" y="185928"/>
                  </a:lnTo>
                  <a:lnTo>
                    <a:pt x="1143000" y="164592"/>
                  </a:lnTo>
                  <a:lnTo>
                    <a:pt x="1143000" y="211836"/>
                  </a:lnTo>
                  <a:lnTo>
                    <a:pt x="1143000" y="257556"/>
                  </a:lnTo>
                  <a:lnTo>
                    <a:pt x="1133856" y="300228"/>
                  </a:lnTo>
                  <a:lnTo>
                    <a:pt x="1117092" y="341376"/>
                  </a:lnTo>
                  <a:lnTo>
                    <a:pt x="1092708" y="376428"/>
                  </a:lnTo>
                  <a:lnTo>
                    <a:pt x="1062228" y="406908"/>
                  </a:lnTo>
                  <a:lnTo>
                    <a:pt x="1025652" y="431292"/>
                  </a:lnTo>
                  <a:lnTo>
                    <a:pt x="986028" y="448056"/>
                  </a:lnTo>
                  <a:lnTo>
                    <a:pt x="941832" y="457200"/>
                  </a:lnTo>
                  <a:lnTo>
                    <a:pt x="896112" y="457200"/>
                  </a:lnTo>
                  <a:lnTo>
                    <a:pt x="853440" y="448056"/>
                  </a:lnTo>
                  <a:lnTo>
                    <a:pt x="812292" y="431292"/>
                  </a:lnTo>
                  <a:lnTo>
                    <a:pt x="777240" y="406908"/>
                  </a:lnTo>
                  <a:lnTo>
                    <a:pt x="746760" y="376428"/>
                  </a:lnTo>
                  <a:lnTo>
                    <a:pt x="722376" y="339852"/>
                  </a:lnTo>
                  <a:lnTo>
                    <a:pt x="705612" y="300228"/>
                  </a:lnTo>
                  <a:lnTo>
                    <a:pt x="696468" y="256032"/>
                  </a:lnTo>
                  <a:lnTo>
                    <a:pt x="696468" y="210312"/>
                  </a:lnTo>
                  <a:lnTo>
                    <a:pt x="705612" y="167640"/>
                  </a:lnTo>
                  <a:lnTo>
                    <a:pt x="722376" y="126492"/>
                  </a:lnTo>
                  <a:lnTo>
                    <a:pt x="746760" y="91440"/>
                  </a:lnTo>
                  <a:lnTo>
                    <a:pt x="777240" y="60960"/>
                  </a:lnTo>
                  <a:lnTo>
                    <a:pt x="813816" y="36576"/>
                  </a:lnTo>
                  <a:lnTo>
                    <a:pt x="853440" y="19812"/>
                  </a:lnTo>
                  <a:lnTo>
                    <a:pt x="897636" y="10668"/>
                  </a:lnTo>
                  <a:lnTo>
                    <a:pt x="943356" y="10668"/>
                  </a:lnTo>
                  <a:lnTo>
                    <a:pt x="986028" y="19812"/>
                  </a:lnTo>
                  <a:lnTo>
                    <a:pt x="1027176" y="36576"/>
                  </a:lnTo>
                  <a:lnTo>
                    <a:pt x="1062228" y="60960"/>
                  </a:lnTo>
                  <a:lnTo>
                    <a:pt x="1092708" y="91440"/>
                  </a:lnTo>
                  <a:lnTo>
                    <a:pt x="1117092" y="128016"/>
                  </a:lnTo>
                  <a:lnTo>
                    <a:pt x="1133856" y="167640"/>
                  </a:lnTo>
                  <a:lnTo>
                    <a:pt x="1143000" y="211836"/>
                  </a:lnTo>
                  <a:lnTo>
                    <a:pt x="1143000" y="164592"/>
                  </a:lnTo>
                  <a:lnTo>
                    <a:pt x="1124712" y="121920"/>
                  </a:lnTo>
                  <a:lnTo>
                    <a:pt x="1100328" y="85344"/>
                  </a:lnTo>
                  <a:lnTo>
                    <a:pt x="1068324" y="53340"/>
                  </a:lnTo>
                  <a:lnTo>
                    <a:pt x="1010412" y="18288"/>
                  </a:lnTo>
                  <a:lnTo>
                    <a:pt x="966216" y="4572"/>
                  </a:lnTo>
                  <a:lnTo>
                    <a:pt x="943356" y="1524"/>
                  </a:lnTo>
                  <a:lnTo>
                    <a:pt x="931164" y="1524"/>
                  </a:lnTo>
                  <a:lnTo>
                    <a:pt x="918972" y="0"/>
                  </a:lnTo>
                  <a:lnTo>
                    <a:pt x="906780" y="1524"/>
                  </a:lnTo>
                  <a:lnTo>
                    <a:pt x="896112" y="1524"/>
                  </a:lnTo>
                  <a:lnTo>
                    <a:pt x="871728" y="6096"/>
                  </a:lnTo>
                  <a:lnTo>
                    <a:pt x="829056" y="18288"/>
                  </a:lnTo>
                  <a:lnTo>
                    <a:pt x="771144" y="53340"/>
                  </a:lnTo>
                  <a:lnTo>
                    <a:pt x="739140" y="85344"/>
                  </a:lnTo>
                  <a:lnTo>
                    <a:pt x="704088" y="143256"/>
                  </a:lnTo>
                  <a:lnTo>
                    <a:pt x="690372" y="187452"/>
                  </a:lnTo>
                  <a:lnTo>
                    <a:pt x="687324" y="210312"/>
                  </a:lnTo>
                  <a:lnTo>
                    <a:pt x="687324" y="222504"/>
                  </a:lnTo>
                  <a:lnTo>
                    <a:pt x="685800" y="234696"/>
                  </a:lnTo>
                  <a:lnTo>
                    <a:pt x="687324" y="245364"/>
                  </a:lnTo>
                  <a:lnTo>
                    <a:pt x="687324" y="257556"/>
                  </a:lnTo>
                  <a:lnTo>
                    <a:pt x="696468" y="303276"/>
                  </a:lnTo>
                  <a:lnTo>
                    <a:pt x="714756" y="345948"/>
                  </a:lnTo>
                  <a:lnTo>
                    <a:pt x="739140" y="382524"/>
                  </a:lnTo>
                  <a:lnTo>
                    <a:pt x="771144" y="414528"/>
                  </a:lnTo>
                  <a:lnTo>
                    <a:pt x="829056" y="449580"/>
                  </a:lnTo>
                  <a:lnTo>
                    <a:pt x="896112" y="466344"/>
                  </a:lnTo>
                  <a:lnTo>
                    <a:pt x="908304" y="466344"/>
                  </a:lnTo>
                  <a:lnTo>
                    <a:pt x="920496" y="467868"/>
                  </a:lnTo>
                  <a:lnTo>
                    <a:pt x="931164" y="466344"/>
                  </a:lnTo>
                  <a:lnTo>
                    <a:pt x="943356" y="466344"/>
                  </a:lnTo>
                  <a:lnTo>
                    <a:pt x="989076" y="457200"/>
                  </a:lnTo>
                  <a:lnTo>
                    <a:pt x="1031748" y="438912"/>
                  </a:lnTo>
                  <a:lnTo>
                    <a:pt x="1068324" y="414528"/>
                  </a:lnTo>
                  <a:lnTo>
                    <a:pt x="1100328" y="382524"/>
                  </a:lnTo>
                  <a:lnTo>
                    <a:pt x="1135380" y="324612"/>
                  </a:lnTo>
                  <a:lnTo>
                    <a:pt x="1152144" y="257556"/>
                  </a:lnTo>
                  <a:lnTo>
                    <a:pt x="1152144" y="245364"/>
                  </a:lnTo>
                  <a:lnTo>
                    <a:pt x="1153668" y="233172"/>
                  </a:lnTo>
                  <a:close/>
                </a:path>
                <a:path w="2753995" h="4201795">
                  <a:moveTo>
                    <a:pt x="2753868" y="233172"/>
                  </a:moveTo>
                  <a:lnTo>
                    <a:pt x="2752344" y="220980"/>
                  </a:lnTo>
                  <a:lnTo>
                    <a:pt x="2752344" y="210312"/>
                  </a:lnTo>
                  <a:lnTo>
                    <a:pt x="2747772" y="185928"/>
                  </a:lnTo>
                  <a:lnTo>
                    <a:pt x="2743200" y="164592"/>
                  </a:lnTo>
                  <a:lnTo>
                    <a:pt x="2743200" y="211836"/>
                  </a:lnTo>
                  <a:lnTo>
                    <a:pt x="2743200" y="257556"/>
                  </a:lnTo>
                  <a:lnTo>
                    <a:pt x="2734056" y="300228"/>
                  </a:lnTo>
                  <a:lnTo>
                    <a:pt x="2717292" y="341376"/>
                  </a:lnTo>
                  <a:lnTo>
                    <a:pt x="2692908" y="376428"/>
                  </a:lnTo>
                  <a:lnTo>
                    <a:pt x="2662428" y="406908"/>
                  </a:lnTo>
                  <a:lnTo>
                    <a:pt x="2625852" y="431292"/>
                  </a:lnTo>
                  <a:lnTo>
                    <a:pt x="2586228" y="448056"/>
                  </a:lnTo>
                  <a:lnTo>
                    <a:pt x="2542032" y="457200"/>
                  </a:lnTo>
                  <a:lnTo>
                    <a:pt x="2496312" y="457200"/>
                  </a:lnTo>
                  <a:lnTo>
                    <a:pt x="2453640" y="448056"/>
                  </a:lnTo>
                  <a:lnTo>
                    <a:pt x="2412492" y="431292"/>
                  </a:lnTo>
                  <a:lnTo>
                    <a:pt x="2377440" y="406908"/>
                  </a:lnTo>
                  <a:lnTo>
                    <a:pt x="2346960" y="376428"/>
                  </a:lnTo>
                  <a:lnTo>
                    <a:pt x="2322576" y="339852"/>
                  </a:lnTo>
                  <a:lnTo>
                    <a:pt x="2305812" y="300228"/>
                  </a:lnTo>
                  <a:lnTo>
                    <a:pt x="2296668" y="256032"/>
                  </a:lnTo>
                  <a:lnTo>
                    <a:pt x="2296668" y="210312"/>
                  </a:lnTo>
                  <a:lnTo>
                    <a:pt x="2305812" y="167640"/>
                  </a:lnTo>
                  <a:lnTo>
                    <a:pt x="2322576" y="126492"/>
                  </a:lnTo>
                  <a:lnTo>
                    <a:pt x="2346960" y="91440"/>
                  </a:lnTo>
                  <a:lnTo>
                    <a:pt x="2377440" y="60960"/>
                  </a:lnTo>
                  <a:lnTo>
                    <a:pt x="2414016" y="36576"/>
                  </a:lnTo>
                  <a:lnTo>
                    <a:pt x="2453640" y="19812"/>
                  </a:lnTo>
                  <a:lnTo>
                    <a:pt x="2497836" y="10668"/>
                  </a:lnTo>
                  <a:lnTo>
                    <a:pt x="2543556" y="10668"/>
                  </a:lnTo>
                  <a:lnTo>
                    <a:pt x="2586228" y="19812"/>
                  </a:lnTo>
                  <a:lnTo>
                    <a:pt x="2627376" y="36576"/>
                  </a:lnTo>
                  <a:lnTo>
                    <a:pt x="2662428" y="60960"/>
                  </a:lnTo>
                  <a:lnTo>
                    <a:pt x="2692908" y="91440"/>
                  </a:lnTo>
                  <a:lnTo>
                    <a:pt x="2717292" y="128016"/>
                  </a:lnTo>
                  <a:lnTo>
                    <a:pt x="2734056" y="167640"/>
                  </a:lnTo>
                  <a:lnTo>
                    <a:pt x="2743200" y="211836"/>
                  </a:lnTo>
                  <a:lnTo>
                    <a:pt x="2743200" y="164592"/>
                  </a:lnTo>
                  <a:lnTo>
                    <a:pt x="2724912" y="121920"/>
                  </a:lnTo>
                  <a:lnTo>
                    <a:pt x="2700528" y="85344"/>
                  </a:lnTo>
                  <a:lnTo>
                    <a:pt x="2668524" y="53340"/>
                  </a:lnTo>
                  <a:lnTo>
                    <a:pt x="2610612" y="18288"/>
                  </a:lnTo>
                  <a:lnTo>
                    <a:pt x="2566416" y="4572"/>
                  </a:lnTo>
                  <a:lnTo>
                    <a:pt x="2543556" y="1524"/>
                  </a:lnTo>
                  <a:lnTo>
                    <a:pt x="2531364" y="1524"/>
                  </a:lnTo>
                  <a:lnTo>
                    <a:pt x="2519172" y="0"/>
                  </a:lnTo>
                  <a:lnTo>
                    <a:pt x="2506980" y="1524"/>
                  </a:lnTo>
                  <a:lnTo>
                    <a:pt x="2496312" y="1524"/>
                  </a:lnTo>
                  <a:lnTo>
                    <a:pt x="2471928" y="6096"/>
                  </a:lnTo>
                  <a:lnTo>
                    <a:pt x="2429256" y="18288"/>
                  </a:lnTo>
                  <a:lnTo>
                    <a:pt x="2371344" y="53340"/>
                  </a:lnTo>
                  <a:lnTo>
                    <a:pt x="2339340" y="85344"/>
                  </a:lnTo>
                  <a:lnTo>
                    <a:pt x="2304288" y="143256"/>
                  </a:lnTo>
                  <a:lnTo>
                    <a:pt x="2290572" y="187452"/>
                  </a:lnTo>
                  <a:lnTo>
                    <a:pt x="2287524" y="210312"/>
                  </a:lnTo>
                  <a:lnTo>
                    <a:pt x="2287524" y="222504"/>
                  </a:lnTo>
                  <a:lnTo>
                    <a:pt x="2286000" y="234696"/>
                  </a:lnTo>
                  <a:lnTo>
                    <a:pt x="2287524" y="245364"/>
                  </a:lnTo>
                  <a:lnTo>
                    <a:pt x="2287524" y="257556"/>
                  </a:lnTo>
                  <a:lnTo>
                    <a:pt x="2296668" y="303276"/>
                  </a:lnTo>
                  <a:lnTo>
                    <a:pt x="2314956" y="345948"/>
                  </a:lnTo>
                  <a:lnTo>
                    <a:pt x="2339340" y="382524"/>
                  </a:lnTo>
                  <a:lnTo>
                    <a:pt x="2371344" y="414528"/>
                  </a:lnTo>
                  <a:lnTo>
                    <a:pt x="2429256" y="449580"/>
                  </a:lnTo>
                  <a:lnTo>
                    <a:pt x="2496312" y="466344"/>
                  </a:lnTo>
                  <a:lnTo>
                    <a:pt x="2508504" y="466344"/>
                  </a:lnTo>
                  <a:lnTo>
                    <a:pt x="2520696" y="467868"/>
                  </a:lnTo>
                  <a:lnTo>
                    <a:pt x="2531364" y="466344"/>
                  </a:lnTo>
                  <a:lnTo>
                    <a:pt x="2543556" y="466344"/>
                  </a:lnTo>
                  <a:lnTo>
                    <a:pt x="2589276" y="457200"/>
                  </a:lnTo>
                  <a:lnTo>
                    <a:pt x="2631948" y="438912"/>
                  </a:lnTo>
                  <a:lnTo>
                    <a:pt x="2668524" y="414528"/>
                  </a:lnTo>
                  <a:lnTo>
                    <a:pt x="2700528" y="382524"/>
                  </a:lnTo>
                  <a:lnTo>
                    <a:pt x="2735580" y="324612"/>
                  </a:lnTo>
                  <a:lnTo>
                    <a:pt x="2752344" y="257556"/>
                  </a:lnTo>
                  <a:lnTo>
                    <a:pt x="2752344" y="245364"/>
                  </a:lnTo>
                  <a:lnTo>
                    <a:pt x="27538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075168" y="2434856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3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40096" y="3089147"/>
            <a:ext cx="2068195" cy="467995"/>
          </a:xfrm>
          <a:custGeom>
            <a:avLst/>
            <a:gdLst/>
            <a:ahLst/>
            <a:cxnLst/>
            <a:rect l="l" t="t" r="r" b="b"/>
            <a:pathLst>
              <a:path w="2068195" h="467995">
                <a:moveTo>
                  <a:pt x="467868" y="233172"/>
                </a:moveTo>
                <a:lnTo>
                  <a:pt x="466344" y="220980"/>
                </a:lnTo>
                <a:lnTo>
                  <a:pt x="466344" y="210312"/>
                </a:lnTo>
                <a:lnTo>
                  <a:pt x="461772" y="185928"/>
                </a:lnTo>
                <a:lnTo>
                  <a:pt x="457200" y="164592"/>
                </a:lnTo>
                <a:lnTo>
                  <a:pt x="457200" y="211836"/>
                </a:lnTo>
                <a:lnTo>
                  <a:pt x="457200" y="257556"/>
                </a:lnTo>
                <a:lnTo>
                  <a:pt x="448056" y="300228"/>
                </a:lnTo>
                <a:lnTo>
                  <a:pt x="431292" y="341376"/>
                </a:lnTo>
                <a:lnTo>
                  <a:pt x="406908" y="376428"/>
                </a:lnTo>
                <a:lnTo>
                  <a:pt x="376428" y="406908"/>
                </a:lnTo>
                <a:lnTo>
                  <a:pt x="339852" y="431292"/>
                </a:lnTo>
                <a:lnTo>
                  <a:pt x="300228" y="448056"/>
                </a:lnTo>
                <a:lnTo>
                  <a:pt x="256032" y="457200"/>
                </a:lnTo>
                <a:lnTo>
                  <a:pt x="210312" y="457200"/>
                </a:lnTo>
                <a:lnTo>
                  <a:pt x="167640" y="448056"/>
                </a:lnTo>
                <a:lnTo>
                  <a:pt x="126492" y="431292"/>
                </a:lnTo>
                <a:lnTo>
                  <a:pt x="91440" y="406908"/>
                </a:lnTo>
                <a:lnTo>
                  <a:pt x="60960" y="376428"/>
                </a:lnTo>
                <a:lnTo>
                  <a:pt x="36576" y="339852"/>
                </a:lnTo>
                <a:lnTo>
                  <a:pt x="19812" y="300228"/>
                </a:lnTo>
                <a:lnTo>
                  <a:pt x="10668" y="256032"/>
                </a:lnTo>
                <a:lnTo>
                  <a:pt x="10668" y="210312"/>
                </a:lnTo>
                <a:lnTo>
                  <a:pt x="19812" y="167640"/>
                </a:lnTo>
                <a:lnTo>
                  <a:pt x="36576" y="126492"/>
                </a:lnTo>
                <a:lnTo>
                  <a:pt x="60960" y="91440"/>
                </a:lnTo>
                <a:lnTo>
                  <a:pt x="91440" y="60960"/>
                </a:lnTo>
                <a:lnTo>
                  <a:pt x="128016" y="36576"/>
                </a:lnTo>
                <a:lnTo>
                  <a:pt x="167640" y="19812"/>
                </a:lnTo>
                <a:lnTo>
                  <a:pt x="211836" y="10668"/>
                </a:lnTo>
                <a:lnTo>
                  <a:pt x="257556" y="10668"/>
                </a:lnTo>
                <a:lnTo>
                  <a:pt x="300228" y="19812"/>
                </a:lnTo>
                <a:lnTo>
                  <a:pt x="341376" y="36576"/>
                </a:lnTo>
                <a:lnTo>
                  <a:pt x="376428" y="60960"/>
                </a:lnTo>
                <a:lnTo>
                  <a:pt x="406908" y="91440"/>
                </a:lnTo>
                <a:lnTo>
                  <a:pt x="431292" y="128016"/>
                </a:lnTo>
                <a:lnTo>
                  <a:pt x="448056" y="167640"/>
                </a:lnTo>
                <a:lnTo>
                  <a:pt x="457200" y="211836"/>
                </a:lnTo>
                <a:lnTo>
                  <a:pt x="457200" y="164592"/>
                </a:lnTo>
                <a:lnTo>
                  <a:pt x="438912" y="121920"/>
                </a:lnTo>
                <a:lnTo>
                  <a:pt x="414528" y="85344"/>
                </a:lnTo>
                <a:lnTo>
                  <a:pt x="382524" y="53340"/>
                </a:lnTo>
                <a:lnTo>
                  <a:pt x="324612" y="18288"/>
                </a:lnTo>
                <a:lnTo>
                  <a:pt x="280416" y="4572"/>
                </a:lnTo>
                <a:lnTo>
                  <a:pt x="257556" y="1524"/>
                </a:lnTo>
                <a:lnTo>
                  <a:pt x="245364" y="1524"/>
                </a:lnTo>
                <a:lnTo>
                  <a:pt x="233172" y="0"/>
                </a:lnTo>
                <a:lnTo>
                  <a:pt x="220980" y="1524"/>
                </a:lnTo>
                <a:lnTo>
                  <a:pt x="210312" y="1524"/>
                </a:lnTo>
                <a:lnTo>
                  <a:pt x="185928" y="6096"/>
                </a:lnTo>
                <a:lnTo>
                  <a:pt x="143256" y="18288"/>
                </a:lnTo>
                <a:lnTo>
                  <a:pt x="85344" y="53340"/>
                </a:lnTo>
                <a:lnTo>
                  <a:pt x="53340" y="85344"/>
                </a:lnTo>
                <a:lnTo>
                  <a:pt x="18288" y="143256"/>
                </a:lnTo>
                <a:lnTo>
                  <a:pt x="4572" y="187452"/>
                </a:lnTo>
                <a:lnTo>
                  <a:pt x="1524" y="210312"/>
                </a:lnTo>
                <a:lnTo>
                  <a:pt x="1524" y="222504"/>
                </a:lnTo>
                <a:lnTo>
                  <a:pt x="0" y="234696"/>
                </a:lnTo>
                <a:lnTo>
                  <a:pt x="1524" y="245364"/>
                </a:lnTo>
                <a:lnTo>
                  <a:pt x="1524" y="257556"/>
                </a:lnTo>
                <a:lnTo>
                  <a:pt x="10668" y="303276"/>
                </a:lnTo>
                <a:lnTo>
                  <a:pt x="28956" y="345948"/>
                </a:lnTo>
                <a:lnTo>
                  <a:pt x="53340" y="382524"/>
                </a:lnTo>
                <a:lnTo>
                  <a:pt x="85344" y="414528"/>
                </a:lnTo>
                <a:lnTo>
                  <a:pt x="143256" y="449580"/>
                </a:lnTo>
                <a:lnTo>
                  <a:pt x="210312" y="466344"/>
                </a:lnTo>
                <a:lnTo>
                  <a:pt x="222504" y="466344"/>
                </a:lnTo>
                <a:lnTo>
                  <a:pt x="234696" y="467868"/>
                </a:lnTo>
                <a:lnTo>
                  <a:pt x="245364" y="466344"/>
                </a:lnTo>
                <a:lnTo>
                  <a:pt x="257556" y="466344"/>
                </a:lnTo>
                <a:lnTo>
                  <a:pt x="303276" y="457200"/>
                </a:lnTo>
                <a:lnTo>
                  <a:pt x="345948" y="438912"/>
                </a:lnTo>
                <a:lnTo>
                  <a:pt x="382524" y="414528"/>
                </a:lnTo>
                <a:lnTo>
                  <a:pt x="414528" y="382524"/>
                </a:lnTo>
                <a:lnTo>
                  <a:pt x="449580" y="324612"/>
                </a:lnTo>
                <a:lnTo>
                  <a:pt x="466344" y="257556"/>
                </a:lnTo>
                <a:lnTo>
                  <a:pt x="466344" y="245364"/>
                </a:lnTo>
                <a:lnTo>
                  <a:pt x="467868" y="233172"/>
                </a:lnTo>
                <a:close/>
              </a:path>
              <a:path w="2068195" h="467995">
                <a:moveTo>
                  <a:pt x="2068068" y="233172"/>
                </a:moveTo>
                <a:lnTo>
                  <a:pt x="2066544" y="220980"/>
                </a:lnTo>
                <a:lnTo>
                  <a:pt x="2066544" y="210312"/>
                </a:lnTo>
                <a:lnTo>
                  <a:pt x="2061972" y="185928"/>
                </a:lnTo>
                <a:lnTo>
                  <a:pt x="2057400" y="164592"/>
                </a:lnTo>
                <a:lnTo>
                  <a:pt x="2057400" y="211836"/>
                </a:lnTo>
                <a:lnTo>
                  <a:pt x="2057400" y="257556"/>
                </a:lnTo>
                <a:lnTo>
                  <a:pt x="2048256" y="300228"/>
                </a:lnTo>
                <a:lnTo>
                  <a:pt x="2031492" y="341376"/>
                </a:lnTo>
                <a:lnTo>
                  <a:pt x="2007108" y="376428"/>
                </a:lnTo>
                <a:lnTo>
                  <a:pt x="1976628" y="406908"/>
                </a:lnTo>
                <a:lnTo>
                  <a:pt x="1940052" y="431292"/>
                </a:lnTo>
                <a:lnTo>
                  <a:pt x="1900428" y="448056"/>
                </a:lnTo>
                <a:lnTo>
                  <a:pt x="1856232" y="457200"/>
                </a:lnTo>
                <a:lnTo>
                  <a:pt x="1810512" y="457200"/>
                </a:lnTo>
                <a:lnTo>
                  <a:pt x="1767840" y="448056"/>
                </a:lnTo>
                <a:lnTo>
                  <a:pt x="1726692" y="431292"/>
                </a:lnTo>
                <a:lnTo>
                  <a:pt x="1691640" y="406908"/>
                </a:lnTo>
                <a:lnTo>
                  <a:pt x="1661160" y="376428"/>
                </a:lnTo>
                <a:lnTo>
                  <a:pt x="1636776" y="339852"/>
                </a:lnTo>
                <a:lnTo>
                  <a:pt x="1620012" y="300228"/>
                </a:lnTo>
                <a:lnTo>
                  <a:pt x="1610868" y="256032"/>
                </a:lnTo>
                <a:lnTo>
                  <a:pt x="1610868" y="210312"/>
                </a:lnTo>
                <a:lnTo>
                  <a:pt x="1620012" y="167640"/>
                </a:lnTo>
                <a:lnTo>
                  <a:pt x="1636776" y="126492"/>
                </a:lnTo>
                <a:lnTo>
                  <a:pt x="1661160" y="91440"/>
                </a:lnTo>
                <a:lnTo>
                  <a:pt x="1691640" y="60960"/>
                </a:lnTo>
                <a:lnTo>
                  <a:pt x="1728216" y="36576"/>
                </a:lnTo>
                <a:lnTo>
                  <a:pt x="1767840" y="19812"/>
                </a:lnTo>
                <a:lnTo>
                  <a:pt x="1812036" y="10668"/>
                </a:lnTo>
                <a:lnTo>
                  <a:pt x="1857756" y="10668"/>
                </a:lnTo>
                <a:lnTo>
                  <a:pt x="1900428" y="19812"/>
                </a:lnTo>
                <a:lnTo>
                  <a:pt x="1941576" y="36576"/>
                </a:lnTo>
                <a:lnTo>
                  <a:pt x="1976628" y="60960"/>
                </a:lnTo>
                <a:lnTo>
                  <a:pt x="2007108" y="91440"/>
                </a:lnTo>
                <a:lnTo>
                  <a:pt x="2031492" y="128016"/>
                </a:lnTo>
                <a:lnTo>
                  <a:pt x="2048256" y="167640"/>
                </a:lnTo>
                <a:lnTo>
                  <a:pt x="2057400" y="211836"/>
                </a:lnTo>
                <a:lnTo>
                  <a:pt x="2057400" y="164592"/>
                </a:lnTo>
                <a:lnTo>
                  <a:pt x="2039112" y="121920"/>
                </a:lnTo>
                <a:lnTo>
                  <a:pt x="2014728" y="85344"/>
                </a:lnTo>
                <a:lnTo>
                  <a:pt x="1982724" y="53340"/>
                </a:lnTo>
                <a:lnTo>
                  <a:pt x="1924812" y="18288"/>
                </a:lnTo>
                <a:lnTo>
                  <a:pt x="1880616" y="4572"/>
                </a:lnTo>
                <a:lnTo>
                  <a:pt x="1857756" y="1524"/>
                </a:lnTo>
                <a:lnTo>
                  <a:pt x="1845564" y="1524"/>
                </a:lnTo>
                <a:lnTo>
                  <a:pt x="1833372" y="0"/>
                </a:lnTo>
                <a:lnTo>
                  <a:pt x="1821180" y="1524"/>
                </a:lnTo>
                <a:lnTo>
                  <a:pt x="1810512" y="1524"/>
                </a:lnTo>
                <a:lnTo>
                  <a:pt x="1786128" y="6096"/>
                </a:lnTo>
                <a:lnTo>
                  <a:pt x="1743456" y="18288"/>
                </a:lnTo>
                <a:lnTo>
                  <a:pt x="1685544" y="53340"/>
                </a:lnTo>
                <a:lnTo>
                  <a:pt x="1653540" y="85344"/>
                </a:lnTo>
                <a:lnTo>
                  <a:pt x="1618488" y="143256"/>
                </a:lnTo>
                <a:lnTo>
                  <a:pt x="1604772" y="187452"/>
                </a:lnTo>
                <a:lnTo>
                  <a:pt x="1601724" y="210312"/>
                </a:lnTo>
                <a:lnTo>
                  <a:pt x="1601724" y="222504"/>
                </a:lnTo>
                <a:lnTo>
                  <a:pt x="1600200" y="234696"/>
                </a:lnTo>
                <a:lnTo>
                  <a:pt x="1601724" y="245364"/>
                </a:lnTo>
                <a:lnTo>
                  <a:pt x="1601724" y="257556"/>
                </a:lnTo>
                <a:lnTo>
                  <a:pt x="1610868" y="303276"/>
                </a:lnTo>
                <a:lnTo>
                  <a:pt x="1629156" y="345948"/>
                </a:lnTo>
                <a:lnTo>
                  <a:pt x="1653540" y="382524"/>
                </a:lnTo>
                <a:lnTo>
                  <a:pt x="1685544" y="414528"/>
                </a:lnTo>
                <a:lnTo>
                  <a:pt x="1743456" y="449580"/>
                </a:lnTo>
                <a:lnTo>
                  <a:pt x="1810512" y="466344"/>
                </a:lnTo>
                <a:lnTo>
                  <a:pt x="1822704" y="466344"/>
                </a:lnTo>
                <a:lnTo>
                  <a:pt x="1834896" y="467868"/>
                </a:lnTo>
                <a:lnTo>
                  <a:pt x="1845564" y="466344"/>
                </a:lnTo>
                <a:lnTo>
                  <a:pt x="1857756" y="466344"/>
                </a:lnTo>
                <a:lnTo>
                  <a:pt x="1903476" y="457200"/>
                </a:lnTo>
                <a:lnTo>
                  <a:pt x="1946148" y="438912"/>
                </a:lnTo>
                <a:lnTo>
                  <a:pt x="1982724" y="414528"/>
                </a:lnTo>
                <a:lnTo>
                  <a:pt x="2014728" y="382524"/>
                </a:lnTo>
                <a:lnTo>
                  <a:pt x="2049780" y="324612"/>
                </a:lnTo>
                <a:lnTo>
                  <a:pt x="2066544" y="257556"/>
                </a:lnTo>
                <a:lnTo>
                  <a:pt x="2066544" y="245364"/>
                </a:lnTo>
                <a:lnTo>
                  <a:pt x="2068068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789167" y="3120631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3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40096" y="2403347"/>
            <a:ext cx="2068195" cy="467995"/>
          </a:xfrm>
          <a:custGeom>
            <a:avLst/>
            <a:gdLst/>
            <a:ahLst/>
            <a:cxnLst/>
            <a:rect l="l" t="t" r="r" b="b"/>
            <a:pathLst>
              <a:path w="2068195" h="467994">
                <a:moveTo>
                  <a:pt x="467868" y="233172"/>
                </a:moveTo>
                <a:lnTo>
                  <a:pt x="466344" y="220980"/>
                </a:lnTo>
                <a:lnTo>
                  <a:pt x="466344" y="210312"/>
                </a:lnTo>
                <a:lnTo>
                  <a:pt x="461772" y="185928"/>
                </a:lnTo>
                <a:lnTo>
                  <a:pt x="457200" y="164592"/>
                </a:lnTo>
                <a:lnTo>
                  <a:pt x="457200" y="211836"/>
                </a:lnTo>
                <a:lnTo>
                  <a:pt x="457200" y="257556"/>
                </a:lnTo>
                <a:lnTo>
                  <a:pt x="448056" y="300228"/>
                </a:lnTo>
                <a:lnTo>
                  <a:pt x="431292" y="341376"/>
                </a:lnTo>
                <a:lnTo>
                  <a:pt x="406908" y="376428"/>
                </a:lnTo>
                <a:lnTo>
                  <a:pt x="376428" y="406908"/>
                </a:lnTo>
                <a:lnTo>
                  <a:pt x="339852" y="431292"/>
                </a:lnTo>
                <a:lnTo>
                  <a:pt x="300228" y="448056"/>
                </a:lnTo>
                <a:lnTo>
                  <a:pt x="256032" y="457200"/>
                </a:lnTo>
                <a:lnTo>
                  <a:pt x="210312" y="457200"/>
                </a:lnTo>
                <a:lnTo>
                  <a:pt x="167640" y="448056"/>
                </a:lnTo>
                <a:lnTo>
                  <a:pt x="126492" y="431292"/>
                </a:lnTo>
                <a:lnTo>
                  <a:pt x="91440" y="406908"/>
                </a:lnTo>
                <a:lnTo>
                  <a:pt x="60960" y="376428"/>
                </a:lnTo>
                <a:lnTo>
                  <a:pt x="36576" y="339852"/>
                </a:lnTo>
                <a:lnTo>
                  <a:pt x="19812" y="300228"/>
                </a:lnTo>
                <a:lnTo>
                  <a:pt x="10668" y="256032"/>
                </a:lnTo>
                <a:lnTo>
                  <a:pt x="10668" y="210312"/>
                </a:lnTo>
                <a:lnTo>
                  <a:pt x="19812" y="167640"/>
                </a:lnTo>
                <a:lnTo>
                  <a:pt x="36576" y="126492"/>
                </a:lnTo>
                <a:lnTo>
                  <a:pt x="60960" y="91440"/>
                </a:lnTo>
                <a:lnTo>
                  <a:pt x="91440" y="60960"/>
                </a:lnTo>
                <a:lnTo>
                  <a:pt x="128016" y="36576"/>
                </a:lnTo>
                <a:lnTo>
                  <a:pt x="167640" y="19812"/>
                </a:lnTo>
                <a:lnTo>
                  <a:pt x="211836" y="10668"/>
                </a:lnTo>
                <a:lnTo>
                  <a:pt x="257556" y="10668"/>
                </a:lnTo>
                <a:lnTo>
                  <a:pt x="300228" y="19812"/>
                </a:lnTo>
                <a:lnTo>
                  <a:pt x="341376" y="36576"/>
                </a:lnTo>
                <a:lnTo>
                  <a:pt x="376428" y="60960"/>
                </a:lnTo>
                <a:lnTo>
                  <a:pt x="406908" y="91440"/>
                </a:lnTo>
                <a:lnTo>
                  <a:pt x="431292" y="128016"/>
                </a:lnTo>
                <a:lnTo>
                  <a:pt x="448056" y="167640"/>
                </a:lnTo>
                <a:lnTo>
                  <a:pt x="457200" y="211836"/>
                </a:lnTo>
                <a:lnTo>
                  <a:pt x="457200" y="164592"/>
                </a:lnTo>
                <a:lnTo>
                  <a:pt x="438912" y="121920"/>
                </a:lnTo>
                <a:lnTo>
                  <a:pt x="414528" y="85344"/>
                </a:lnTo>
                <a:lnTo>
                  <a:pt x="382524" y="53340"/>
                </a:lnTo>
                <a:lnTo>
                  <a:pt x="324612" y="18288"/>
                </a:lnTo>
                <a:lnTo>
                  <a:pt x="280416" y="4572"/>
                </a:lnTo>
                <a:lnTo>
                  <a:pt x="257556" y="1524"/>
                </a:lnTo>
                <a:lnTo>
                  <a:pt x="245364" y="1524"/>
                </a:lnTo>
                <a:lnTo>
                  <a:pt x="233172" y="0"/>
                </a:lnTo>
                <a:lnTo>
                  <a:pt x="220980" y="1524"/>
                </a:lnTo>
                <a:lnTo>
                  <a:pt x="210312" y="1524"/>
                </a:lnTo>
                <a:lnTo>
                  <a:pt x="185928" y="6096"/>
                </a:lnTo>
                <a:lnTo>
                  <a:pt x="143256" y="18288"/>
                </a:lnTo>
                <a:lnTo>
                  <a:pt x="85344" y="53340"/>
                </a:lnTo>
                <a:lnTo>
                  <a:pt x="53340" y="85344"/>
                </a:lnTo>
                <a:lnTo>
                  <a:pt x="18288" y="143256"/>
                </a:lnTo>
                <a:lnTo>
                  <a:pt x="4572" y="187452"/>
                </a:lnTo>
                <a:lnTo>
                  <a:pt x="1524" y="210312"/>
                </a:lnTo>
                <a:lnTo>
                  <a:pt x="1524" y="222504"/>
                </a:lnTo>
                <a:lnTo>
                  <a:pt x="0" y="234696"/>
                </a:lnTo>
                <a:lnTo>
                  <a:pt x="1524" y="245364"/>
                </a:lnTo>
                <a:lnTo>
                  <a:pt x="1524" y="257556"/>
                </a:lnTo>
                <a:lnTo>
                  <a:pt x="10668" y="303276"/>
                </a:lnTo>
                <a:lnTo>
                  <a:pt x="28956" y="345948"/>
                </a:lnTo>
                <a:lnTo>
                  <a:pt x="53340" y="382524"/>
                </a:lnTo>
                <a:lnTo>
                  <a:pt x="85344" y="414528"/>
                </a:lnTo>
                <a:lnTo>
                  <a:pt x="143256" y="449580"/>
                </a:lnTo>
                <a:lnTo>
                  <a:pt x="210312" y="466344"/>
                </a:lnTo>
                <a:lnTo>
                  <a:pt x="222504" y="466344"/>
                </a:lnTo>
                <a:lnTo>
                  <a:pt x="234696" y="467868"/>
                </a:lnTo>
                <a:lnTo>
                  <a:pt x="245364" y="466344"/>
                </a:lnTo>
                <a:lnTo>
                  <a:pt x="257556" y="466344"/>
                </a:lnTo>
                <a:lnTo>
                  <a:pt x="303276" y="457200"/>
                </a:lnTo>
                <a:lnTo>
                  <a:pt x="345948" y="438912"/>
                </a:lnTo>
                <a:lnTo>
                  <a:pt x="382524" y="414528"/>
                </a:lnTo>
                <a:lnTo>
                  <a:pt x="414528" y="382524"/>
                </a:lnTo>
                <a:lnTo>
                  <a:pt x="449580" y="324612"/>
                </a:lnTo>
                <a:lnTo>
                  <a:pt x="466344" y="257556"/>
                </a:lnTo>
                <a:lnTo>
                  <a:pt x="466344" y="245364"/>
                </a:lnTo>
                <a:lnTo>
                  <a:pt x="467868" y="233172"/>
                </a:lnTo>
                <a:close/>
              </a:path>
              <a:path w="2068195" h="467994">
                <a:moveTo>
                  <a:pt x="2068068" y="233172"/>
                </a:moveTo>
                <a:lnTo>
                  <a:pt x="2066544" y="220980"/>
                </a:lnTo>
                <a:lnTo>
                  <a:pt x="2066544" y="210312"/>
                </a:lnTo>
                <a:lnTo>
                  <a:pt x="2061972" y="185928"/>
                </a:lnTo>
                <a:lnTo>
                  <a:pt x="2057400" y="164592"/>
                </a:lnTo>
                <a:lnTo>
                  <a:pt x="2057400" y="211836"/>
                </a:lnTo>
                <a:lnTo>
                  <a:pt x="2057400" y="257556"/>
                </a:lnTo>
                <a:lnTo>
                  <a:pt x="2048256" y="300228"/>
                </a:lnTo>
                <a:lnTo>
                  <a:pt x="2031492" y="341376"/>
                </a:lnTo>
                <a:lnTo>
                  <a:pt x="2007108" y="376428"/>
                </a:lnTo>
                <a:lnTo>
                  <a:pt x="1976628" y="406908"/>
                </a:lnTo>
                <a:lnTo>
                  <a:pt x="1940052" y="431292"/>
                </a:lnTo>
                <a:lnTo>
                  <a:pt x="1900428" y="448056"/>
                </a:lnTo>
                <a:lnTo>
                  <a:pt x="1856232" y="457200"/>
                </a:lnTo>
                <a:lnTo>
                  <a:pt x="1810512" y="457200"/>
                </a:lnTo>
                <a:lnTo>
                  <a:pt x="1767840" y="448056"/>
                </a:lnTo>
                <a:lnTo>
                  <a:pt x="1726692" y="431292"/>
                </a:lnTo>
                <a:lnTo>
                  <a:pt x="1691640" y="406908"/>
                </a:lnTo>
                <a:lnTo>
                  <a:pt x="1661160" y="376428"/>
                </a:lnTo>
                <a:lnTo>
                  <a:pt x="1636776" y="339852"/>
                </a:lnTo>
                <a:lnTo>
                  <a:pt x="1620012" y="300228"/>
                </a:lnTo>
                <a:lnTo>
                  <a:pt x="1610868" y="256032"/>
                </a:lnTo>
                <a:lnTo>
                  <a:pt x="1610868" y="210312"/>
                </a:lnTo>
                <a:lnTo>
                  <a:pt x="1620012" y="167640"/>
                </a:lnTo>
                <a:lnTo>
                  <a:pt x="1636776" y="126492"/>
                </a:lnTo>
                <a:lnTo>
                  <a:pt x="1661160" y="91440"/>
                </a:lnTo>
                <a:lnTo>
                  <a:pt x="1691640" y="60960"/>
                </a:lnTo>
                <a:lnTo>
                  <a:pt x="1728216" y="36576"/>
                </a:lnTo>
                <a:lnTo>
                  <a:pt x="1767840" y="19812"/>
                </a:lnTo>
                <a:lnTo>
                  <a:pt x="1812036" y="10668"/>
                </a:lnTo>
                <a:lnTo>
                  <a:pt x="1857756" y="10668"/>
                </a:lnTo>
                <a:lnTo>
                  <a:pt x="1900428" y="19812"/>
                </a:lnTo>
                <a:lnTo>
                  <a:pt x="1941576" y="36576"/>
                </a:lnTo>
                <a:lnTo>
                  <a:pt x="1976628" y="60960"/>
                </a:lnTo>
                <a:lnTo>
                  <a:pt x="2007108" y="91440"/>
                </a:lnTo>
                <a:lnTo>
                  <a:pt x="2031492" y="128016"/>
                </a:lnTo>
                <a:lnTo>
                  <a:pt x="2048256" y="167640"/>
                </a:lnTo>
                <a:lnTo>
                  <a:pt x="2057400" y="211836"/>
                </a:lnTo>
                <a:lnTo>
                  <a:pt x="2057400" y="164592"/>
                </a:lnTo>
                <a:lnTo>
                  <a:pt x="2039112" y="121920"/>
                </a:lnTo>
                <a:lnTo>
                  <a:pt x="2014728" y="85344"/>
                </a:lnTo>
                <a:lnTo>
                  <a:pt x="1982724" y="53340"/>
                </a:lnTo>
                <a:lnTo>
                  <a:pt x="1924812" y="18288"/>
                </a:lnTo>
                <a:lnTo>
                  <a:pt x="1880616" y="4572"/>
                </a:lnTo>
                <a:lnTo>
                  <a:pt x="1857756" y="1524"/>
                </a:lnTo>
                <a:lnTo>
                  <a:pt x="1845564" y="1524"/>
                </a:lnTo>
                <a:lnTo>
                  <a:pt x="1833372" y="0"/>
                </a:lnTo>
                <a:lnTo>
                  <a:pt x="1821180" y="1524"/>
                </a:lnTo>
                <a:lnTo>
                  <a:pt x="1810512" y="1524"/>
                </a:lnTo>
                <a:lnTo>
                  <a:pt x="1786128" y="6096"/>
                </a:lnTo>
                <a:lnTo>
                  <a:pt x="1743456" y="18288"/>
                </a:lnTo>
                <a:lnTo>
                  <a:pt x="1685544" y="53340"/>
                </a:lnTo>
                <a:lnTo>
                  <a:pt x="1653540" y="85344"/>
                </a:lnTo>
                <a:lnTo>
                  <a:pt x="1618488" y="143256"/>
                </a:lnTo>
                <a:lnTo>
                  <a:pt x="1604772" y="187452"/>
                </a:lnTo>
                <a:lnTo>
                  <a:pt x="1601724" y="210312"/>
                </a:lnTo>
                <a:lnTo>
                  <a:pt x="1601724" y="222504"/>
                </a:lnTo>
                <a:lnTo>
                  <a:pt x="1600200" y="234696"/>
                </a:lnTo>
                <a:lnTo>
                  <a:pt x="1601724" y="245364"/>
                </a:lnTo>
                <a:lnTo>
                  <a:pt x="1601724" y="257556"/>
                </a:lnTo>
                <a:lnTo>
                  <a:pt x="1610868" y="303276"/>
                </a:lnTo>
                <a:lnTo>
                  <a:pt x="1629156" y="345948"/>
                </a:lnTo>
                <a:lnTo>
                  <a:pt x="1653540" y="382524"/>
                </a:lnTo>
                <a:lnTo>
                  <a:pt x="1685544" y="414528"/>
                </a:lnTo>
                <a:lnTo>
                  <a:pt x="1743456" y="449580"/>
                </a:lnTo>
                <a:lnTo>
                  <a:pt x="1810512" y="466344"/>
                </a:lnTo>
                <a:lnTo>
                  <a:pt x="1822704" y="466344"/>
                </a:lnTo>
                <a:lnTo>
                  <a:pt x="1834896" y="467868"/>
                </a:lnTo>
                <a:lnTo>
                  <a:pt x="1845564" y="466344"/>
                </a:lnTo>
                <a:lnTo>
                  <a:pt x="1857756" y="466344"/>
                </a:lnTo>
                <a:lnTo>
                  <a:pt x="1903476" y="457200"/>
                </a:lnTo>
                <a:lnTo>
                  <a:pt x="1946148" y="438912"/>
                </a:lnTo>
                <a:lnTo>
                  <a:pt x="1982724" y="414528"/>
                </a:lnTo>
                <a:lnTo>
                  <a:pt x="2014728" y="382524"/>
                </a:lnTo>
                <a:lnTo>
                  <a:pt x="2049780" y="324612"/>
                </a:lnTo>
                <a:lnTo>
                  <a:pt x="2066544" y="257556"/>
                </a:lnTo>
                <a:lnTo>
                  <a:pt x="2066544" y="245364"/>
                </a:lnTo>
                <a:lnTo>
                  <a:pt x="2068068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789167" y="2434856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2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920496" y="350520"/>
            <a:ext cx="4125595" cy="6858000"/>
            <a:chOff x="920496" y="350520"/>
            <a:chExt cx="4125595" cy="6858000"/>
          </a:xfrm>
        </p:grpSpPr>
        <p:sp>
          <p:nvSpPr>
            <p:cNvPr id="30" name="object 30"/>
            <p:cNvSpPr/>
            <p:nvPr/>
          </p:nvSpPr>
          <p:spPr>
            <a:xfrm>
              <a:off x="4959096" y="350519"/>
              <a:ext cx="86995" cy="6858634"/>
            </a:xfrm>
            <a:custGeom>
              <a:avLst/>
              <a:gdLst/>
              <a:ahLst/>
              <a:cxnLst/>
              <a:rect l="l" t="t" r="r" b="b"/>
              <a:pathLst>
                <a:path w="86995" h="6858634">
                  <a:moveTo>
                    <a:pt x="86868" y="0"/>
                  </a:moveTo>
                  <a:lnTo>
                    <a:pt x="86868" y="0"/>
                  </a:lnTo>
                  <a:lnTo>
                    <a:pt x="0" y="0"/>
                  </a:lnTo>
                  <a:lnTo>
                    <a:pt x="0" y="6858013"/>
                  </a:lnTo>
                  <a:lnTo>
                    <a:pt x="10668" y="6858013"/>
                  </a:lnTo>
                  <a:lnTo>
                    <a:pt x="76200" y="6858013"/>
                  </a:lnTo>
                  <a:lnTo>
                    <a:pt x="86868" y="6858013"/>
                  </a:lnTo>
                  <a:lnTo>
                    <a:pt x="86868" y="6853441"/>
                  </a:lnTo>
                  <a:lnTo>
                    <a:pt x="86868" y="6096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049268" y="5379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44696" y="5375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1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687068" y="56083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682496" y="56037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245364" y="466344"/>
                  </a:move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close/>
                </a:path>
                <a:path w="467994" h="467995">
                  <a:moveTo>
                    <a:pt x="257556" y="1524"/>
                  </a:moveTo>
                  <a:lnTo>
                    <a:pt x="210312" y="1524"/>
                  </a:lnTo>
                  <a:lnTo>
                    <a:pt x="185928" y="6095"/>
                  </a:lnTo>
                  <a:lnTo>
                    <a:pt x="143256" y="18287"/>
                  </a:lnTo>
                  <a:lnTo>
                    <a:pt x="85343" y="53339"/>
                  </a:lnTo>
                  <a:lnTo>
                    <a:pt x="53340" y="85343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6" y="345947"/>
                  </a:lnTo>
                  <a:lnTo>
                    <a:pt x="53340" y="382524"/>
                  </a:lnTo>
                  <a:lnTo>
                    <a:pt x="85343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2" y="167639"/>
                  </a:lnTo>
                  <a:lnTo>
                    <a:pt x="36576" y="126492"/>
                  </a:lnTo>
                  <a:lnTo>
                    <a:pt x="60960" y="91439"/>
                  </a:lnTo>
                  <a:lnTo>
                    <a:pt x="91440" y="60960"/>
                  </a:lnTo>
                  <a:lnTo>
                    <a:pt x="128016" y="36575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303276" y="10668"/>
                  </a:lnTo>
                  <a:lnTo>
                    <a:pt x="280416" y="4572"/>
                  </a:lnTo>
                  <a:lnTo>
                    <a:pt x="257556" y="1524"/>
                  </a:lnTo>
                  <a:close/>
                </a:path>
                <a:path w="467994" h="467995">
                  <a:moveTo>
                    <a:pt x="303276" y="10668"/>
                  </a:moveTo>
                  <a:lnTo>
                    <a:pt x="257556" y="10668"/>
                  </a:lnTo>
                  <a:lnTo>
                    <a:pt x="300228" y="19812"/>
                  </a:lnTo>
                  <a:lnTo>
                    <a:pt x="321564" y="27431"/>
                  </a:lnTo>
                  <a:lnTo>
                    <a:pt x="359664" y="48768"/>
                  </a:lnTo>
                  <a:lnTo>
                    <a:pt x="406908" y="91439"/>
                  </a:lnTo>
                  <a:lnTo>
                    <a:pt x="431292" y="128016"/>
                  </a:lnTo>
                  <a:lnTo>
                    <a:pt x="448056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5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1" y="457200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2" y="121919"/>
                  </a:lnTo>
                  <a:lnTo>
                    <a:pt x="414528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6" y="10668"/>
                  </a:lnTo>
                  <a:close/>
                </a:path>
                <a:path w="467994" h="467995">
                  <a:moveTo>
                    <a:pt x="233172" y="0"/>
                  </a:moveTo>
                  <a:lnTo>
                    <a:pt x="220980" y="1524"/>
                  </a:lnTo>
                  <a:lnTo>
                    <a:pt x="245364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25068" y="32461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0496" y="32415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4" h="467995">
                  <a:moveTo>
                    <a:pt x="257556" y="1524"/>
                  </a:move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7"/>
                  </a:lnTo>
                  <a:lnTo>
                    <a:pt x="85343" y="53339"/>
                  </a:lnTo>
                  <a:lnTo>
                    <a:pt x="53340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3" y="210312"/>
                  </a:lnTo>
                  <a:lnTo>
                    <a:pt x="1523" y="222503"/>
                  </a:lnTo>
                  <a:lnTo>
                    <a:pt x="0" y="234696"/>
                  </a:lnTo>
                  <a:lnTo>
                    <a:pt x="1523" y="245363"/>
                  </a:lnTo>
                  <a:lnTo>
                    <a:pt x="1523" y="257556"/>
                  </a:lnTo>
                  <a:lnTo>
                    <a:pt x="10667" y="303275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3" y="414527"/>
                  </a:lnTo>
                  <a:lnTo>
                    <a:pt x="143256" y="449579"/>
                  </a:lnTo>
                  <a:lnTo>
                    <a:pt x="210312" y="466344"/>
                  </a:lnTo>
                  <a:lnTo>
                    <a:pt x="257556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1" y="431291"/>
                  </a:lnTo>
                  <a:lnTo>
                    <a:pt x="91440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40" y="60960"/>
                  </a:lnTo>
                  <a:lnTo>
                    <a:pt x="128015" y="36575"/>
                  </a:lnTo>
                  <a:lnTo>
                    <a:pt x="167640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6" y="4572"/>
                  </a:lnTo>
                  <a:lnTo>
                    <a:pt x="257556" y="1524"/>
                  </a:lnTo>
                  <a:close/>
                </a:path>
                <a:path w="467994" h="467995">
                  <a:moveTo>
                    <a:pt x="303275" y="10667"/>
                  </a:moveTo>
                  <a:lnTo>
                    <a:pt x="257556" y="10667"/>
                  </a:lnTo>
                  <a:lnTo>
                    <a:pt x="300228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6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8" y="406908"/>
                  </a:lnTo>
                  <a:lnTo>
                    <a:pt x="339851" y="431291"/>
                  </a:lnTo>
                  <a:lnTo>
                    <a:pt x="300228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7" y="438912"/>
                  </a:lnTo>
                  <a:lnTo>
                    <a:pt x="382523" y="414527"/>
                  </a:lnTo>
                  <a:lnTo>
                    <a:pt x="414528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7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3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4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301496" y="3625595"/>
              <a:ext cx="2832100" cy="2687320"/>
            </a:xfrm>
            <a:custGeom>
              <a:avLst/>
              <a:gdLst/>
              <a:ahLst/>
              <a:cxnLst/>
              <a:rect l="l" t="t" r="r" b="b"/>
              <a:pathLst>
                <a:path w="2832100" h="2687320">
                  <a:moveTo>
                    <a:pt x="315468" y="361188"/>
                  </a:moveTo>
                  <a:lnTo>
                    <a:pt x="30480" y="0"/>
                  </a:lnTo>
                  <a:lnTo>
                    <a:pt x="0" y="22860"/>
                  </a:lnTo>
                  <a:lnTo>
                    <a:pt x="284988" y="385572"/>
                  </a:lnTo>
                  <a:lnTo>
                    <a:pt x="315468" y="361188"/>
                  </a:lnTo>
                  <a:close/>
                </a:path>
                <a:path w="2832100" h="2687320">
                  <a:moveTo>
                    <a:pt x="1385316" y="2651760"/>
                  </a:moveTo>
                  <a:lnTo>
                    <a:pt x="784860" y="2357628"/>
                  </a:lnTo>
                  <a:lnTo>
                    <a:pt x="768096" y="2391156"/>
                  </a:lnTo>
                  <a:lnTo>
                    <a:pt x="1368552" y="2686812"/>
                  </a:lnTo>
                  <a:lnTo>
                    <a:pt x="1385316" y="2651760"/>
                  </a:lnTo>
                  <a:close/>
                </a:path>
                <a:path w="2832100" h="2687320">
                  <a:moveTo>
                    <a:pt x="2823972" y="2162556"/>
                  </a:moveTo>
                  <a:lnTo>
                    <a:pt x="2805684" y="2129028"/>
                  </a:lnTo>
                  <a:lnTo>
                    <a:pt x="1825752" y="2651760"/>
                  </a:lnTo>
                  <a:lnTo>
                    <a:pt x="1842516" y="2685288"/>
                  </a:lnTo>
                  <a:lnTo>
                    <a:pt x="2823972" y="2162556"/>
                  </a:lnTo>
                  <a:close/>
                </a:path>
                <a:path w="2832100" h="2687320">
                  <a:moveTo>
                    <a:pt x="2831592" y="1810512"/>
                  </a:moveTo>
                  <a:lnTo>
                    <a:pt x="2392680" y="1144524"/>
                  </a:lnTo>
                  <a:lnTo>
                    <a:pt x="2360676" y="1165860"/>
                  </a:lnTo>
                  <a:lnTo>
                    <a:pt x="2799588" y="1831848"/>
                  </a:lnTo>
                  <a:lnTo>
                    <a:pt x="2831592" y="181051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73296" y="3855720"/>
              <a:ext cx="10795" cy="1524000"/>
            </a:xfrm>
            <a:custGeom>
              <a:avLst/>
              <a:gdLst/>
              <a:ahLst/>
              <a:cxnLst/>
              <a:rect l="l" t="t" r="r" b="b"/>
              <a:pathLst>
                <a:path w="10795" h="1524000">
                  <a:moveTo>
                    <a:pt x="10667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0667" y="1524000"/>
                  </a:lnTo>
                  <a:lnTo>
                    <a:pt x="1066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07592" y="2621279"/>
              <a:ext cx="1228725" cy="708660"/>
            </a:xfrm>
            <a:custGeom>
              <a:avLst/>
              <a:gdLst/>
              <a:ahLst/>
              <a:cxnLst/>
              <a:rect l="l" t="t" r="r" b="b"/>
              <a:pathLst>
                <a:path w="1228725" h="708660">
                  <a:moveTo>
                    <a:pt x="1228344" y="32004"/>
                  </a:moveTo>
                  <a:lnTo>
                    <a:pt x="1208532" y="0"/>
                  </a:lnTo>
                  <a:lnTo>
                    <a:pt x="0" y="675132"/>
                  </a:lnTo>
                  <a:lnTo>
                    <a:pt x="18288" y="708660"/>
                  </a:lnTo>
                  <a:lnTo>
                    <a:pt x="1228344" y="3200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461020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289744" y="3958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899382" y="4034993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823246" y="28920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432871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99382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56557" y="441604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13471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299246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65744" y="2739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299246" y="33492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908871" y="4263580"/>
            <a:ext cx="204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79971" y="33492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680284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280420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689607" y="4034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442195" y="34255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204284" y="35016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442195" y="4492180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785595" y="3958856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9385731" y="3958856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499696" y="1749082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785595" y="986993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099833" y="174908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385731" y="986993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785595" y="174908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385731" y="1749082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785595" y="2510993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9385731" y="2510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499696" y="3196767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7785595" y="4720767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099833" y="3196767"/>
            <a:ext cx="850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385731" y="4720767"/>
            <a:ext cx="95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499696" y="2510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099833" y="2510993"/>
            <a:ext cx="952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9385731" y="3196767"/>
            <a:ext cx="952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785595" y="3196767"/>
            <a:ext cx="850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1758695" y="879347"/>
            <a:ext cx="5649595" cy="4730750"/>
            <a:chOff x="1758695" y="879347"/>
            <a:chExt cx="5649595" cy="4730750"/>
          </a:xfrm>
        </p:grpSpPr>
        <p:sp>
          <p:nvSpPr>
            <p:cNvPr id="78" name="object 78"/>
            <p:cNvSpPr/>
            <p:nvPr/>
          </p:nvSpPr>
          <p:spPr>
            <a:xfrm>
              <a:off x="1758695" y="4389119"/>
              <a:ext cx="163195" cy="1221105"/>
            </a:xfrm>
            <a:custGeom>
              <a:avLst/>
              <a:gdLst/>
              <a:ahLst/>
              <a:cxnLst/>
              <a:rect l="l" t="t" r="r" b="b"/>
              <a:pathLst>
                <a:path w="163194" h="1221104">
                  <a:moveTo>
                    <a:pt x="10668" y="0"/>
                  </a:moveTo>
                  <a:lnTo>
                    <a:pt x="0" y="1523"/>
                  </a:lnTo>
                  <a:lnTo>
                    <a:pt x="152400" y="1220723"/>
                  </a:lnTo>
                  <a:lnTo>
                    <a:pt x="163068" y="12192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5340096" y="879347"/>
              <a:ext cx="2068195" cy="467995"/>
            </a:xfrm>
            <a:custGeom>
              <a:avLst/>
              <a:gdLst/>
              <a:ahLst/>
              <a:cxnLst/>
              <a:rect l="l" t="t" r="r" b="b"/>
              <a:pathLst>
                <a:path w="2068195" h="467994">
                  <a:moveTo>
                    <a:pt x="467868" y="233172"/>
                  </a:move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57200" y="164592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6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2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2" y="167640"/>
                  </a:lnTo>
                  <a:lnTo>
                    <a:pt x="36576" y="126492"/>
                  </a:lnTo>
                  <a:lnTo>
                    <a:pt x="60960" y="91440"/>
                  </a:lnTo>
                  <a:lnTo>
                    <a:pt x="91440" y="60960"/>
                  </a:lnTo>
                  <a:lnTo>
                    <a:pt x="128016" y="36588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257556" y="10668"/>
                  </a:lnTo>
                  <a:lnTo>
                    <a:pt x="300228" y="19812"/>
                  </a:lnTo>
                  <a:lnTo>
                    <a:pt x="341376" y="36588"/>
                  </a:lnTo>
                  <a:lnTo>
                    <a:pt x="376428" y="60960"/>
                  </a:lnTo>
                  <a:lnTo>
                    <a:pt x="406908" y="91440"/>
                  </a:lnTo>
                  <a:lnTo>
                    <a:pt x="431292" y="128016"/>
                  </a:lnTo>
                  <a:lnTo>
                    <a:pt x="448056" y="167640"/>
                  </a:lnTo>
                  <a:lnTo>
                    <a:pt x="457200" y="211836"/>
                  </a:lnTo>
                  <a:lnTo>
                    <a:pt x="457200" y="164592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4" y="53340"/>
                  </a:lnTo>
                  <a:lnTo>
                    <a:pt x="324612" y="18288"/>
                  </a:lnTo>
                  <a:lnTo>
                    <a:pt x="280416" y="4572"/>
                  </a:lnTo>
                  <a:lnTo>
                    <a:pt x="257556" y="1524"/>
                  </a:lnTo>
                  <a:lnTo>
                    <a:pt x="245364" y="1524"/>
                  </a:lnTo>
                  <a:lnTo>
                    <a:pt x="233172" y="0"/>
                  </a:lnTo>
                  <a:lnTo>
                    <a:pt x="220980" y="1524"/>
                  </a:ln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8"/>
                  </a:lnTo>
                  <a:lnTo>
                    <a:pt x="85344" y="53340"/>
                  </a:lnTo>
                  <a:lnTo>
                    <a:pt x="53340" y="85344"/>
                  </a:lnTo>
                  <a:lnTo>
                    <a:pt x="18288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6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4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close/>
                </a:path>
                <a:path w="2068195" h="467994">
                  <a:moveTo>
                    <a:pt x="2068068" y="233172"/>
                  </a:moveTo>
                  <a:lnTo>
                    <a:pt x="2066544" y="220980"/>
                  </a:lnTo>
                  <a:lnTo>
                    <a:pt x="2066544" y="210312"/>
                  </a:lnTo>
                  <a:lnTo>
                    <a:pt x="2061972" y="185928"/>
                  </a:lnTo>
                  <a:lnTo>
                    <a:pt x="2057400" y="164592"/>
                  </a:lnTo>
                  <a:lnTo>
                    <a:pt x="2057400" y="211836"/>
                  </a:lnTo>
                  <a:lnTo>
                    <a:pt x="2057400" y="257556"/>
                  </a:lnTo>
                  <a:lnTo>
                    <a:pt x="2048256" y="300228"/>
                  </a:lnTo>
                  <a:lnTo>
                    <a:pt x="2031492" y="341376"/>
                  </a:lnTo>
                  <a:lnTo>
                    <a:pt x="2007108" y="376428"/>
                  </a:lnTo>
                  <a:lnTo>
                    <a:pt x="1976628" y="406908"/>
                  </a:lnTo>
                  <a:lnTo>
                    <a:pt x="1940052" y="431292"/>
                  </a:lnTo>
                  <a:lnTo>
                    <a:pt x="1900428" y="448056"/>
                  </a:lnTo>
                  <a:lnTo>
                    <a:pt x="1856232" y="457200"/>
                  </a:lnTo>
                  <a:lnTo>
                    <a:pt x="1810512" y="457200"/>
                  </a:lnTo>
                  <a:lnTo>
                    <a:pt x="1767840" y="448056"/>
                  </a:lnTo>
                  <a:lnTo>
                    <a:pt x="1726692" y="431292"/>
                  </a:lnTo>
                  <a:lnTo>
                    <a:pt x="1691640" y="406908"/>
                  </a:lnTo>
                  <a:lnTo>
                    <a:pt x="1661160" y="376428"/>
                  </a:lnTo>
                  <a:lnTo>
                    <a:pt x="1636776" y="339852"/>
                  </a:lnTo>
                  <a:lnTo>
                    <a:pt x="1620012" y="300228"/>
                  </a:lnTo>
                  <a:lnTo>
                    <a:pt x="1610868" y="256032"/>
                  </a:lnTo>
                  <a:lnTo>
                    <a:pt x="1610868" y="210312"/>
                  </a:lnTo>
                  <a:lnTo>
                    <a:pt x="1620012" y="167640"/>
                  </a:lnTo>
                  <a:lnTo>
                    <a:pt x="1636776" y="126492"/>
                  </a:lnTo>
                  <a:lnTo>
                    <a:pt x="1661160" y="91440"/>
                  </a:lnTo>
                  <a:lnTo>
                    <a:pt x="1691640" y="60960"/>
                  </a:lnTo>
                  <a:lnTo>
                    <a:pt x="1728216" y="36588"/>
                  </a:lnTo>
                  <a:lnTo>
                    <a:pt x="1767840" y="19812"/>
                  </a:lnTo>
                  <a:lnTo>
                    <a:pt x="1812036" y="10668"/>
                  </a:lnTo>
                  <a:lnTo>
                    <a:pt x="1857756" y="10668"/>
                  </a:lnTo>
                  <a:lnTo>
                    <a:pt x="1900428" y="19812"/>
                  </a:lnTo>
                  <a:lnTo>
                    <a:pt x="1941576" y="36588"/>
                  </a:lnTo>
                  <a:lnTo>
                    <a:pt x="1976628" y="60960"/>
                  </a:lnTo>
                  <a:lnTo>
                    <a:pt x="2007108" y="91440"/>
                  </a:lnTo>
                  <a:lnTo>
                    <a:pt x="2031492" y="128016"/>
                  </a:lnTo>
                  <a:lnTo>
                    <a:pt x="2048256" y="167640"/>
                  </a:lnTo>
                  <a:lnTo>
                    <a:pt x="2057400" y="211836"/>
                  </a:lnTo>
                  <a:lnTo>
                    <a:pt x="2057400" y="164592"/>
                  </a:lnTo>
                  <a:lnTo>
                    <a:pt x="2039112" y="121920"/>
                  </a:lnTo>
                  <a:lnTo>
                    <a:pt x="2014728" y="85344"/>
                  </a:lnTo>
                  <a:lnTo>
                    <a:pt x="1982724" y="53340"/>
                  </a:lnTo>
                  <a:lnTo>
                    <a:pt x="1924812" y="18288"/>
                  </a:lnTo>
                  <a:lnTo>
                    <a:pt x="1880616" y="4572"/>
                  </a:lnTo>
                  <a:lnTo>
                    <a:pt x="1857756" y="1524"/>
                  </a:lnTo>
                  <a:lnTo>
                    <a:pt x="1845564" y="1524"/>
                  </a:lnTo>
                  <a:lnTo>
                    <a:pt x="1833372" y="0"/>
                  </a:lnTo>
                  <a:lnTo>
                    <a:pt x="1821180" y="1524"/>
                  </a:lnTo>
                  <a:lnTo>
                    <a:pt x="1810512" y="1524"/>
                  </a:lnTo>
                  <a:lnTo>
                    <a:pt x="1786128" y="6096"/>
                  </a:lnTo>
                  <a:lnTo>
                    <a:pt x="1743456" y="18288"/>
                  </a:lnTo>
                  <a:lnTo>
                    <a:pt x="1685544" y="53340"/>
                  </a:lnTo>
                  <a:lnTo>
                    <a:pt x="1653540" y="85344"/>
                  </a:lnTo>
                  <a:lnTo>
                    <a:pt x="1618488" y="143256"/>
                  </a:lnTo>
                  <a:lnTo>
                    <a:pt x="1604772" y="187452"/>
                  </a:lnTo>
                  <a:lnTo>
                    <a:pt x="1601724" y="210312"/>
                  </a:lnTo>
                  <a:lnTo>
                    <a:pt x="1601724" y="222504"/>
                  </a:lnTo>
                  <a:lnTo>
                    <a:pt x="1600200" y="234696"/>
                  </a:lnTo>
                  <a:lnTo>
                    <a:pt x="1601724" y="245364"/>
                  </a:lnTo>
                  <a:lnTo>
                    <a:pt x="1601724" y="257556"/>
                  </a:lnTo>
                  <a:lnTo>
                    <a:pt x="1610868" y="303276"/>
                  </a:lnTo>
                  <a:lnTo>
                    <a:pt x="1629156" y="345948"/>
                  </a:lnTo>
                  <a:lnTo>
                    <a:pt x="1653540" y="382524"/>
                  </a:lnTo>
                  <a:lnTo>
                    <a:pt x="1685544" y="414528"/>
                  </a:lnTo>
                  <a:lnTo>
                    <a:pt x="1743456" y="449580"/>
                  </a:lnTo>
                  <a:lnTo>
                    <a:pt x="1810512" y="466344"/>
                  </a:lnTo>
                  <a:lnTo>
                    <a:pt x="1822704" y="466344"/>
                  </a:lnTo>
                  <a:lnTo>
                    <a:pt x="1834896" y="467868"/>
                  </a:lnTo>
                  <a:lnTo>
                    <a:pt x="1845564" y="466344"/>
                  </a:lnTo>
                  <a:lnTo>
                    <a:pt x="1857756" y="466344"/>
                  </a:lnTo>
                  <a:lnTo>
                    <a:pt x="1903476" y="457200"/>
                  </a:lnTo>
                  <a:lnTo>
                    <a:pt x="1946148" y="438912"/>
                  </a:lnTo>
                  <a:lnTo>
                    <a:pt x="1982724" y="414528"/>
                  </a:lnTo>
                  <a:lnTo>
                    <a:pt x="2014728" y="382524"/>
                  </a:lnTo>
                  <a:lnTo>
                    <a:pt x="2049780" y="324612"/>
                  </a:lnTo>
                  <a:lnTo>
                    <a:pt x="2066544" y="257556"/>
                  </a:lnTo>
                  <a:lnTo>
                    <a:pt x="2066544" y="245364"/>
                  </a:lnTo>
                  <a:lnTo>
                    <a:pt x="20680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5789167" y="910856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1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5499696" y="986993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7099833" y="986993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340096" y="4613147"/>
            <a:ext cx="2068195" cy="467995"/>
          </a:xfrm>
          <a:custGeom>
            <a:avLst/>
            <a:gdLst/>
            <a:ahLst/>
            <a:cxnLst/>
            <a:rect l="l" t="t" r="r" b="b"/>
            <a:pathLst>
              <a:path w="2068195" h="467995">
                <a:moveTo>
                  <a:pt x="467868" y="233172"/>
                </a:moveTo>
                <a:lnTo>
                  <a:pt x="466344" y="220980"/>
                </a:lnTo>
                <a:lnTo>
                  <a:pt x="466344" y="210312"/>
                </a:lnTo>
                <a:lnTo>
                  <a:pt x="461772" y="185928"/>
                </a:lnTo>
                <a:lnTo>
                  <a:pt x="457200" y="164592"/>
                </a:lnTo>
                <a:lnTo>
                  <a:pt x="457200" y="211836"/>
                </a:lnTo>
                <a:lnTo>
                  <a:pt x="457200" y="257556"/>
                </a:lnTo>
                <a:lnTo>
                  <a:pt x="448056" y="300228"/>
                </a:lnTo>
                <a:lnTo>
                  <a:pt x="431292" y="341376"/>
                </a:lnTo>
                <a:lnTo>
                  <a:pt x="406908" y="376428"/>
                </a:lnTo>
                <a:lnTo>
                  <a:pt x="376428" y="406908"/>
                </a:lnTo>
                <a:lnTo>
                  <a:pt x="339852" y="431292"/>
                </a:lnTo>
                <a:lnTo>
                  <a:pt x="300228" y="448056"/>
                </a:lnTo>
                <a:lnTo>
                  <a:pt x="256032" y="457200"/>
                </a:lnTo>
                <a:lnTo>
                  <a:pt x="210312" y="457200"/>
                </a:lnTo>
                <a:lnTo>
                  <a:pt x="167640" y="448056"/>
                </a:lnTo>
                <a:lnTo>
                  <a:pt x="126492" y="431292"/>
                </a:lnTo>
                <a:lnTo>
                  <a:pt x="91440" y="406908"/>
                </a:lnTo>
                <a:lnTo>
                  <a:pt x="60960" y="376428"/>
                </a:lnTo>
                <a:lnTo>
                  <a:pt x="36576" y="339852"/>
                </a:lnTo>
                <a:lnTo>
                  <a:pt x="19812" y="300228"/>
                </a:lnTo>
                <a:lnTo>
                  <a:pt x="10668" y="256032"/>
                </a:lnTo>
                <a:lnTo>
                  <a:pt x="10668" y="210312"/>
                </a:lnTo>
                <a:lnTo>
                  <a:pt x="19812" y="167640"/>
                </a:lnTo>
                <a:lnTo>
                  <a:pt x="36576" y="126492"/>
                </a:lnTo>
                <a:lnTo>
                  <a:pt x="60960" y="91440"/>
                </a:lnTo>
                <a:lnTo>
                  <a:pt x="91440" y="60960"/>
                </a:lnTo>
                <a:lnTo>
                  <a:pt x="128016" y="36576"/>
                </a:lnTo>
                <a:lnTo>
                  <a:pt x="167640" y="19812"/>
                </a:lnTo>
                <a:lnTo>
                  <a:pt x="211836" y="10668"/>
                </a:lnTo>
                <a:lnTo>
                  <a:pt x="257556" y="10668"/>
                </a:lnTo>
                <a:lnTo>
                  <a:pt x="300228" y="19812"/>
                </a:lnTo>
                <a:lnTo>
                  <a:pt x="341376" y="36576"/>
                </a:lnTo>
                <a:lnTo>
                  <a:pt x="376428" y="60960"/>
                </a:lnTo>
                <a:lnTo>
                  <a:pt x="406908" y="91440"/>
                </a:lnTo>
                <a:lnTo>
                  <a:pt x="431292" y="128016"/>
                </a:lnTo>
                <a:lnTo>
                  <a:pt x="448056" y="167640"/>
                </a:lnTo>
                <a:lnTo>
                  <a:pt x="457200" y="211836"/>
                </a:lnTo>
                <a:lnTo>
                  <a:pt x="457200" y="164592"/>
                </a:lnTo>
                <a:lnTo>
                  <a:pt x="438912" y="121920"/>
                </a:lnTo>
                <a:lnTo>
                  <a:pt x="414528" y="85344"/>
                </a:lnTo>
                <a:lnTo>
                  <a:pt x="382524" y="53340"/>
                </a:lnTo>
                <a:lnTo>
                  <a:pt x="324612" y="18288"/>
                </a:lnTo>
                <a:lnTo>
                  <a:pt x="280416" y="4572"/>
                </a:lnTo>
                <a:lnTo>
                  <a:pt x="257556" y="1524"/>
                </a:lnTo>
                <a:lnTo>
                  <a:pt x="245364" y="1524"/>
                </a:lnTo>
                <a:lnTo>
                  <a:pt x="233172" y="0"/>
                </a:lnTo>
                <a:lnTo>
                  <a:pt x="220980" y="1524"/>
                </a:lnTo>
                <a:lnTo>
                  <a:pt x="210312" y="1524"/>
                </a:lnTo>
                <a:lnTo>
                  <a:pt x="185928" y="6096"/>
                </a:lnTo>
                <a:lnTo>
                  <a:pt x="143256" y="18288"/>
                </a:lnTo>
                <a:lnTo>
                  <a:pt x="85344" y="53340"/>
                </a:lnTo>
                <a:lnTo>
                  <a:pt x="53340" y="85344"/>
                </a:lnTo>
                <a:lnTo>
                  <a:pt x="18288" y="143256"/>
                </a:lnTo>
                <a:lnTo>
                  <a:pt x="4572" y="187452"/>
                </a:lnTo>
                <a:lnTo>
                  <a:pt x="1524" y="210312"/>
                </a:lnTo>
                <a:lnTo>
                  <a:pt x="1524" y="222504"/>
                </a:lnTo>
                <a:lnTo>
                  <a:pt x="0" y="234696"/>
                </a:lnTo>
                <a:lnTo>
                  <a:pt x="1524" y="245364"/>
                </a:lnTo>
                <a:lnTo>
                  <a:pt x="1524" y="257556"/>
                </a:lnTo>
                <a:lnTo>
                  <a:pt x="10668" y="303276"/>
                </a:lnTo>
                <a:lnTo>
                  <a:pt x="28956" y="345948"/>
                </a:lnTo>
                <a:lnTo>
                  <a:pt x="53340" y="382524"/>
                </a:lnTo>
                <a:lnTo>
                  <a:pt x="85344" y="414528"/>
                </a:lnTo>
                <a:lnTo>
                  <a:pt x="143256" y="449580"/>
                </a:lnTo>
                <a:lnTo>
                  <a:pt x="210312" y="466344"/>
                </a:lnTo>
                <a:lnTo>
                  <a:pt x="222504" y="466344"/>
                </a:lnTo>
                <a:lnTo>
                  <a:pt x="234696" y="467868"/>
                </a:lnTo>
                <a:lnTo>
                  <a:pt x="245364" y="466344"/>
                </a:lnTo>
                <a:lnTo>
                  <a:pt x="257556" y="466344"/>
                </a:lnTo>
                <a:lnTo>
                  <a:pt x="303276" y="457200"/>
                </a:lnTo>
                <a:lnTo>
                  <a:pt x="345948" y="438912"/>
                </a:lnTo>
                <a:lnTo>
                  <a:pt x="382524" y="414528"/>
                </a:lnTo>
                <a:lnTo>
                  <a:pt x="414528" y="382524"/>
                </a:lnTo>
                <a:lnTo>
                  <a:pt x="449580" y="324612"/>
                </a:lnTo>
                <a:lnTo>
                  <a:pt x="466344" y="257556"/>
                </a:lnTo>
                <a:lnTo>
                  <a:pt x="466344" y="245364"/>
                </a:lnTo>
                <a:lnTo>
                  <a:pt x="467868" y="233172"/>
                </a:lnTo>
                <a:close/>
              </a:path>
              <a:path w="2068195" h="467995">
                <a:moveTo>
                  <a:pt x="2068068" y="233172"/>
                </a:moveTo>
                <a:lnTo>
                  <a:pt x="2066544" y="220980"/>
                </a:lnTo>
                <a:lnTo>
                  <a:pt x="2066544" y="210312"/>
                </a:lnTo>
                <a:lnTo>
                  <a:pt x="2061972" y="185928"/>
                </a:lnTo>
                <a:lnTo>
                  <a:pt x="2057400" y="164592"/>
                </a:lnTo>
                <a:lnTo>
                  <a:pt x="2057400" y="211836"/>
                </a:lnTo>
                <a:lnTo>
                  <a:pt x="2057400" y="257556"/>
                </a:lnTo>
                <a:lnTo>
                  <a:pt x="2048256" y="300228"/>
                </a:lnTo>
                <a:lnTo>
                  <a:pt x="2031492" y="341376"/>
                </a:lnTo>
                <a:lnTo>
                  <a:pt x="2007108" y="376428"/>
                </a:lnTo>
                <a:lnTo>
                  <a:pt x="1976628" y="406908"/>
                </a:lnTo>
                <a:lnTo>
                  <a:pt x="1940052" y="431292"/>
                </a:lnTo>
                <a:lnTo>
                  <a:pt x="1900428" y="448056"/>
                </a:lnTo>
                <a:lnTo>
                  <a:pt x="1856232" y="457200"/>
                </a:lnTo>
                <a:lnTo>
                  <a:pt x="1810512" y="457200"/>
                </a:lnTo>
                <a:lnTo>
                  <a:pt x="1767840" y="448056"/>
                </a:lnTo>
                <a:lnTo>
                  <a:pt x="1726692" y="431292"/>
                </a:lnTo>
                <a:lnTo>
                  <a:pt x="1691640" y="406908"/>
                </a:lnTo>
                <a:lnTo>
                  <a:pt x="1661160" y="376428"/>
                </a:lnTo>
                <a:lnTo>
                  <a:pt x="1636776" y="339852"/>
                </a:lnTo>
                <a:lnTo>
                  <a:pt x="1620012" y="300228"/>
                </a:lnTo>
                <a:lnTo>
                  <a:pt x="1610868" y="256032"/>
                </a:lnTo>
                <a:lnTo>
                  <a:pt x="1610868" y="210312"/>
                </a:lnTo>
                <a:lnTo>
                  <a:pt x="1620012" y="167640"/>
                </a:lnTo>
                <a:lnTo>
                  <a:pt x="1636776" y="126492"/>
                </a:lnTo>
                <a:lnTo>
                  <a:pt x="1661160" y="91440"/>
                </a:lnTo>
                <a:lnTo>
                  <a:pt x="1691640" y="60960"/>
                </a:lnTo>
                <a:lnTo>
                  <a:pt x="1728216" y="36576"/>
                </a:lnTo>
                <a:lnTo>
                  <a:pt x="1767840" y="19812"/>
                </a:lnTo>
                <a:lnTo>
                  <a:pt x="1812036" y="10668"/>
                </a:lnTo>
                <a:lnTo>
                  <a:pt x="1857756" y="10668"/>
                </a:lnTo>
                <a:lnTo>
                  <a:pt x="1900428" y="19812"/>
                </a:lnTo>
                <a:lnTo>
                  <a:pt x="1941576" y="36576"/>
                </a:lnTo>
                <a:lnTo>
                  <a:pt x="1976628" y="60960"/>
                </a:lnTo>
                <a:lnTo>
                  <a:pt x="2007108" y="91440"/>
                </a:lnTo>
                <a:lnTo>
                  <a:pt x="2031492" y="128016"/>
                </a:lnTo>
                <a:lnTo>
                  <a:pt x="2048256" y="167640"/>
                </a:lnTo>
                <a:lnTo>
                  <a:pt x="2057400" y="211836"/>
                </a:lnTo>
                <a:lnTo>
                  <a:pt x="2057400" y="164592"/>
                </a:lnTo>
                <a:lnTo>
                  <a:pt x="2039112" y="121920"/>
                </a:lnTo>
                <a:lnTo>
                  <a:pt x="2014728" y="85344"/>
                </a:lnTo>
                <a:lnTo>
                  <a:pt x="1982724" y="53340"/>
                </a:lnTo>
                <a:lnTo>
                  <a:pt x="1924812" y="18288"/>
                </a:lnTo>
                <a:lnTo>
                  <a:pt x="1880616" y="4572"/>
                </a:lnTo>
                <a:lnTo>
                  <a:pt x="1857756" y="1524"/>
                </a:lnTo>
                <a:lnTo>
                  <a:pt x="1845564" y="1524"/>
                </a:lnTo>
                <a:lnTo>
                  <a:pt x="1833372" y="0"/>
                </a:lnTo>
                <a:lnTo>
                  <a:pt x="1821180" y="1524"/>
                </a:lnTo>
                <a:lnTo>
                  <a:pt x="1810512" y="1524"/>
                </a:lnTo>
                <a:lnTo>
                  <a:pt x="1786128" y="6096"/>
                </a:lnTo>
                <a:lnTo>
                  <a:pt x="1743456" y="18288"/>
                </a:lnTo>
                <a:lnTo>
                  <a:pt x="1685544" y="53340"/>
                </a:lnTo>
                <a:lnTo>
                  <a:pt x="1653540" y="85344"/>
                </a:lnTo>
                <a:lnTo>
                  <a:pt x="1618488" y="143256"/>
                </a:lnTo>
                <a:lnTo>
                  <a:pt x="1604772" y="187452"/>
                </a:lnTo>
                <a:lnTo>
                  <a:pt x="1601724" y="210312"/>
                </a:lnTo>
                <a:lnTo>
                  <a:pt x="1601724" y="222504"/>
                </a:lnTo>
                <a:lnTo>
                  <a:pt x="1600200" y="234696"/>
                </a:lnTo>
                <a:lnTo>
                  <a:pt x="1601724" y="245364"/>
                </a:lnTo>
                <a:lnTo>
                  <a:pt x="1601724" y="257556"/>
                </a:lnTo>
                <a:lnTo>
                  <a:pt x="1610868" y="303276"/>
                </a:lnTo>
                <a:lnTo>
                  <a:pt x="1629156" y="345948"/>
                </a:lnTo>
                <a:lnTo>
                  <a:pt x="1653540" y="382524"/>
                </a:lnTo>
                <a:lnTo>
                  <a:pt x="1685544" y="414528"/>
                </a:lnTo>
                <a:lnTo>
                  <a:pt x="1743456" y="449580"/>
                </a:lnTo>
                <a:lnTo>
                  <a:pt x="1810512" y="466344"/>
                </a:lnTo>
                <a:lnTo>
                  <a:pt x="1822704" y="466344"/>
                </a:lnTo>
                <a:lnTo>
                  <a:pt x="1834896" y="467868"/>
                </a:lnTo>
                <a:lnTo>
                  <a:pt x="1845564" y="466344"/>
                </a:lnTo>
                <a:lnTo>
                  <a:pt x="1857756" y="466344"/>
                </a:lnTo>
                <a:lnTo>
                  <a:pt x="1903476" y="457200"/>
                </a:lnTo>
                <a:lnTo>
                  <a:pt x="1946148" y="438912"/>
                </a:lnTo>
                <a:lnTo>
                  <a:pt x="1982724" y="414528"/>
                </a:lnTo>
                <a:lnTo>
                  <a:pt x="2014728" y="382524"/>
                </a:lnTo>
                <a:lnTo>
                  <a:pt x="2049780" y="324612"/>
                </a:lnTo>
                <a:lnTo>
                  <a:pt x="2066544" y="257556"/>
                </a:lnTo>
                <a:lnTo>
                  <a:pt x="2066544" y="245364"/>
                </a:lnTo>
                <a:lnTo>
                  <a:pt x="2068068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 txBox="1"/>
          <p:nvPr/>
        </p:nvSpPr>
        <p:spPr>
          <a:xfrm>
            <a:off x="5789167" y="4644631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499696" y="4720767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099833" y="4720767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/>
          <p:nvPr/>
        </p:nvSpPr>
        <p:spPr>
          <a:xfrm>
            <a:off x="5340096" y="3851147"/>
            <a:ext cx="2068195" cy="467995"/>
          </a:xfrm>
          <a:custGeom>
            <a:avLst/>
            <a:gdLst/>
            <a:ahLst/>
            <a:cxnLst/>
            <a:rect l="l" t="t" r="r" b="b"/>
            <a:pathLst>
              <a:path w="2068195" h="467995">
                <a:moveTo>
                  <a:pt x="467868" y="233172"/>
                </a:moveTo>
                <a:lnTo>
                  <a:pt x="466344" y="220980"/>
                </a:lnTo>
                <a:lnTo>
                  <a:pt x="466344" y="210312"/>
                </a:lnTo>
                <a:lnTo>
                  <a:pt x="461772" y="185928"/>
                </a:lnTo>
                <a:lnTo>
                  <a:pt x="457200" y="164592"/>
                </a:lnTo>
                <a:lnTo>
                  <a:pt x="457200" y="211836"/>
                </a:lnTo>
                <a:lnTo>
                  <a:pt x="457200" y="257556"/>
                </a:lnTo>
                <a:lnTo>
                  <a:pt x="448056" y="300228"/>
                </a:lnTo>
                <a:lnTo>
                  <a:pt x="431292" y="341376"/>
                </a:lnTo>
                <a:lnTo>
                  <a:pt x="406908" y="376428"/>
                </a:lnTo>
                <a:lnTo>
                  <a:pt x="376428" y="406920"/>
                </a:lnTo>
                <a:lnTo>
                  <a:pt x="339852" y="431292"/>
                </a:lnTo>
                <a:lnTo>
                  <a:pt x="300228" y="448068"/>
                </a:lnTo>
                <a:lnTo>
                  <a:pt x="256032" y="457200"/>
                </a:lnTo>
                <a:lnTo>
                  <a:pt x="210312" y="457200"/>
                </a:lnTo>
                <a:lnTo>
                  <a:pt x="167640" y="448068"/>
                </a:lnTo>
                <a:lnTo>
                  <a:pt x="126492" y="431292"/>
                </a:lnTo>
                <a:lnTo>
                  <a:pt x="91440" y="406920"/>
                </a:lnTo>
                <a:lnTo>
                  <a:pt x="60960" y="376428"/>
                </a:lnTo>
                <a:lnTo>
                  <a:pt x="36576" y="339852"/>
                </a:lnTo>
                <a:lnTo>
                  <a:pt x="19812" y="300228"/>
                </a:lnTo>
                <a:lnTo>
                  <a:pt x="10668" y="256032"/>
                </a:lnTo>
                <a:lnTo>
                  <a:pt x="10668" y="210312"/>
                </a:lnTo>
                <a:lnTo>
                  <a:pt x="19812" y="167640"/>
                </a:lnTo>
                <a:lnTo>
                  <a:pt x="36576" y="126492"/>
                </a:lnTo>
                <a:lnTo>
                  <a:pt x="60960" y="91440"/>
                </a:lnTo>
                <a:lnTo>
                  <a:pt x="91440" y="60960"/>
                </a:lnTo>
                <a:lnTo>
                  <a:pt x="128016" y="36576"/>
                </a:lnTo>
                <a:lnTo>
                  <a:pt x="167640" y="19812"/>
                </a:lnTo>
                <a:lnTo>
                  <a:pt x="211836" y="10668"/>
                </a:lnTo>
                <a:lnTo>
                  <a:pt x="257556" y="10668"/>
                </a:lnTo>
                <a:lnTo>
                  <a:pt x="300228" y="19812"/>
                </a:lnTo>
                <a:lnTo>
                  <a:pt x="341376" y="36576"/>
                </a:lnTo>
                <a:lnTo>
                  <a:pt x="376428" y="60960"/>
                </a:lnTo>
                <a:lnTo>
                  <a:pt x="406908" y="91440"/>
                </a:lnTo>
                <a:lnTo>
                  <a:pt x="431292" y="128016"/>
                </a:lnTo>
                <a:lnTo>
                  <a:pt x="448056" y="167640"/>
                </a:lnTo>
                <a:lnTo>
                  <a:pt x="457200" y="211836"/>
                </a:lnTo>
                <a:lnTo>
                  <a:pt x="457200" y="164592"/>
                </a:lnTo>
                <a:lnTo>
                  <a:pt x="438912" y="121920"/>
                </a:lnTo>
                <a:lnTo>
                  <a:pt x="414528" y="85344"/>
                </a:lnTo>
                <a:lnTo>
                  <a:pt x="382524" y="53340"/>
                </a:lnTo>
                <a:lnTo>
                  <a:pt x="324612" y="18288"/>
                </a:lnTo>
                <a:lnTo>
                  <a:pt x="280416" y="4572"/>
                </a:lnTo>
                <a:lnTo>
                  <a:pt x="257556" y="1524"/>
                </a:lnTo>
                <a:lnTo>
                  <a:pt x="245364" y="1524"/>
                </a:lnTo>
                <a:lnTo>
                  <a:pt x="233172" y="0"/>
                </a:lnTo>
                <a:lnTo>
                  <a:pt x="220980" y="1524"/>
                </a:lnTo>
                <a:lnTo>
                  <a:pt x="210312" y="1524"/>
                </a:lnTo>
                <a:lnTo>
                  <a:pt x="185928" y="6096"/>
                </a:lnTo>
                <a:lnTo>
                  <a:pt x="143256" y="18288"/>
                </a:lnTo>
                <a:lnTo>
                  <a:pt x="85344" y="53340"/>
                </a:lnTo>
                <a:lnTo>
                  <a:pt x="53340" y="85344"/>
                </a:lnTo>
                <a:lnTo>
                  <a:pt x="18288" y="143256"/>
                </a:lnTo>
                <a:lnTo>
                  <a:pt x="4572" y="187452"/>
                </a:lnTo>
                <a:lnTo>
                  <a:pt x="1524" y="210312"/>
                </a:lnTo>
                <a:lnTo>
                  <a:pt x="1524" y="222504"/>
                </a:lnTo>
                <a:lnTo>
                  <a:pt x="0" y="234696"/>
                </a:lnTo>
                <a:lnTo>
                  <a:pt x="1524" y="245364"/>
                </a:lnTo>
                <a:lnTo>
                  <a:pt x="1524" y="257556"/>
                </a:lnTo>
                <a:lnTo>
                  <a:pt x="10668" y="303276"/>
                </a:lnTo>
                <a:lnTo>
                  <a:pt x="28956" y="345948"/>
                </a:lnTo>
                <a:lnTo>
                  <a:pt x="53340" y="382524"/>
                </a:lnTo>
                <a:lnTo>
                  <a:pt x="85344" y="414528"/>
                </a:lnTo>
                <a:lnTo>
                  <a:pt x="143256" y="449580"/>
                </a:lnTo>
                <a:lnTo>
                  <a:pt x="210312" y="466344"/>
                </a:lnTo>
                <a:lnTo>
                  <a:pt x="222504" y="466344"/>
                </a:lnTo>
                <a:lnTo>
                  <a:pt x="234696" y="467868"/>
                </a:lnTo>
                <a:lnTo>
                  <a:pt x="245364" y="466344"/>
                </a:lnTo>
                <a:lnTo>
                  <a:pt x="257556" y="466344"/>
                </a:lnTo>
                <a:lnTo>
                  <a:pt x="303276" y="457200"/>
                </a:lnTo>
                <a:lnTo>
                  <a:pt x="345948" y="438912"/>
                </a:lnTo>
                <a:lnTo>
                  <a:pt x="382524" y="414528"/>
                </a:lnTo>
                <a:lnTo>
                  <a:pt x="414528" y="382524"/>
                </a:lnTo>
                <a:lnTo>
                  <a:pt x="449580" y="324612"/>
                </a:lnTo>
                <a:lnTo>
                  <a:pt x="466344" y="257556"/>
                </a:lnTo>
                <a:lnTo>
                  <a:pt x="466344" y="245364"/>
                </a:lnTo>
                <a:lnTo>
                  <a:pt x="467868" y="233172"/>
                </a:lnTo>
                <a:close/>
              </a:path>
              <a:path w="2068195" h="467995">
                <a:moveTo>
                  <a:pt x="2068068" y="233172"/>
                </a:moveTo>
                <a:lnTo>
                  <a:pt x="2066544" y="220980"/>
                </a:lnTo>
                <a:lnTo>
                  <a:pt x="2066544" y="210312"/>
                </a:lnTo>
                <a:lnTo>
                  <a:pt x="2061972" y="185928"/>
                </a:lnTo>
                <a:lnTo>
                  <a:pt x="2057400" y="164592"/>
                </a:lnTo>
                <a:lnTo>
                  <a:pt x="2057400" y="211836"/>
                </a:lnTo>
                <a:lnTo>
                  <a:pt x="2057400" y="257556"/>
                </a:lnTo>
                <a:lnTo>
                  <a:pt x="2048256" y="300228"/>
                </a:lnTo>
                <a:lnTo>
                  <a:pt x="2031492" y="341376"/>
                </a:lnTo>
                <a:lnTo>
                  <a:pt x="2007108" y="376428"/>
                </a:lnTo>
                <a:lnTo>
                  <a:pt x="1976628" y="406920"/>
                </a:lnTo>
                <a:lnTo>
                  <a:pt x="1940052" y="431292"/>
                </a:lnTo>
                <a:lnTo>
                  <a:pt x="1900428" y="448068"/>
                </a:lnTo>
                <a:lnTo>
                  <a:pt x="1856232" y="457200"/>
                </a:lnTo>
                <a:lnTo>
                  <a:pt x="1810512" y="457200"/>
                </a:lnTo>
                <a:lnTo>
                  <a:pt x="1767840" y="448068"/>
                </a:lnTo>
                <a:lnTo>
                  <a:pt x="1726692" y="431292"/>
                </a:lnTo>
                <a:lnTo>
                  <a:pt x="1691640" y="406920"/>
                </a:lnTo>
                <a:lnTo>
                  <a:pt x="1661160" y="376428"/>
                </a:lnTo>
                <a:lnTo>
                  <a:pt x="1636776" y="339852"/>
                </a:lnTo>
                <a:lnTo>
                  <a:pt x="1620012" y="300228"/>
                </a:lnTo>
                <a:lnTo>
                  <a:pt x="1610868" y="256032"/>
                </a:lnTo>
                <a:lnTo>
                  <a:pt x="1610868" y="210312"/>
                </a:lnTo>
                <a:lnTo>
                  <a:pt x="1620012" y="167640"/>
                </a:lnTo>
                <a:lnTo>
                  <a:pt x="1636776" y="126492"/>
                </a:lnTo>
                <a:lnTo>
                  <a:pt x="1661160" y="91440"/>
                </a:lnTo>
                <a:lnTo>
                  <a:pt x="1691640" y="60960"/>
                </a:lnTo>
                <a:lnTo>
                  <a:pt x="1728216" y="36576"/>
                </a:lnTo>
                <a:lnTo>
                  <a:pt x="1767840" y="19812"/>
                </a:lnTo>
                <a:lnTo>
                  <a:pt x="1812036" y="10668"/>
                </a:lnTo>
                <a:lnTo>
                  <a:pt x="1857756" y="10668"/>
                </a:lnTo>
                <a:lnTo>
                  <a:pt x="1900428" y="19812"/>
                </a:lnTo>
                <a:lnTo>
                  <a:pt x="1941576" y="36576"/>
                </a:lnTo>
                <a:lnTo>
                  <a:pt x="1976628" y="60960"/>
                </a:lnTo>
                <a:lnTo>
                  <a:pt x="2007108" y="91440"/>
                </a:lnTo>
                <a:lnTo>
                  <a:pt x="2031492" y="128016"/>
                </a:lnTo>
                <a:lnTo>
                  <a:pt x="2048256" y="167640"/>
                </a:lnTo>
                <a:lnTo>
                  <a:pt x="2057400" y="211836"/>
                </a:lnTo>
                <a:lnTo>
                  <a:pt x="2057400" y="164592"/>
                </a:lnTo>
                <a:lnTo>
                  <a:pt x="2039112" y="121920"/>
                </a:lnTo>
                <a:lnTo>
                  <a:pt x="2014728" y="85344"/>
                </a:lnTo>
                <a:lnTo>
                  <a:pt x="1982724" y="53340"/>
                </a:lnTo>
                <a:lnTo>
                  <a:pt x="1924812" y="18288"/>
                </a:lnTo>
                <a:lnTo>
                  <a:pt x="1880616" y="4572"/>
                </a:lnTo>
                <a:lnTo>
                  <a:pt x="1857756" y="1524"/>
                </a:lnTo>
                <a:lnTo>
                  <a:pt x="1845564" y="1524"/>
                </a:lnTo>
                <a:lnTo>
                  <a:pt x="1833372" y="0"/>
                </a:lnTo>
                <a:lnTo>
                  <a:pt x="1821180" y="1524"/>
                </a:lnTo>
                <a:lnTo>
                  <a:pt x="1810512" y="1524"/>
                </a:lnTo>
                <a:lnTo>
                  <a:pt x="1786128" y="6096"/>
                </a:lnTo>
                <a:lnTo>
                  <a:pt x="1743456" y="18288"/>
                </a:lnTo>
                <a:lnTo>
                  <a:pt x="1685544" y="53340"/>
                </a:lnTo>
                <a:lnTo>
                  <a:pt x="1653540" y="85344"/>
                </a:lnTo>
                <a:lnTo>
                  <a:pt x="1618488" y="143256"/>
                </a:lnTo>
                <a:lnTo>
                  <a:pt x="1604772" y="187452"/>
                </a:lnTo>
                <a:lnTo>
                  <a:pt x="1601724" y="210312"/>
                </a:lnTo>
                <a:lnTo>
                  <a:pt x="1601724" y="222504"/>
                </a:lnTo>
                <a:lnTo>
                  <a:pt x="1600200" y="234696"/>
                </a:lnTo>
                <a:lnTo>
                  <a:pt x="1601724" y="245364"/>
                </a:lnTo>
                <a:lnTo>
                  <a:pt x="1601724" y="257556"/>
                </a:lnTo>
                <a:lnTo>
                  <a:pt x="1610868" y="303276"/>
                </a:lnTo>
                <a:lnTo>
                  <a:pt x="1629156" y="345948"/>
                </a:lnTo>
                <a:lnTo>
                  <a:pt x="1653540" y="382524"/>
                </a:lnTo>
                <a:lnTo>
                  <a:pt x="1685544" y="414528"/>
                </a:lnTo>
                <a:lnTo>
                  <a:pt x="1743456" y="449580"/>
                </a:lnTo>
                <a:lnTo>
                  <a:pt x="1810512" y="466344"/>
                </a:lnTo>
                <a:lnTo>
                  <a:pt x="1822704" y="466344"/>
                </a:lnTo>
                <a:lnTo>
                  <a:pt x="1834896" y="467868"/>
                </a:lnTo>
                <a:lnTo>
                  <a:pt x="1845564" y="466344"/>
                </a:lnTo>
                <a:lnTo>
                  <a:pt x="1857756" y="466344"/>
                </a:lnTo>
                <a:lnTo>
                  <a:pt x="1903476" y="457200"/>
                </a:lnTo>
                <a:lnTo>
                  <a:pt x="1946148" y="438912"/>
                </a:lnTo>
                <a:lnTo>
                  <a:pt x="1982724" y="414528"/>
                </a:lnTo>
                <a:lnTo>
                  <a:pt x="2014728" y="382524"/>
                </a:lnTo>
                <a:lnTo>
                  <a:pt x="2049780" y="324612"/>
                </a:lnTo>
                <a:lnTo>
                  <a:pt x="2066544" y="257556"/>
                </a:lnTo>
                <a:lnTo>
                  <a:pt x="2066544" y="245364"/>
                </a:lnTo>
                <a:lnTo>
                  <a:pt x="2068068" y="233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 txBox="1"/>
          <p:nvPr/>
        </p:nvSpPr>
        <p:spPr>
          <a:xfrm>
            <a:off x="5789167" y="3882719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00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366058" y="5273684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6337744" y="542613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8623820" y="542613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4204284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5499696" y="5502271"/>
            <a:ext cx="12509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7099833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785595" y="5502271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9385731" y="5502271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H</a:t>
            </a:r>
          </a:p>
        </p:txBody>
      </p:sp>
      <p:sp>
        <p:nvSpPr>
          <p:cNvPr id="101" name="object 101"/>
          <p:cNvSpPr txBox="1"/>
          <p:nvPr/>
        </p:nvSpPr>
        <p:spPr>
          <a:xfrm>
            <a:off x="3746918" y="603559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2299246" y="611191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>
                <a:solidFill>
                  <a:srgbClr val="FFFFFF"/>
                </a:solidFill>
              </a:rPr>
              <a:t>J</a:t>
            </a:r>
          </a:p>
        </p:txBody>
      </p:sp>
      <p:sp>
        <p:nvSpPr>
          <p:cNvPr id="104" name="object 104"/>
          <p:cNvSpPr txBox="1"/>
          <p:nvPr/>
        </p:nvSpPr>
        <p:spPr>
          <a:xfrm>
            <a:off x="5789167" y="6188042"/>
            <a:ext cx="11684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6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8075168" y="6188042"/>
            <a:ext cx="116840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10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5499696" y="6264180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7099833" y="6264180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7785595" y="6264180"/>
            <a:ext cx="14478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9385731" y="6264180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499696" y="3958856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099833" y="3958856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title"/>
          </p:nvPr>
        </p:nvSpPr>
        <p:spPr>
          <a:xfrm>
            <a:off x="1803907" y="830122"/>
            <a:ext cx="2279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</a:rPr>
              <a:t>Добавяне </a:t>
            </a:r>
            <a:r>
              <a:rPr sz="2400" spc="-5" dirty="0">
                <a:solidFill>
                  <a:srgbClr val="FFFFFF"/>
                </a:solidFill>
              </a:rPr>
              <a:t>на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дъга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417052" cy="6853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18331" y="2434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0496" y="350520"/>
            <a:ext cx="4125595" cy="6858000"/>
            <a:chOff x="920496" y="350520"/>
            <a:chExt cx="4125595" cy="6858000"/>
          </a:xfrm>
        </p:grpSpPr>
        <p:sp>
          <p:nvSpPr>
            <p:cNvPr id="5" name="object 5"/>
            <p:cNvSpPr/>
            <p:nvPr/>
          </p:nvSpPr>
          <p:spPr>
            <a:xfrm>
              <a:off x="4959096" y="350519"/>
              <a:ext cx="86995" cy="6858634"/>
            </a:xfrm>
            <a:custGeom>
              <a:avLst/>
              <a:gdLst/>
              <a:ahLst/>
              <a:cxnLst/>
              <a:rect l="l" t="t" r="r" b="b"/>
              <a:pathLst>
                <a:path w="86995" h="6858634">
                  <a:moveTo>
                    <a:pt x="86868" y="0"/>
                  </a:moveTo>
                  <a:lnTo>
                    <a:pt x="86868" y="0"/>
                  </a:lnTo>
                  <a:lnTo>
                    <a:pt x="0" y="0"/>
                  </a:lnTo>
                  <a:lnTo>
                    <a:pt x="0" y="6858013"/>
                  </a:lnTo>
                  <a:lnTo>
                    <a:pt x="10668" y="6858013"/>
                  </a:lnTo>
                  <a:lnTo>
                    <a:pt x="76200" y="6858013"/>
                  </a:lnTo>
                  <a:lnTo>
                    <a:pt x="86868" y="6858013"/>
                  </a:lnTo>
                  <a:lnTo>
                    <a:pt x="86868" y="6853441"/>
                  </a:lnTo>
                  <a:lnTo>
                    <a:pt x="86868" y="6096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9268" y="5379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44696" y="5375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1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7068" y="56083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2496" y="56037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245364" y="466344"/>
                  </a:move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close/>
                </a:path>
                <a:path w="467994" h="467995">
                  <a:moveTo>
                    <a:pt x="257556" y="1524"/>
                  </a:moveTo>
                  <a:lnTo>
                    <a:pt x="210312" y="1524"/>
                  </a:lnTo>
                  <a:lnTo>
                    <a:pt x="185928" y="6095"/>
                  </a:lnTo>
                  <a:lnTo>
                    <a:pt x="143256" y="18287"/>
                  </a:lnTo>
                  <a:lnTo>
                    <a:pt x="85343" y="53339"/>
                  </a:lnTo>
                  <a:lnTo>
                    <a:pt x="53340" y="85343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6" y="345947"/>
                  </a:lnTo>
                  <a:lnTo>
                    <a:pt x="53340" y="382524"/>
                  </a:lnTo>
                  <a:lnTo>
                    <a:pt x="85343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2" y="167639"/>
                  </a:lnTo>
                  <a:lnTo>
                    <a:pt x="36576" y="126492"/>
                  </a:lnTo>
                  <a:lnTo>
                    <a:pt x="60960" y="91439"/>
                  </a:lnTo>
                  <a:lnTo>
                    <a:pt x="91440" y="60960"/>
                  </a:lnTo>
                  <a:lnTo>
                    <a:pt x="128016" y="36575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303276" y="10668"/>
                  </a:lnTo>
                  <a:lnTo>
                    <a:pt x="280416" y="4572"/>
                  </a:lnTo>
                  <a:lnTo>
                    <a:pt x="257556" y="1524"/>
                  </a:lnTo>
                  <a:close/>
                </a:path>
                <a:path w="467994" h="467995">
                  <a:moveTo>
                    <a:pt x="303276" y="10668"/>
                  </a:moveTo>
                  <a:lnTo>
                    <a:pt x="257556" y="10668"/>
                  </a:lnTo>
                  <a:lnTo>
                    <a:pt x="300228" y="19812"/>
                  </a:lnTo>
                  <a:lnTo>
                    <a:pt x="321564" y="27431"/>
                  </a:lnTo>
                  <a:lnTo>
                    <a:pt x="359664" y="48768"/>
                  </a:lnTo>
                  <a:lnTo>
                    <a:pt x="406908" y="91439"/>
                  </a:lnTo>
                  <a:lnTo>
                    <a:pt x="431292" y="128016"/>
                  </a:lnTo>
                  <a:lnTo>
                    <a:pt x="448056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5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1" y="457200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2" y="121919"/>
                  </a:lnTo>
                  <a:lnTo>
                    <a:pt x="414528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6" y="10668"/>
                  </a:lnTo>
                  <a:close/>
                </a:path>
                <a:path w="467994" h="467995">
                  <a:moveTo>
                    <a:pt x="233172" y="0"/>
                  </a:moveTo>
                  <a:lnTo>
                    <a:pt x="220980" y="1524"/>
                  </a:lnTo>
                  <a:lnTo>
                    <a:pt x="245364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5068" y="32461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0496" y="32415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4" h="467995">
                  <a:moveTo>
                    <a:pt x="257556" y="1524"/>
                  </a:move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7"/>
                  </a:lnTo>
                  <a:lnTo>
                    <a:pt x="85343" y="53339"/>
                  </a:lnTo>
                  <a:lnTo>
                    <a:pt x="53340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3" y="210312"/>
                  </a:lnTo>
                  <a:lnTo>
                    <a:pt x="1523" y="222503"/>
                  </a:lnTo>
                  <a:lnTo>
                    <a:pt x="0" y="234696"/>
                  </a:lnTo>
                  <a:lnTo>
                    <a:pt x="1523" y="245363"/>
                  </a:lnTo>
                  <a:lnTo>
                    <a:pt x="1523" y="257556"/>
                  </a:lnTo>
                  <a:lnTo>
                    <a:pt x="10667" y="303275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3" y="414527"/>
                  </a:lnTo>
                  <a:lnTo>
                    <a:pt x="143256" y="449579"/>
                  </a:lnTo>
                  <a:lnTo>
                    <a:pt x="210312" y="466344"/>
                  </a:lnTo>
                  <a:lnTo>
                    <a:pt x="257556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1" y="431291"/>
                  </a:lnTo>
                  <a:lnTo>
                    <a:pt x="91440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40" y="60960"/>
                  </a:lnTo>
                  <a:lnTo>
                    <a:pt x="128015" y="36575"/>
                  </a:lnTo>
                  <a:lnTo>
                    <a:pt x="167640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6" y="4572"/>
                  </a:lnTo>
                  <a:lnTo>
                    <a:pt x="257556" y="1524"/>
                  </a:lnTo>
                  <a:close/>
                </a:path>
                <a:path w="467994" h="467995">
                  <a:moveTo>
                    <a:pt x="303275" y="10667"/>
                  </a:moveTo>
                  <a:lnTo>
                    <a:pt x="257556" y="10667"/>
                  </a:lnTo>
                  <a:lnTo>
                    <a:pt x="300228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6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8" y="406908"/>
                  </a:lnTo>
                  <a:lnTo>
                    <a:pt x="339851" y="431291"/>
                  </a:lnTo>
                  <a:lnTo>
                    <a:pt x="300228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7" y="438912"/>
                  </a:lnTo>
                  <a:lnTo>
                    <a:pt x="382523" y="414527"/>
                  </a:lnTo>
                  <a:lnTo>
                    <a:pt x="414528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7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3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4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01496" y="2621279"/>
              <a:ext cx="2832100" cy="3691254"/>
            </a:xfrm>
            <a:custGeom>
              <a:avLst/>
              <a:gdLst/>
              <a:ahLst/>
              <a:cxnLst/>
              <a:rect l="l" t="t" r="r" b="b"/>
              <a:pathLst>
                <a:path w="2832100" h="3691254">
                  <a:moveTo>
                    <a:pt x="315468" y="1365504"/>
                  </a:moveTo>
                  <a:lnTo>
                    <a:pt x="30480" y="1004316"/>
                  </a:lnTo>
                  <a:lnTo>
                    <a:pt x="0" y="1027176"/>
                  </a:lnTo>
                  <a:lnTo>
                    <a:pt x="284988" y="1389888"/>
                  </a:lnTo>
                  <a:lnTo>
                    <a:pt x="315468" y="1365504"/>
                  </a:lnTo>
                  <a:close/>
                </a:path>
                <a:path w="2832100" h="3691254">
                  <a:moveTo>
                    <a:pt x="1234440" y="32004"/>
                  </a:moveTo>
                  <a:lnTo>
                    <a:pt x="1214628" y="0"/>
                  </a:lnTo>
                  <a:lnTo>
                    <a:pt x="6096" y="675132"/>
                  </a:lnTo>
                  <a:lnTo>
                    <a:pt x="24384" y="708660"/>
                  </a:lnTo>
                  <a:lnTo>
                    <a:pt x="1234440" y="32004"/>
                  </a:lnTo>
                  <a:close/>
                </a:path>
                <a:path w="2832100" h="3691254">
                  <a:moveTo>
                    <a:pt x="1385316" y="3656076"/>
                  </a:moveTo>
                  <a:lnTo>
                    <a:pt x="784860" y="3361944"/>
                  </a:lnTo>
                  <a:lnTo>
                    <a:pt x="768096" y="3395472"/>
                  </a:lnTo>
                  <a:lnTo>
                    <a:pt x="1368552" y="3691128"/>
                  </a:lnTo>
                  <a:lnTo>
                    <a:pt x="1385316" y="3656076"/>
                  </a:lnTo>
                  <a:close/>
                </a:path>
                <a:path w="2832100" h="3691254">
                  <a:moveTo>
                    <a:pt x="2823972" y="3166872"/>
                  </a:moveTo>
                  <a:lnTo>
                    <a:pt x="2805684" y="3133344"/>
                  </a:lnTo>
                  <a:lnTo>
                    <a:pt x="1825752" y="3656076"/>
                  </a:lnTo>
                  <a:lnTo>
                    <a:pt x="1842516" y="3689604"/>
                  </a:lnTo>
                  <a:lnTo>
                    <a:pt x="2823972" y="3166872"/>
                  </a:lnTo>
                  <a:close/>
                </a:path>
                <a:path w="2832100" h="3691254">
                  <a:moveTo>
                    <a:pt x="2831592" y="2814828"/>
                  </a:moveTo>
                  <a:lnTo>
                    <a:pt x="2392680" y="2148840"/>
                  </a:lnTo>
                  <a:lnTo>
                    <a:pt x="2360676" y="2170176"/>
                  </a:lnTo>
                  <a:lnTo>
                    <a:pt x="2799588" y="2836164"/>
                  </a:lnTo>
                  <a:lnTo>
                    <a:pt x="2831592" y="2814828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61020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9744" y="3958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23246" y="28920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32871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99382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65744" y="2739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79971" y="33492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80284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280420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689607" y="4034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42195" y="34255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04284" y="35016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442195" y="4492180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42058" y="5711444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04284" y="5482856"/>
            <a:ext cx="850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254496" y="2479548"/>
            <a:ext cx="3058668" cy="4125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242782" y="2510993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644896" y="2709672"/>
            <a:ext cx="3592195" cy="3665220"/>
            <a:chOff x="5644896" y="2709672"/>
            <a:chExt cx="3592195" cy="3665220"/>
          </a:xfrm>
        </p:grpSpPr>
        <p:sp>
          <p:nvSpPr>
            <p:cNvPr id="31" name="object 31"/>
            <p:cNvSpPr/>
            <p:nvPr/>
          </p:nvSpPr>
          <p:spPr>
            <a:xfrm>
              <a:off x="7473696" y="2872739"/>
              <a:ext cx="1610995" cy="3270885"/>
            </a:xfrm>
            <a:custGeom>
              <a:avLst/>
              <a:gdLst/>
              <a:ahLst/>
              <a:cxnLst/>
              <a:rect l="l" t="t" r="r" b="b"/>
              <a:pathLst>
                <a:path w="1610995" h="3270885">
                  <a:moveTo>
                    <a:pt x="163068" y="3268980"/>
                  </a:moveTo>
                  <a:lnTo>
                    <a:pt x="10668" y="68580"/>
                  </a:lnTo>
                  <a:lnTo>
                    <a:pt x="0" y="70104"/>
                  </a:lnTo>
                  <a:lnTo>
                    <a:pt x="152400" y="3270504"/>
                  </a:lnTo>
                  <a:lnTo>
                    <a:pt x="163068" y="3268980"/>
                  </a:lnTo>
                  <a:close/>
                </a:path>
                <a:path w="1610995" h="3270885">
                  <a:moveTo>
                    <a:pt x="1447800" y="6096"/>
                  </a:moveTo>
                  <a:lnTo>
                    <a:pt x="1440180" y="0"/>
                  </a:lnTo>
                  <a:lnTo>
                    <a:pt x="925068" y="589788"/>
                  </a:lnTo>
                  <a:lnTo>
                    <a:pt x="932688" y="595884"/>
                  </a:lnTo>
                  <a:lnTo>
                    <a:pt x="1447800" y="6096"/>
                  </a:lnTo>
                  <a:close/>
                </a:path>
                <a:path w="1610995" h="3270885">
                  <a:moveTo>
                    <a:pt x="1610868" y="70104"/>
                  </a:moveTo>
                  <a:lnTo>
                    <a:pt x="1600200" y="68580"/>
                  </a:lnTo>
                  <a:lnTo>
                    <a:pt x="1524000" y="601980"/>
                  </a:lnTo>
                  <a:lnTo>
                    <a:pt x="1534668" y="603504"/>
                  </a:lnTo>
                  <a:lnTo>
                    <a:pt x="1610868" y="701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773668" y="54559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769096" y="54513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2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11468" y="56845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06896" y="56799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2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649468" y="33223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644896" y="2709671"/>
              <a:ext cx="3363595" cy="3665220"/>
            </a:xfrm>
            <a:custGeom>
              <a:avLst/>
              <a:gdLst/>
              <a:ahLst/>
              <a:cxnLst/>
              <a:rect l="l" t="t" r="r" b="b"/>
              <a:pathLst>
                <a:path w="3363595" h="3665220">
                  <a:moveTo>
                    <a:pt x="1607820" y="7620"/>
                  </a:moveTo>
                  <a:lnTo>
                    <a:pt x="1603248" y="0"/>
                  </a:lnTo>
                  <a:lnTo>
                    <a:pt x="395922" y="673608"/>
                  </a:lnTo>
                  <a:lnTo>
                    <a:pt x="382524" y="661416"/>
                  </a:lnTo>
                  <a:lnTo>
                    <a:pt x="324612" y="626364"/>
                  </a:lnTo>
                  <a:lnTo>
                    <a:pt x="280416" y="612648"/>
                  </a:lnTo>
                  <a:lnTo>
                    <a:pt x="257556" y="609600"/>
                  </a:lnTo>
                  <a:lnTo>
                    <a:pt x="245364" y="609600"/>
                  </a:lnTo>
                  <a:lnTo>
                    <a:pt x="233172" y="608076"/>
                  </a:lnTo>
                  <a:lnTo>
                    <a:pt x="220980" y="609600"/>
                  </a:lnTo>
                  <a:lnTo>
                    <a:pt x="210312" y="609600"/>
                  </a:lnTo>
                  <a:lnTo>
                    <a:pt x="185928" y="614172"/>
                  </a:lnTo>
                  <a:lnTo>
                    <a:pt x="143256" y="626364"/>
                  </a:lnTo>
                  <a:lnTo>
                    <a:pt x="85344" y="661416"/>
                  </a:lnTo>
                  <a:lnTo>
                    <a:pt x="53340" y="693420"/>
                  </a:lnTo>
                  <a:lnTo>
                    <a:pt x="18288" y="751332"/>
                  </a:lnTo>
                  <a:lnTo>
                    <a:pt x="4572" y="795528"/>
                  </a:lnTo>
                  <a:lnTo>
                    <a:pt x="1524" y="818388"/>
                  </a:lnTo>
                  <a:lnTo>
                    <a:pt x="1524" y="830580"/>
                  </a:lnTo>
                  <a:lnTo>
                    <a:pt x="0" y="842772"/>
                  </a:lnTo>
                  <a:lnTo>
                    <a:pt x="1524" y="853440"/>
                  </a:lnTo>
                  <a:lnTo>
                    <a:pt x="1524" y="865632"/>
                  </a:lnTo>
                  <a:lnTo>
                    <a:pt x="10668" y="911352"/>
                  </a:lnTo>
                  <a:lnTo>
                    <a:pt x="28956" y="954024"/>
                  </a:lnTo>
                  <a:lnTo>
                    <a:pt x="53340" y="990600"/>
                  </a:lnTo>
                  <a:lnTo>
                    <a:pt x="85344" y="1022604"/>
                  </a:lnTo>
                  <a:lnTo>
                    <a:pt x="143256" y="1057656"/>
                  </a:lnTo>
                  <a:lnTo>
                    <a:pt x="210312" y="1074420"/>
                  </a:lnTo>
                  <a:lnTo>
                    <a:pt x="222504" y="1074420"/>
                  </a:lnTo>
                  <a:lnTo>
                    <a:pt x="234696" y="1075944"/>
                  </a:lnTo>
                  <a:lnTo>
                    <a:pt x="245364" y="1074420"/>
                  </a:lnTo>
                  <a:lnTo>
                    <a:pt x="257556" y="1074420"/>
                  </a:lnTo>
                  <a:lnTo>
                    <a:pt x="303276" y="1065276"/>
                  </a:lnTo>
                  <a:lnTo>
                    <a:pt x="345948" y="1046988"/>
                  </a:lnTo>
                  <a:lnTo>
                    <a:pt x="382524" y="1022604"/>
                  </a:lnTo>
                  <a:lnTo>
                    <a:pt x="394855" y="1011389"/>
                  </a:lnTo>
                  <a:lnTo>
                    <a:pt x="678180" y="1368552"/>
                  </a:lnTo>
                  <a:lnTo>
                    <a:pt x="685800" y="1362456"/>
                  </a:lnTo>
                  <a:lnTo>
                    <a:pt x="401866" y="1004531"/>
                  </a:lnTo>
                  <a:lnTo>
                    <a:pt x="414528" y="990600"/>
                  </a:lnTo>
                  <a:lnTo>
                    <a:pt x="428244" y="972312"/>
                  </a:lnTo>
                  <a:lnTo>
                    <a:pt x="449580" y="932688"/>
                  </a:lnTo>
                  <a:lnTo>
                    <a:pt x="457200" y="911352"/>
                  </a:lnTo>
                  <a:lnTo>
                    <a:pt x="466344" y="865632"/>
                  </a:lnTo>
                  <a:lnTo>
                    <a:pt x="466344" y="853440"/>
                  </a:lnTo>
                  <a:lnTo>
                    <a:pt x="467868" y="841248"/>
                  </a:lnTo>
                  <a:lnTo>
                    <a:pt x="466344" y="829056"/>
                  </a:lnTo>
                  <a:lnTo>
                    <a:pt x="466344" y="818388"/>
                  </a:lnTo>
                  <a:lnTo>
                    <a:pt x="461772" y="794004"/>
                  </a:lnTo>
                  <a:lnTo>
                    <a:pt x="457200" y="772668"/>
                  </a:lnTo>
                  <a:lnTo>
                    <a:pt x="457200" y="819912"/>
                  </a:lnTo>
                  <a:lnTo>
                    <a:pt x="457200" y="865632"/>
                  </a:lnTo>
                  <a:lnTo>
                    <a:pt x="448056" y="908304"/>
                  </a:lnTo>
                  <a:lnTo>
                    <a:pt x="431292" y="949452"/>
                  </a:lnTo>
                  <a:lnTo>
                    <a:pt x="406908" y="984504"/>
                  </a:lnTo>
                  <a:lnTo>
                    <a:pt x="376428" y="1014984"/>
                  </a:lnTo>
                  <a:lnTo>
                    <a:pt x="339852" y="1039368"/>
                  </a:lnTo>
                  <a:lnTo>
                    <a:pt x="300228" y="1056132"/>
                  </a:lnTo>
                  <a:lnTo>
                    <a:pt x="256032" y="1065276"/>
                  </a:lnTo>
                  <a:lnTo>
                    <a:pt x="210312" y="1065276"/>
                  </a:lnTo>
                  <a:lnTo>
                    <a:pt x="167640" y="1056132"/>
                  </a:lnTo>
                  <a:lnTo>
                    <a:pt x="126492" y="1039368"/>
                  </a:lnTo>
                  <a:lnTo>
                    <a:pt x="91440" y="1014984"/>
                  </a:lnTo>
                  <a:lnTo>
                    <a:pt x="60960" y="984504"/>
                  </a:lnTo>
                  <a:lnTo>
                    <a:pt x="36576" y="947928"/>
                  </a:lnTo>
                  <a:lnTo>
                    <a:pt x="19812" y="908304"/>
                  </a:lnTo>
                  <a:lnTo>
                    <a:pt x="10668" y="864108"/>
                  </a:lnTo>
                  <a:lnTo>
                    <a:pt x="10668" y="818388"/>
                  </a:lnTo>
                  <a:lnTo>
                    <a:pt x="19812" y="775716"/>
                  </a:lnTo>
                  <a:lnTo>
                    <a:pt x="36576" y="734568"/>
                  </a:lnTo>
                  <a:lnTo>
                    <a:pt x="60960" y="699516"/>
                  </a:lnTo>
                  <a:lnTo>
                    <a:pt x="91440" y="669036"/>
                  </a:lnTo>
                  <a:lnTo>
                    <a:pt x="128016" y="644652"/>
                  </a:lnTo>
                  <a:lnTo>
                    <a:pt x="167640" y="627888"/>
                  </a:lnTo>
                  <a:lnTo>
                    <a:pt x="211836" y="618744"/>
                  </a:lnTo>
                  <a:lnTo>
                    <a:pt x="257556" y="618744"/>
                  </a:lnTo>
                  <a:lnTo>
                    <a:pt x="300228" y="627888"/>
                  </a:lnTo>
                  <a:lnTo>
                    <a:pt x="341376" y="644652"/>
                  </a:lnTo>
                  <a:lnTo>
                    <a:pt x="376428" y="669036"/>
                  </a:lnTo>
                  <a:lnTo>
                    <a:pt x="406908" y="699516"/>
                  </a:lnTo>
                  <a:lnTo>
                    <a:pt x="431292" y="736092"/>
                  </a:lnTo>
                  <a:lnTo>
                    <a:pt x="448056" y="775716"/>
                  </a:lnTo>
                  <a:lnTo>
                    <a:pt x="457200" y="819912"/>
                  </a:lnTo>
                  <a:lnTo>
                    <a:pt x="457200" y="772668"/>
                  </a:lnTo>
                  <a:lnTo>
                    <a:pt x="438912" y="729996"/>
                  </a:lnTo>
                  <a:lnTo>
                    <a:pt x="414528" y="693420"/>
                  </a:lnTo>
                  <a:lnTo>
                    <a:pt x="403364" y="681151"/>
                  </a:lnTo>
                  <a:lnTo>
                    <a:pt x="1607820" y="7620"/>
                  </a:lnTo>
                  <a:close/>
                </a:path>
                <a:path w="3363595" h="3665220">
                  <a:moveTo>
                    <a:pt x="1760220" y="3657600"/>
                  </a:moveTo>
                  <a:lnTo>
                    <a:pt x="1159764" y="3361944"/>
                  </a:lnTo>
                  <a:lnTo>
                    <a:pt x="1155192" y="3371088"/>
                  </a:lnTo>
                  <a:lnTo>
                    <a:pt x="1755648" y="3665220"/>
                  </a:lnTo>
                  <a:lnTo>
                    <a:pt x="1760220" y="3657600"/>
                  </a:lnTo>
                  <a:close/>
                </a:path>
                <a:path w="3363595" h="3665220">
                  <a:moveTo>
                    <a:pt x="3198876" y="3140964"/>
                  </a:moveTo>
                  <a:lnTo>
                    <a:pt x="3194304" y="3133344"/>
                  </a:lnTo>
                  <a:lnTo>
                    <a:pt x="2212848" y="3657600"/>
                  </a:lnTo>
                  <a:lnTo>
                    <a:pt x="2217420" y="3665220"/>
                  </a:lnTo>
                  <a:lnTo>
                    <a:pt x="3198876" y="3140964"/>
                  </a:lnTo>
                  <a:close/>
                </a:path>
                <a:path w="3363595" h="3665220">
                  <a:moveTo>
                    <a:pt x="3200400" y="2811780"/>
                  </a:moveTo>
                  <a:lnTo>
                    <a:pt x="2761488" y="2144268"/>
                  </a:lnTo>
                  <a:lnTo>
                    <a:pt x="2753868" y="2148840"/>
                  </a:lnTo>
                  <a:lnTo>
                    <a:pt x="3192780" y="2816352"/>
                  </a:lnTo>
                  <a:lnTo>
                    <a:pt x="3200400" y="2811780"/>
                  </a:lnTo>
                  <a:close/>
                </a:path>
                <a:path w="3363595" h="3665220">
                  <a:moveTo>
                    <a:pt x="3363468" y="1222248"/>
                  </a:moveTo>
                  <a:lnTo>
                    <a:pt x="3352800" y="1222248"/>
                  </a:lnTo>
                  <a:lnTo>
                    <a:pt x="3352800" y="2746248"/>
                  </a:lnTo>
                  <a:lnTo>
                    <a:pt x="3363468" y="2746248"/>
                  </a:lnTo>
                  <a:lnTo>
                    <a:pt x="3363468" y="12222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185458" y="3654132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014195" y="4034993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623820" y="411130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547684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157144" y="304449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623820" y="4949532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081007" y="4492180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090331" y="533040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337744" y="4949532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023684" y="4949532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490195" y="281590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023684" y="3425532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633144" y="4339894"/>
            <a:ext cx="204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804420" y="3425532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404557" y="2587307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004871" y="2587307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414058" y="4111307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166646" y="3501669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928557" y="3577818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166646" y="4568494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566331" y="5787580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928557" y="5558993"/>
            <a:ext cx="850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483096" y="4465320"/>
            <a:ext cx="163195" cy="1221105"/>
          </a:xfrm>
          <a:custGeom>
            <a:avLst/>
            <a:gdLst/>
            <a:ahLst/>
            <a:cxnLst/>
            <a:rect l="l" t="t" r="r" b="b"/>
            <a:pathLst>
              <a:path w="163195" h="1221104">
                <a:moveTo>
                  <a:pt x="10667" y="0"/>
                </a:moveTo>
                <a:lnTo>
                  <a:pt x="0" y="1523"/>
                </a:lnTo>
                <a:lnTo>
                  <a:pt x="152400" y="1220723"/>
                </a:lnTo>
                <a:lnTo>
                  <a:pt x="163068" y="1219200"/>
                </a:lnTo>
                <a:lnTo>
                  <a:pt x="106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title"/>
          </p:nvPr>
        </p:nvSpPr>
        <p:spPr>
          <a:xfrm>
            <a:off x="1278127" y="830122"/>
            <a:ext cx="31007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0940" marR="5080" indent="-115824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</a:rPr>
              <a:t>Минимално </a:t>
            </a:r>
            <a:r>
              <a:rPr sz="2400" spc="-10" dirty="0">
                <a:solidFill>
                  <a:srgbClr val="FFFFFF"/>
                </a:solidFill>
              </a:rPr>
              <a:t>покриващо  </a:t>
            </a:r>
            <a:r>
              <a:rPr sz="2400" spc="-5" dirty="0">
                <a:solidFill>
                  <a:srgbClr val="FFFFFF"/>
                </a:solidFill>
              </a:rPr>
              <a:t>дърво</a:t>
            </a:r>
            <a:endParaRPr sz="2400"/>
          </a:p>
        </p:txBody>
      </p:sp>
      <p:sp>
        <p:nvSpPr>
          <p:cNvPr id="63" name="object 63"/>
          <p:cNvSpPr txBox="1"/>
          <p:nvPr/>
        </p:nvSpPr>
        <p:spPr>
          <a:xfrm>
            <a:off x="3746918" y="603559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299246" y="611191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471369" y="611191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J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7023684" y="6188042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7557007" y="6264180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256780" y="830122"/>
            <a:ext cx="668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solidFill>
                  <a:srgbClr val="FFFFFF"/>
                </a:solidFill>
                <a:latin typeface="Times New Roman"/>
                <a:cs typeface="Times New Roman"/>
              </a:rPr>
              <a:t>Г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раф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417560" cy="6853555"/>
          </a:xfrm>
          <a:custGeom>
            <a:avLst/>
            <a:gdLst/>
            <a:ahLst/>
            <a:cxnLst/>
            <a:rect l="l" t="t" r="r" b="b"/>
            <a:pathLst>
              <a:path w="8417560" h="6853555">
                <a:moveTo>
                  <a:pt x="271653" y="0"/>
                </a:moveTo>
                <a:lnTo>
                  <a:pt x="0" y="0"/>
                </a:lnTo>
                <a:lnTo>
                  <a:pt x="0" y="9144"/>
                </a:lnTo>
                <a:lnTo>
                  <a:pt x="217931" y="10668"/>
                </a:lnTo>
                <a:lnTo>
                  <a:pt x="432816" y="18288"/>
                </a:lnTo>
                <a:lnTo>
                  <a:pt x="647700" y="28956"/>
                </a:lnTo>
                <a:lnTo>
                  <a:pt x="859536" y="44196"/>
                </a:lnTo>
                <a:lnTo>
                  <a:pt x="1071371" y="64008"/>
                </a:lnTo>
                <a:lnTo>
                  <a:pt x="1280159" y="86868"/>
                </a:lnTo>
                <a:lnTo>
                  <a:pt x="1488948" y="115824"/>
                </a:lnTo>
                <a:lnTo>
                  <a:pt x="1694688" y="147828"/>
                </a:lnTo>
                <a:lnTo>
                  <a:pt x="1898904" y="184404"/>
                </a:lnTo>
                <a:lnTo>
                  <a:pt x="2101596" y="224028"/>
                </a:lnTo>
                <a:lnTo>
                  <a:pt x="2301240" y="268224"/>
                </a:lnTo>
                <a:lnTo>
                  <a:pt x="2499360" y="315468"/>
                </a:lnTo>
                <a:lnTo>
                  <a:pt x="2891028" y="423672"/>
                </a:lnTo>
                <a:lnTo>
                  <a:pt x="3083052" y="483108"/>
                </a:lnTo>
                <a:lnTo>
                  <a:pt x="3272028" y="545592"/>
                </a:lnTo>
                <a:lnTo>
                  <a:pt x="3459479" y="612648"/>
                </a:lnTo>
                <a:lnTo>
                  <a:pt x="3643883" y="682751"/>
                </a:lnTo>
                <a:lnTo>
                  <a:pt x="3826764" y="757428"/>
                </a:lnTo>
                <a:lnTo>
                  <a:pt x="4006596" y="833628"/>
                </a:lnTo>
                <a:lnTo>
                  <a:pt x="4184904" y="914400"/>
                </a:lnTo>
                <a:lnTo>
                  <a:pt x="4358640" y="999744"/>
                </a:lnTo>
                <a:lnTo>
                  <a:pt x="4530852" y="1086612"/>
                </a:lnTo>
                <a:lnTo>
                  <a:pt x="4700016" y="1176528"/>
                </a:lnTo>
                <a:lnTo>
                  <a:pt x="4866132" y="1271016"/>
                </a:lnTo>
                <a:lnTo>
                  <a:pt x="5029200" y="1367028"/>
                </a:lnTo>
                <a:lnTo>
                  <a:pt x="5189220" y="1467612"/>
                </a:lnTo>
                <a:lnTo>
                  <a:pt x="5347716" y="1571244"/>
                </a:lnTo>
                <a:lnTo>
                  <a:pt x="5501640" y="1676400"/>
                </a:lnTo>
                <a:lnTo>
                  <a:pt x="5652516" y="1786128"/>
                </a:lnTo>
                <a:lnTo>
                  <a:pt x="5800343" y="1897380"/>
                </a:lnTo>
                <a:lnTo>
                  <a:pt x="5943600" y="2011680"/>
                </a:lnTo>
                <a:lnTo>
                  <a:pt x="6085332" y="2129028"/>
                </a:lnTo>
                <a:lnTo>
                  <a:pt x="6222491" y="2249424"/>
                </a:lnTo>
                <a:lnTo>
                  <a:pt x="6356604" y="2372868"/>
                </a:lnTo>
                <a:lnTo>
                  <a:pt x="6486143" y="2497836"/>
                </a:lnTo>
                <a:lnTo>
                  <a:pt x="6612635" y="2625852"/>
                </a:lnTo>
                <a:lnTo>
                  <a:pt x="6736080" y="2756916"/>
                </a:lnTo>
                <a:lnTo>
                  <a:pt x="6854952" y="2889504"/>
                </a:lnTo>
                <a:lnTo>
                  <a:pt x="6970776" y="3025140"/>
                </a:lnTo>
                <a:lnTo>
                  <a:pt x="7082028" y="3162300"/>
                </a:lnTo>
                <a:lnTo>
                  <a:pt x="7188708" y="3302508"/>
                </a:lnTo>
                <a:lnTo>
                  <a:pt x="7292339" y="3444240"/>
                </a:lnTo>
                <a:lnTo>
                  <a:pt x="7391400" y="3587496"/>
                </a:lnTo>
                <a:lnTo>
                  <a:pt x="7485887" y="3735324"/>
                </a:lnTo>
                <a:lnTo>
                  <a:pt x="7575804" y="3883152"/>
                </a:lnTo>
                <a:lnTo>
                  <a:pt x="7662672" y="4034028"/>
                </a:lnTo>
                <a:lnTo>
                  <a:pt x="7744967" y="4186428"/>
                </a:lnTo>
                <a:lnTo>
                  <a:pt x="7822691" y="4340352"/>
                </a:lnTo>
                <a:lnTo>
                  <a:pt x="7895843" y="4497324"/>
                </a:lnTo>
                <a:lnTo>
                  <a:pt x="7962900" y="4654296"/>
                </a:lnTo>
                <a:lnTo>
                  <a:pt x="8026908" y="4814316"/>
                </a:lnTo>
                <a:lnTo>
                  <a:pt x="8086343" y="4975860"/>
                </a:lnTo>
                <a:lnTo>
                  <a:pt x="8141208" y="5138928"/>
                </a:lnTo>
                <a:lnTo>
                  <a:pt x="8189976" y="5303520"/>
                </a:lnTo>
                <a:lnTo>
                  <a:pt x="8234172" y="5469636"/>
                </a:lnTo>
                <a:lnTo>
                  <a:pt x="8273796" y="5637276"/>
                </a:lnTo>
                <a:lnTo>
                  <a:pt x="8308848" y="5806440"/>
                </a:lnTo>
                <a:lnTo>
                  <a:pt x="8337804" y="5977128"/>
                </a:lnTo>
                <a:lnTo>
                  <a:pt x="8362187" y="6149340"/>
                </a:lnTo>
                <a:lnTo>
                  <a:pt x="8380476" y="6321552"/>
                </a:lnTo>
                <a:lnTo>
                  <a:pt x="8394191" y="6495288"/>
                </a:lnTo>
                <a:lnTo>
                  <a:pt x="8401812" y="6670548"/>
                </a:lnTo>
                <a:lnTo>
                  <a:pt x="8404860" y="6847332"/>
                </a:lnTo>
                <a:lnTo>
                  <a:pt x="8404860" y="6851904"/>
                </a:lnTo>
                <a:lnTo>
                  <a:pt x="8407908" y="6853428"/>
                </a:lnTo>
                <a:lnTo>
                  <a:pt x="8415528" y="6853428"/>
                </a:lnTo>
                <a:lnTo>
                  <a:pt x="8417052" y="6850380"/>
                </a:lnTo>
                <a:lnTo>
                  <a:pt x="8417052" y="6847332"/>
                </a:lnTo>
                <a:lnTo>
                  <a:pt x="8415528" y="6670548"/>
                </a:lnTo>
                <a:lnTo>
                  <a:pt x="8406384" y="6495288"/>
                </a:lnTo>
                <a:lnTo>
                  <a:pt x="8392667" y="6320028"/>
                </a:lnTo>
                <a:lnTo>
                  <a:pt x="8374380" y="6146292"/>
                </a:lnTo>
                <a:lnTo>
                  <a:pt x="8349996" y="5974080"/>
                </a:lnTo>
                <a:lnTo>
                  <a:pt x="8321039" y="5803392"/>
                </a:lnTo>
                <a:lnTo>
                  <a:pt x="8285987" y="5634228"/>
                </a:lnTo>
                <a:lnTo>
                  <a:pt x="8246363" y="5466588"/>
                </a:lnTo>
                <a:lnTo>
                  <a:pt x="8202167" y="5300472"/>
                </a:lnTo>
                <a:lnTo>
                  <a:pt x="8151876" y="5134356"/>
                </a:lnTo>
                <a:lnTo>
                  <a:pt x="8098535" y="4971288"/>
                </a:lnTo>
                <a:lnTo>
                  <a:pt x="8039100" y="4809744"/>
                </a:lnTo>
                <a:lnTo>
                  <a:pt x="7975091" y="4649724"/>
                </a:lnTo>
                <a:lnTo>
                  <a:pt x="7906511" y="4491228"/>
                </a:lnTo>
                <a:lnTo>
                  <a:pt x="7833359" y="4334256"/>
                </a:lnTo>
                <a:lnTo>
                  <a:pt x="7755635" y="4180332"/>
                </a:lnTo>
                <a:lnTo>
                  <a:pt x="7673339" y="4027932"/>
                </a:lnTo>
                <a:lnTo>
                  <a:pt x="7587996" y="3877056"/>
                </a:lnTo>
                <a:lnTo>
                  <a:pt x="7496556" y="3727704"/>
                </a:lnTo>
                <a:lnTo>
                  <a:pt x="7402067" y="3581400"/>
                </a:lnTo>
                <a:lnTo>
                  <a:pt x="7301483" y="3436620"/>
                </a:lnTo>
                <a:lnTo>
                  <a:pt x="7199376" y="3294888"/>
                </a:lnTo>
                <a:lnTo>
                  <a:pt x="7091172" y="3154680"/>
                </a:lnTo>
                <a:lnTo>
                  <a:pt x="6979920" y="3015996"/>
                </a:lnTo>
                <a:lnTo>
                  <a:pt x="6864096" y="2880360"/>
                </a:lnTo>
                <a:lnTo>
                  <a:pt x="6745224" y="2747772"/>
                </a:lnTo>
                <a:lnTo>
                  <a:pt x="6621780" y="2616708"/>
                </a:lnTo>
                <a:lnTo>
                  <a:pt x="6495287" y="2488692"/>
                </a:lnTo>
                <a:lnTo>
                  <a:pt x="6364224" y="2363724"/>
                </a:lnTo>
                <a:lnTo>
                  <a:pt x="6230111" y="2240280"/>
                </a:lnTo>
                <a:lnTo>
                  <a:pt x="6092952" y="2119884"/>
                </a:lnTo>
                <a:lnTo>
                  <a:pt x="5951220" y="2002536"/>
                </a:lnTo>
                <a:lnTo>
                  <a:pt x="5807963" y="1886712"/>
                </a:lnTo>
                <a:lnTo>
                  <a:pt x="5660135" y="1775460"/>
                </a:lnTo>
                <a:lnTo>
                  <a:pt x="5507735" y="1665732"/>
                </a:lnTo>
                <a:lnTo>
                  <a:pt x="5353811" y="1560576"/>
                </a:lnTo>
                <a:lnTo>
                  <a:pt x="5196840" y="1456944"/>
                </a:lnTo>
                <a:lnTo>
                  <a:pt x="5035296" y="1356360"/>
                </a:lnTo>
                <a:lnTo>
                  <a:pt x="4872228" y="1260348"/>
                </a:lnTo>
                <a:lnTo>
                  <a:pt x="4706111" y="1165860"/>
                </a:lnTo>
                <a:lnTo>
                  <a:pt x="4536948" y="1074420"/>
                </a:lnTo>
                <a:lnTo>
                  <a:pt x="4364735" y="987552"/>
                </a:lnTo>
                <a:lnTo>
                  <a:pt x="4189476" y="903732"/>
                </a:lnTo>
                <a:lnTo>
                  <a:pt x="4012692" y="822960"/>
                </a:lnTo>
                <a:lnTo>
                  <a:pt x="3831335" y="745236"/>
                </a:lnTo>
                <a:lnTo>
                  <a:pt x="3648455" y="672084"/>
                </a:lnTo>
                <a:lnTo>
                  <a:pt x="3464052" y="600456"/>
                </a:lnTo>
                <a:lnTo>
                  <a:pt x="3276600" y="534924"/>
                </a:lnTo>
                <a:lnTo>
                  <a:pt x="3086099" y="470916"/>
                </a:lnTo>
                <a:lnTo>
                  <a:pt x="2894076" y="411480"/>
                </a:lnTo>
                <a:lnTo>
                  <a:pt x="2699004" y="355092"/>
                </a:lnTo>
                <a:lnTo>
                  <a:pt x="2502408" y="303275"/>
                </a:lnTo>
                <a:lnTo>
                  <a:pt x="2304288" y="256032"/>
                </a:lnTo>
                <a:lnTo>
                  <a:pt x="2103120" y="211836"/>
                </a:lnTo>
                <a:lnTo>
                  <a:pt x="1900427" y="170688"/>
                </a:lnTo>
                <a:lnTo>
                  <a:pt x="1696212" y="135636"/>
                </a:lnTo>
                <a:lnTo>
                  <a:pt x="1490471" y="103632"/>
                </a:lnTo>
                <a:lnTo>
                  <a:pt x="1281683" y="74675"/>
                </a:lnTo>
                <a:lnTo>
                  <a:pt x="1072895" y="50292"/>
                </a:lnTo>
                <a:lnTo>
                  <a:pt x="647700" y="15240"/>
                </a:lnTo>
                <a:lnTo>
                  <a:pt x="432816" y="4572"/>
                </a:lnTo>
                <a:lnTo>
                  <a:pt x="27165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12695" y="444703"/>
            <a:ext cx="6662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Анализ </a:t>
            </a:r>
            <a:r>
              <a:rPr dirty="0"/>
              <a:t>на </a:t>
            </a:r>
            <a:r>
              <a:rPr spc="-10" dirty="0"/>
              <a:t>алгоритъма </a:t>
            </a:r>
            <a:r>
              <a:rPr spc="-5" dirty="0"/>
              <a:t>на</a:t>
            </a:r>
            <a:r>
              <a:rPr spc="-80" dirty="0"/>
              <a:t> </a:t>
            </a:r>
            <a:r>
              <a:rPr spc="-15" dirty="0"/>
              <a:t>Крускал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2668" y="1108405"/>
            <a:ext cx="9144000" cy="86360"/>
            <a:chOff x="772668" y="1108405"/>
            <a:chExt cx="9144000" cy="86360"/>
          </a:xfrm>
        </p:grpSpPr>
        <p:sp>
          <p:nvSpPr>
            <p:cNvPr id="5" name="object 5"/>
            <p:cNvSpPr/>
            <p:nvPr/>
          </p:nvSpPr>
          <p:spPr>
            <a:xfrm>
              <a:off x="772668" y="1112520"/>
              <a:ext cx="9144000" cy="76200"/>
            </a:xfrm>
            <a:custGeom>
              <a:avLst/>
              <a:gdLst/>
              <a:ahLst/>
              <a:cxnLst/>
              <a:rect l="l" t="t" r="r" b="b"/>
              <a:pathLst>
                <a:path w="9144000" h="76200">
                  <a:moveTo>
                    <a:pt x="91440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0" y="76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2668" y="1108404"/>
              <a:ext cx="9144000" cy="86360"/>
            </a:xfrm>
            <a:custGeom>
              <a:avLst/>
              <a:gdLst/>
              <a:ahLst/>
              <a:cxnLst/>
              <a:rect l="l" t="t" r="r" b="b"/>
              <a:pathLst>
                <a:path w="9144000" h="86359">
                  <a:moveTo>
                    <a:pt x="914400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0" y="75742"/>
                  </a:lnTo>
                  <a:lnTo>
                    <a:pt x="609" y="76200"/>
                  </a:lnTo>
                  <a:lnTo>
                    <a:pt x="0" y="76200"/>
                  </a:lnTo>
                  <a:lnTo>
                    <a:pt x="0" y="80010"/>
                  </a:lnTo>
                  <a:lnTo>
                    <a:pt x="0" y="86360"/>
                  </a:lnTo>
                  <a:lnTo>
                    <a:pt x="9144000" y="86360"/>
                  </a:lnTo>
                  <a:lnTo>
                    <a:pt x="9144000" y="80314"/>
                  </a:lnTo>
                  <a:lnTo>
                    <a:pt x="9144000" y="80010"/>
                  </a:lnTo>
                  <a:lnTo>
                    <a:pt x="9144000" y="75742"/>
                  </a:lnTo>
                  <a:lnTo>
                    <a:pt x="9144000" y="10210"/>
                  </a:lnTo>
                  <a:lnTo>
                    <a:pt x="9144000" y="4114"/>
                  </a:lnTo>
                  <a:lnTo>
                    <a:pt x="9139428" y="4114"/>
                  </a:lnTo>
                  <a:lnTo>
                    <a:pt x="9139428" y="10210"/>
                  </a:lnTo>
                  <a:lnTo>
                    <a:pt x="9139428" y="75742"/>
                  </a:lnTo>
                  <a:lnTo>
                    <a:pt x="6096" y="75742"/>
                  </a:lnTo>
                  <a:lnTo>
                    <a:pt x="6096" y="10210"/>
                  </a:lnTo>
                  <a:lnTo>
                    <a:pt x="9139428" y="10210"/>
                  </a:lnTo>
                  <a:lnTo>
                    <a:pt x="9139428" y="4114"/>
                  </a:lnTo>
                  <a:lnTo>
                    <a:pt x="6096" y="4114"/>
                  </a:lnTo>
                  <a:lnTo>
                    <a:pt x="5689" y="4521"/>
                  </a:lnTo>
                  <a:lnTo>
                    <a:pt x="5689" y="80010"/>
                  </a:lnTo>
                  <a:lnTo>
                    <a:pt x="3136" y="80010"/>
                  </a:lnTo>
                  <a:lnTo>
                    <a:pt x="3136" y="78105"/>
                  </a:lnTo>
                  <a:lnTo>
                    <a:pt x="5689" y="80010"/>
                  </a:lnTo>
                  <a:lnTo>
                    <a:pt x="5689" y="4521"/>
                  </a:lnTo>
                  <a:lnTo>
                    <a:pt x="3225" y="6985"/>
                  </a:lnTo>
                  <a:lnTo>
                    <a:pt x="3225" y="3810"/>
                  </a:lnTo>
                  <a:lnTo>
                    <a:pt x="9144000" y="381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27608" y="1515922"/>
            <a:ext cx="872807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57855" algn="l"/>
                <a:tab pos="5501005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Време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за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изпълнение</a:t>
            </a:r>
            <a:r>
              <a:rPr sz="24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=	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O(m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log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n)	(m =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дъги,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 =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възли)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Проверката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дали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дадена дъга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създава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цикъл 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може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да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бъде</a:t>
            </a:r>
            <a:r>
              <a:rPr sz="2400" spc="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бавна.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Обикновено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трябва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да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проверява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само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малка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част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от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дъгите, но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в  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някои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случаи 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(като 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ако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възелът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е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свързан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с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графа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само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от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една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дъга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и 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това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е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най-дългата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дъга)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ще трябва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да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се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проверят всички</a:t>
            </a:r>
            <a:r>
              <a:rPr sz="24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дъги.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700" marR="186055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Алгоритъмът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на Крускал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работи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най-добре, 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ако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броят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на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дъгите е 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сведен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до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минимум.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417560" cy="6853555"/>
          </a:xfrm>
          <a:custGeom>
            <a:avLst/>
            <a:gdLst/>
            <a:ahLst/>
            <a:cxnLst/>
            <a:rect l="l" t="t" r="r" b="b"/>
            <a:pathLst>
              <a:path w="8417560" h="6853555">
                <a:moveTo>
                  <a:pt x="271653" y="0"/>
                </a:moveTo>
                <a:lnTo>
                  <a:pt x="0" y="0"/>
                </a:lnTo>
                <a:lnTo>
                  <a:pt x="0" y="9144"/>
                </a:lnTo>
                <a:lnTo>
                  <a:pt x="217931" y="10668"/>
                </a:lnTo>
                <a:lnTo>
                  <a:pt x="432816" y="18288"/>
                </a:lnTo>
                <a:lnTo>
                  <a:pt x="647700" y="28956"/>
                </a:lnTo>
                <a:lnTo>
                  <a:pt x="859536" y="44196"/>
                </a:lnTo>
                <a:lnTo>
                  <a:pt x="1071371" y="64008"/>
                </a:lnTo>
                <a:lnTo>
                  <a:pt x="1280159" y="86868"/>
                </a:lnTo>
                <a:lnTo>
                  <a:pt x="1488948" y="115824"/>
                </a:lnTo>
                <a:lnTo>
                  <a:pt x="1694688" y="147828"/>
                </a:lnTo>
                <a:lnTo>
                  <a:pt x="1898904" y="184404"/>
                </a:lnTo>
                <a:lnTo>
                  <a:pt x="2101596" y="224028"/>
                </a:lnTo>
                <a:lnTo>
                  <a:pt x="2301240" y="268224"/>
                </a:lnTo>
                <a:lnTo>
                  <a:pt x="2499360" y="315468"/>
                </a:lnTo>
                <a:lnTo>
                  <a:pt x="2891028" y="423672"/>
                </a:lnTo>
                <a:lnTo>
                  <a:pt x="3083052" y="483108"/>
                </a:lnTo>
                <a:lnTo>
                  <a:pt x="3272028" y="545592"/>
                </a:lnTo>
                <a:lnTo>
                  <a:pt x="3459479" y="612648"/>
                </a:lnTo>
                <a:lnTo>
                  <a:pt x="3643883" y="682751"/>
                </a:lnTo>
                <a:lnTo>
                  <a:pt x="3826764" y="757428"/>
                </a:lnTo>
                <a:lnTo>
                  <a:pt x="4006596" y="833628"/>
                </a:lnTo>
                <a:lnTo>
                  <a:pt x="4184904" y="914400"/>
                </a:lnTo>
                <a:lnTo>
                  <a:pt x="4358640" y="999744"/>
                </a:lnTo>
                <a:lnTo>
                  <a:pt x="4530852" y="1086612"/>
                </a:lnTo>
                <a:lnTo>
                  <a:pt x="4700016" y="1176528"/>
                </a:lnTo>
                <a:lnTo>
                  <a:pt x="4866132" y="1271016"/>
                </a:lnTo>
                <a:lnTo>
                  <a:pt x="5029200" y="1367028"/>
                </a:lnTo>
                <a:lnTo>
                  <a:pt x="5189220" y="1467612"/>
                </a:lnTo>
                <a:lnTo>
                  <a:pt x="5347716" y="1571244"/>
                </a:lnTo>
                <a:lnTo>
                  <a:pt x="5501640" y="1676400"/>
                </a:lnTo>
                <a:lnTo>
                  <a:pt x="5652516" y="1786128"/>
                </a:lnTo>
                <a:lnTo>
                  <a:pt x="5800343" y="1897380"/>
                </a:lnTo>
                <a:lnTo>
                  <a:pt x="5943600" y="2011680"/>
                </a:lnTo>
                <a:lnTo>
                  <a:pt x="6085332" y="2129028"/>
                </a:lnTo>
                <a:lnTo>
                  <a:pt x="6222491" y="2249424"/>
                </a:lnTo>
                <a:lnTo>
                  <a:pt x="6356604" y="2372868"/>
                </a:lnTo>
                <a:lnTo>
                  <a:pt x="6486143" y="2497836"/>
                </a:lnTo>
                <a:lnTo>
                  <a:pt x="6612635" y="2625852"/>
                </a:lnTo>
                <a:lnTo>
                  <a:pt x="6736080" y="2756916"/>
                </a:lnTo>
                <a:lnTo>
                  <a:pt x="6854952" y="2889504"/>
                </a:lnTo>
                <a:lnTo>
                  <a:pt x="6970776" y="3025140"/>
                </a:lnTo>
                <a:lnTo>
                  <a:pt x="7082028" y="3162300"/>
                </a:lnTo>
                <a:lnTo>
                  <a:pt x="7188708" y="3302508"/>
                </a:lnTo>
                <a:lnTo>
                  <a:pt x="7292339" y="3444240"/>
                </a:lnTo>
                <a:lnTo>
                  <a:pt x="7391400" y="3587496"/>
                </a:lnTo>
                <a:lnTo>
                  <a:pt x="7485887" y="3735324"/>
                </a:lnTo>
                <a:lnTo>
                  <a:pt x="7575804" y="3883152"/>
                </a:lnTo>
                <a:lnTo>
                  <a:pt x="7662672" y="4034028"/>
                </a:lnTo>
                <a:lnTo>
                  <a:pt x="7744967" y="4186428"/>
                </a:lnTo>
                <a:lnTo>
                  <a:pt x="7822691" y="4340352"/>
                </a:lnTo>
                <a:lnTo>
                  <a:pt x="7895843" y="4497324"/>
                </a:lnTo>
                <a:lnTo>
                  <a:pt x="7962900" y="4654296"/>
                </a:lnTo>
                <a:lnTo>
                  <a:pt x="8026908" y="4814316"/>
                </a:lnTo>
                <a:lnTo>
                  <a:pt x="8086343" y="4975860"/>
                </a:lnTo>
                <a:lnTo>
                  <a:pt x="8141208" y="5138928"/>
                </a:lnTo>
                <a:lnTo>
                  <a:pt x="8189976" y="5303520"/>
                </a:lnTo>
                <a:lnTo>
                  <a:pt x="8234172" y="5469636"/>
                </a:lnTo>
                <a:lnTo>
                  <a:pt x="8273796" y="5637276"/>
                </a:lnTo>
                <a:lnTo>
                  <a:pt x="8308848" y="5806440"/>
                </a:lnTo>
                <a:lnTo>
                  <a:pt x="8337804" y="5977128"/>
                </a:lnTo>
                <a:lnTo>
                  <a:pt x="8362187" y="6149340"/>
                </a:lnTo>
                <a:lnTo>
                  <a:pt x="8380476" y="6321552"/>
                </a:lnTo>
                <a:lnTo>
                  <a:pt x="8394191" y="6495288"/>
                </a:lnTo>
                <a:lnTo>
                  <a:pt x="8401812" y="6670548"/>
                </a:lnTo>
                <a:lnTo>
                  <a:pt x="8404860" y="6847332"/>
                </a:lnTo>
                <a:lnTo>
                  <a:pt x="8404860" y="6851904"/>
                </a:lnTo>
                <a:lnTo>
                  <a:pt x="8407908" y="6853428"/>
                </a:lnTo>
                <a:lnTo>
                  <a:pt x="8415528" y="6853428"/>
                </a:lnTo>
                <a:lnTo>
                  <a:pt x="8417052" y="6850380"/>
                </a:lnTo>
                <a:lnTo>
                  <a:pt x="8417052" y="6847332"/>
                </a:lnTo>
                <a:lnTo>
                  <a:pt x="8415528" y="6670548"/>
                </a:lnTo>
                <a:lnTo>
                  <a:pt x="8406384" y="6495288"/>
                </a:lnTo>
                <a:lnTo>
                  <a:pt x="8392667" y="6320028"/>
                </a:lnTo>
                <a:lnTo>
                  <a:pt x="8374380" y="6146292"/>
                </a:lnTo>
                <a:lnTo>
                  <a:pt x="8349996" y="5974080"/>
                </a:lnTo>
                <a:lnTo>
                  <a:pt x="8321039" y="5803392"/>
                </a:lnTo>
                <a:lnTo>
                  <a:pt x="8285987" y="5634228"/>
                </a:lnTo>
                <a:lnTo>
                  <a:pt x="8246363" y="5466588"/>
                </a:lnTo>
                <a:lnTo>
                  <a:pt x="8202167" y="5300472"/>
                </a:lnTo>
                <a:lnTo>
                  <a:pt x="8151876" y="5134356"/>
                </a:lnTo>
                <a:lnTo>
                  <a:pt x="8098535" y="4971288"/>
                </a:lnTo>
                <a:lnTo>
                  <a:pt x="8039100" y="4809744"/>
                </a:lnTo>
                <a:lnTo>
                  <a:pt x="7975091" y="4649724"/>
                </a:lnTo>
                <a:lnTo>
                  <a:pt x="7906511" y="4491228"/>
                </a:lnTo>
                <a:lnTo>
                  <a:pt x="7833359" y="4334256"/>
                </a:lnTo>
                <a:lnTo>
                  <a:pt x="7755635" y="4180332"/>
                </a:lnTo>
                <a:lnTo>
                  <a:pt x="7673339" y="4027932"/>
                </a:lnTo>
                <a:lnTo>
                  <a:pt x="7587996" y="3877056"/>
                </a:lnTo>
                <a:lnTo>
                  <a:pt x="7496556" y="3727704"/>
                </a:lnTo>
                <a:lnTo>
                  <a:pt x="7402067" y="3581400"/>
                </a:lnTo>
                <a:lnTo>
                  <a:pt x="7301483" y="3436620"/>
                </a:lnTo>
                <a:lnTo>
                  <a:pt x="7199376" y="3294888"/>
                </a:lnTo>
                <a:lnTo>
                  <a:pt x="7091172" y="3154680"/>
                </a:lnTo>
                <a:lnTo>
                  <a:pt x="6979920" y="3015996"/>
                </a:lnTo>
                <a:lnTo>
                  <a:pt x="6864096" y="2880360"/>
                </a:lnTo>
                <a:lnTo>
                  <a:pt x="6745224" y="2747772"/>
                </a:lnTo>
                <a:lnTo>
                  <a:pt x="6621780" y="2616708"/>
                </a:lnTo>
                <a:lnTo>
                  <a:pt x="6495287" y="2488692"/>
                </a:lnTo>
                <a:lnTo>
                  <a:pt x="6364224" y="2363724"/>
                </a:lnTo>
                <a:lnTo>
                  <a:pt x="6230111" y="2240280"/>
                </a:lnTo>
                <a:lnTo>
                  <a:pt x="6092952" y="2119884"/>
                </a:lnTo>
                <a:lnTo>
                  <a:pt x="5951220" y="2002536"/>
                </a:lnTo>
                <a:lnTo>
                  <a:pt x="5807963" y="1886712"/>
                </a:lnTo>
                <a:lnTo>
                  <a:pt x="5660135" y="1775460"/>
                </a:lnTo>
                <a:lnTo>
                  <a:pt x="5507735" y="1665732"/>
                </a:lnTo>
                <a:lnTo>
                  <a:pt x="5353811" y="1560576"/>
                </a:lnTo>
                <a:lnTo>
                  <a:pt x="5196840" y="1456944"/>
                </a:lnTo>
                <a:lnTo>
                  <a:pt x="5035296" y="1356360"/>
                </a:lnTo>
                <a:lnTo>
                  <a:pt x="4872228" y="1260348"/>
                </a:lnTo>
                <a:lnTo>
                  <a:pt x="4706111" y="1165860"/>
                </a:lnTo>
                <a:lnTo>
                  <a:pt x="4536948" y="1074420"/>
                </a:lnTo>
                <a:lnTo>
                  <a:pt x="4364735" y="987552"/>
                </a:lnTo>
                <a:lnTo>
                  <a:pt x="4189476" y="903732"/>
                </a:lnTo>
                <a:lnTo>
                  <a:pt x="4012692" y="822960"/>
                </a:lnTo>
                <a:lnTo>
                  <a:pt x="3831335" y="745236"/>
                </a:lnTo>
                <a:lnTo>
                  <a:pt x="3648455" y="672084"/>
                </a:lnTo>
                <a:lnTo>
                  <a:pt x="3464052" y="600456"/>
                </a:lnTo>
                <a:lnTo>
                  <a:pt x="3276600" y="534924"/>
                </a:lnTo>
                <a:lnTo>
                  <a:pt x="3086099" y="470916"/>
                </a:lnTo>
                <a:lnTo>
                  <a:pt x="2894076" y="411480"/>
                </a:lnTo>
                <a:lnTo>
                  <a:pt x="2699004" y="355092"/>
                </a:lnTo>
                <a:lnTo>
                  <a:pt x="2502408" y="303275"/>
                </a:lnTo>
                <a:lnTo>
                  <a:pt x="2304288" y="256032"/>
                </a:lnTo>
                <a:lnTo>
                  <a:pt x="2103120" y="211836"/>
                </a:lnTo>
                <a:lnTo>
                  <a:pt x="1900427" y="170688"/>
                </a:lnTo>
                <a:lnTo>
                  <a:pt x="1696212" y="135636"/>
                </a:lnTo>
                <a:lnTo>
                  <a:pt x="1490471" y="103632"/>
                </a:lnTo>
                <a:lnTo>
                  <a:pt x="1281683" y="74675"/>
                </a:lnTo>
                <a:lnTo>
                  <a:pt x="1072895" y="50292"/>
                </a:lnTo>
                <a:lnTo>
                  <a:pt x="647700" y="15240"/>
                </a:lnTo>
                <a:lnTo>
                  <a:pt x="432816" y="4572"/>
                </a:lnTo>
                <a:lnTo>
                  <a:pt x="27165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1395" y="444703"/>
            <a:ext cx="4757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3.2. </a:t>
            </a:r>
            <a:r>
              <a:rPr spc="-10" dirty="0"/>
              <a:t>Алгоритъм </a:t>
            </a:r>
            <a:r>
              <a:rPr dirty="0"/>
              <a:t>на</a:t>
            </a:r>
            <a:r>
              <a:rPr spc="-114" dirty="0"/>
              <a:t> </a:t>
            </a:r>
            <a:r>
              <a:rPr dirty="0"/>
              <a:t>Прим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2668" y="1108405"/>
            <a:ext cx="9144000" cy="86360"/>
            <a:chOff x="772668" y="1108405"/>
            <a:chExt cx="9144000" cy="86360"/>
          </a:xfrm>
        </p:grpSpPr>
        <p:sp>
          <p:nvSpPr>
            <p:cNvPr id="5" name="object 5"/>
            <p:cNvSpPr/>
            <p:nvPr/>
          </p:nvSpPr>
          <p:spPr>
            <a:xfrm>
              <a:off x="772668" y="1112520"/>
              <a:ext cx="9144000" cy="76200"/>
            </a:xfrm>
            <a:custGeom>
              <a:avLst/>
              <a:gdLst/>
              <a:ahLst/>
              <a:cxnLst/>
              <a:rect l="l" t="t" r="r" b="b"/>
              <a:pathLst>
                <a:path w="9144000" h="76200">
                  <a:moveTo>
                    <a:pt x="91440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0" y="76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2668" y="1108404"/>
              <a:ext cx="9144000" cy="86360"/>
            </a:xfrm>
            <a:custGeom>
              <a:avLst/>
              <a:gdLst/>
              <a:ahLst/>
              <a:cxnLst/>
              <a:rect l="l" t="t" r="r" b="b"/>
              <a:pathLst>
                <a:path w="9144000" h="86359">
                  <a:moveTo>
                    <a:pt x="914400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0" y="75742"/>
                  </a:lnTo>
                  <a:lnTo>
                    <a:pt x="609" y="76200"/>
                  </a:lnTo>
                  <a:lnTo>
                    <a:pt x="0" y="76200"/>
                  </a:lnTo>
                  <a:lnTo>
                    <a:pt x="0" y="80010"/>
                  </a:lnTo>
                  <a:lnTo>
                    <a:pt x="0" y="86360"/>
                  </a:lnTo>
                  <a:lnTo>
                    <a:pt x="9144000" y="86360"/>
                  </a:lnTo>
                  <a:lnTo>
                    <a:pt x="9144000" y="80314"/>
                  </a:lnTo>
                  <a:lnTo>
                    <a:pt x="9144000" y="80010"/>
                  </a:lnTo>
                  <a:lnTo>
                    <a:pt x="9144000" y="75742"/>
                  </a:lnTo>
                  <a:lnTo>
                    <a:pt x="9144000" y="10210"/>
                  </a:lnTo>
                  <a:lnTo>
                    <a:pt x="9144000" y="4114"/>
                  </a:lnTo>
                  <a:lnTo>
                    <a:pt x="9139428" y="4114"/>
                  </a:lnTo>
                  <a:lnTo>
                    <a:pt x="9139428" y="10210"/>
                  </a:lnTo>
                  <a:lnTo>
                    <a:pt x="9139428" y="75742"/>
                  </a:lnTo>
                  <a:lnTo>
                    <a:pt x="6096" y="75742"/>
                  </a:lnTo>
                  <a:lnTo>
                    <a:pt x="6096" y="10210"/>
                  </a:lnTo>
                  <a:lnTo>
                    <a:pt x="9139428" y="10210"/>
                  </a:lnTo>
                  <a:lnTo>
                    <a:pt x="9139428" y="4114"/>
                  </a:lnTo>
                  <a:lnTo>
                    <a:pt x="6096" y="4114"/>
                  </a:lnTo>
                  <a:lnTo>
                    <a:pt x="5689" y="4521"/>
                  </a:lnTo>
                  <a:lnTo>
                    <a:pt x="5689" y="80010"/>
                  </a:lnTo>
                  <a:lnTo>
                    <a:pt x="3136" y="80010"/>
                  </a:lnTo>
                  <a:lnTo>
                    <a:pt x="3136" y="78105"/>
                  </a:lnTo>
                  <a:lnTo>
                    <a:pt x="5689" y="80010"/>
                  </a:lnTo>
                  <a:lnTo>
                    <a:pt x="5689" y="4521"/>
                  </a:lnTo>
                  <a:lnTo>
                    <a:pt x="3225" y="6985"/>
                  </a:lnTo>
                  <a:lnTo>
                    <a:pt x="3225" y="3810"/>
                  </a:lnTo>
                  <a:lnTo>
                    <a:pt x="9144000" y="381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51408" y="1243127"/>
            <a:ext cx="8904605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Алгоритъмът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е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разработен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през 1930 </a:t>
            </a:r>
            <a:r>
              <a:rPr sz="2400" spc="-140" dirty="0">
                <a:solidFill>
                  <a:srgbClr val="FFFFFF"/>
                </a:solidFill>
                <a:latin typeface="Times New Roman"/>
                <a:cs typeface="Times New Roman"/>
              </a:rPr>
              <a:t>г.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от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чешкия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математик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Войтех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Ярник и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по-късно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е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преоткрит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от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американския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учен 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Робърт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Прим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през 1957 </a:t>
            </a:r>
            <a:r>
              <a:rPr sz="2400" spc="-140" dirty="0">
                <a:solidFill>
                  <a:srgbClr val="FFFFFF"/>
                </a:solidFill>
                <a:latin typeface="Times New Roman"/>
                <a:cs typeface="Times New Roman"/>
              </a:rPr>
              <a:t>г.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и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от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нидерланския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учен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Едсхер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Дийкстра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през 1959</a:t>
            </a:r>
            <a:r>
              <a:rPr sz="2400" spc="2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Times New Roman"/>
                <a:cs typeface="Times New Roman"/>
              </a:rPr>
              <a:t>г.</a:t>
            </a:r>
            <a:endParaRPr sz="2400">
              <a:latin typeface="Times New Roman"/>
              <a:cs typeface="Times New Roman"/>
            </a:endParaRPr>
          </a:p>
          <a:p>
            <a:pPr marL="12700" marR="74930">
              <a:lnSpc>
                <a:spcPct val="125000"/>
              </a:lnSpc>
            </a:pP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Понякога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този алгоритъм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се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нарича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също и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Алгоритъм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на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Ярник, 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Алгоритъм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на Прим-Ярник,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Алгоритъм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на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Прим-Дийкстра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или DJP  алгоритъм.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Алгоритъмът 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започва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работа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с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един произволен</a:t>
            </a:r>
            <a:r>
              <a:rPr sz="2400" spc="1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възел.</a:t>
            </a:r>
            <a:endParaRPr sz="2400">
              <a:latin typeface="Times New Roman"/>
              <a:cs typeface="Times New Roman"/>
            </a:endParaRPr>
          </a:p>
          <a:p>
            <a:pPr marL="12700" marR="128270">
              <a:lnSpc>
                <a:spcPct val="125000"/>
              </a:lnSpc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След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това,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един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по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един, 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се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добавя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възел, 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който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не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е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свързан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към  новия граф, 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като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всеки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път 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се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избира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възел,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чиято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свързваща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дъга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има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най-малкото 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тегло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и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не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образува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цикъл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от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свързващите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дъги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на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наличните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възли.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417560" cy="6853555"/>
          </a:xfrm>
          <a:custGeom>
            <a:avLst/>
            <a:gdLst/>
            <a:ahLst/>
            <a:cxnLst/>
            <a:rect l="l" t="t" r="r" b="b"/>
            <a:pathLst>
              <a:path w="8417560" h="6853555">
                <a:moveTo>
                  <a:pt x="271653" y="0"/>
                </a:moveTo>
                <a:lnTo>
                  <a:pt x="0" y="0"/>
                </a:lnTo>
                <a:lnTo>
                  <a:pt x="0" y="9144"/>
                </a:lnTo>
                <a:lnTo>
                  <a:pt x="217931" y="10668"/>
                </a:lnTo>
                <a:lnTo>
                  <a:pt x="432816" y="18288"/>
                </a:lnTo>
                <a:lnTo>
                  <a:pt x="647700" y="28956"/>
                </a:lnTo>
                <a:lnTo>
                  <a:pt x="859536" y="44196"/>
                </a:lnTo>
                <a:lnTo>
                  <a:pt x="1071371" y="64008"/>
                </a:lnTo>
                <a:lnTo>
                  <a:pt x="1280159" y="86868"/>
                </a:lnTo>
                <a:lnTo>
                  <a:pt x="1488948" y="115824"/>
                </a:lnTo>
                <a:lnTo>
                  <a:pt x="1694688" y="147828"/>
                </a:lnTo>
                <a:lnTo>
                  <a:pt x="1898904" y="184404"/>
                </a:lnTo>
                <a:lnTo>
                  <a:pt x="2101596" y="224028"/>
                </a:lnTo>
                <a:lnTo>
                  <a:pt x="2301240" y="268224"/>
                </a:lnTo>
                <a:lnTo>
                  <a:pt x="2499360" y="315468"/>
                </a:lnTo>
                <a:lnTo>
                  <a:pt x="2891028" y="423672"/>
                </a:lnTo>
                <a:lnTo>
                  <a:pt x="3083052" y="483108"/>
                </a:lnTo>
                <a:lnTo>
                  <a:pt x="3272028" y="545592"/>
                </a:lnTo>
                <a:lnTo>
                  <a:pt x="3459479" y="612648"/>
                </a:lnTo>
                <a:lnTo>
                  <a:pt x="3643883" y="682751"/>
                </a:lnTo>
                <a:lnTo>
                  <a:pt x="3826764" y="757428"/>
                </a:lnTo>
                <a:lnTo>
                  <a:pt x="4006596" y="833628"/>
                </a:lnTo>
                <a:lnTo>
                  <a:pt x="4184904" y="914400"/>
                </a:lnTo>
                <a:lnTo>
                  <a:pt x="4358640" y="999744"/>
                </a:lnTo>
                <a:lnTo>
                  <a:pt x="4530852" y="1086612"/>
                </a:lnTo>
                <a:lnTo>
                  <a:pt x="4700016" y="1176528"/>
                </a:lnTo>
                <a:lnTo>
                  <a:pt x="4866132" y="1271016"/>
                </a:lnTo>
                <a:lnTo>
                  <a:pt x="5029200" y="1367028"/>
                </a:lnTo>
                <a:lnTo>
                  <a:pt x="5189220" y="1467612"/>
                </a:lnTo>
                <a:lnTo>
                  <a:pt x="5347716" y="1571244"/>
                </a:lnTo>
                <a:lnTo>
                  <a:pt x="5501640" y="1676400"/>
                </a:lnTo>
                <a:lnTo>
                  <a:pt x="5652516" y="1786128"/>
                </a:lnTo>
                <a:lnTo>
                  <a:pt x="5800343" y="1897380"/>
                </a:lnTo>
                <a:lnTo>
                  <a:pt x="5943600" y="2011680"/>
                </a:lnTo>
                <a:lnTo>
                  <a:pt x="6085332" y="2129028"/>
                </a:lnTo>
                <a:lnTo>
                  <a:pt x="6222491" y="2249424"/>
                </a:lnTo>
                <a:lnTo>
                  <a:pt x="6356604" y="2372868"/>
                </a:lnTo>
                <a:lnTo>
                  <a:pt x="6486143" y="2497836"/>
                </a:lnTo>
                <a:lnTo>
                  <a:pt x="6612635" y="2625852"/>
                </a:lnTo>
                <a:lnTo>
                  <a:pt x="6736080" y="2756916"/>
                </a:lnTo>
                <a:lnTo>
                  <a:pt x="6854952" y="2889504"/>
                </a:lnTo>
                <a:lnTo>
                  <a:pt x="6970776" y="3025140"/>
                </a:lnTo>
                <a:lnTo>
                  <a:pt x="7082028" y="3162300"/>
                </a:lnTo>
                <a:lnTo>
                  <a:pt x="7188708" y="3302508"/>
                </a:lnTo>
                <a:lnTo>
                  <a:pt x="7292339" y="3444240"/>
                </a:lnTo>
                <a:lnTo>
                  <a:pt x="7391400" y="3587496"/>
                </a:lnTo>
                <a:lnTo>
                  <a:pt x="7485887" y="3735324"/>
                </a:lnTo>
                <a:lnTo>
                  <a:pt x="7575804" y="3883152"/>
                </a:lnTo>
                <a:lnTo>
                  <a:pt x="7662672" y="4034028"/>
                </a:lnTo>
                <a:lnTo>
                  <a:pt x="7744967" y="4186428"/>
                </a:lnTo>
                <a:lnTo>
                  <a:pt x="7822691" y="4340352"/>
                </a:lnTo>
                <a:lnTo>
                  <a:pt x="7895843" y="4497324"/>
                </a:lnTo>
                <a:lnTo>
                  <a:pt x="7962900" y="4654296"/>
                </a:lnTo>
                <a:lnTo>
                  <a:pt x="8026908" y="4814316"/>
                </a:lnTo>
                <a:lnTo>
                  <a:pt x="8086343" y="4975860"/>
                </a:lnTo>
                <a:lnTo>
                  <a:pt x="8141208" y="5138928"/>
                </a:lnTo>
                <a:lnTo>
                  <a:pt x="8189976" y="5303520"/>
                </a:lnTo>
                <a:lnTo>
                  <a:pt x="8234172" y="5469636"/>
                </a:lnTo>
                <a:lnTo>
                  <a:pt x="8273796" y="5637276"/>
                </a:lnTo>
                <a:lnTo>
                  <a:pt x="8308848" y="5806440"/>
                </a:lnTo>
                <a:lnTo>
                  <a:pt x="8337804" y="5977128"/>
                </a:lnTo>
                <a:lnTo>
                  <a:pt x="8362187" y="6149340"/>
                </a:lnTo>
                <a:lnTo>
                  <a:pt x="8380476" y="6321552"/>
                </a:lnTo>
                <a:lnTo>
                  <a:pt x="8394191" y="6495288"/>
                </a:lnTo>
                <a:lnTo>
                  <a:pt x="8401812" y="6670548"/>
                </a:lnTo>
                <a:lnTo>
                  <a:pt x="8404860" y="6847332"/>
                </a:lnTo>
                <a:lnTo>
                  <a:pt x="8404860" y="6851904"/>
                </a:lnTo>
                <a:lnTo>
                  <a:pt x="8407908" y="6853428"/>
                </a:lnTo>
                <a:lnTo>
                  <a:pt x="8415528" y="6853428"/>
                </a:lnTo>
                <a:lnTo>
                  <a:pt x="8417052" y="6850380"/>
                </a:lnTo>
                <a:lnTo>
                  <a:pt x="8417052" y="6847332"/>
                </a:lnTo>
                <a:lnTo>
                  <a:pt x="8415528" y="6670548"/>
                </a:lnTo>
                <a:lnTo>
                  <a:pt x="8406384" y="6495288"/>
                </a:lnTo>
                <a:lnTo>
                  <a:pt x="8392667" y="6320028"/>
                </a:lnTo>
                <a:lnTo>
                  <a:pt x="8374380" y="6146292"/>
                </a:lnTo>
                <a:lnTo>
                  <a:pt x="8349996" y="5974080"/>
                </a:lnTo>
                <a:lnTo>
                  <a:pt x="8321039" y="5803392"/>
                </a:lnTo>
                <a:lnTo>
                  <a:pt x="8285987" y="5634228"/>
                </a:lnTo>
                <a:lnTo>
                  <a:pt x="8246363" y="5466588"/>
                </a:lnTo>
                <a:lnTo>
                  <a:pt x="8202167" y="5300472"/>
                </a:lnTo>
                <a:lnTo>
                  <a:pt x="8151876" y="5134356"/>
                </a:lnTo>
                <a:lnTo>
                  <a:pt x="8098535" y="4971288"/>
                </a:lnTo>
                <a:lnTo>
                  <a:pt x="8039100" y="4809744"/>
                </a:lnTo>
                <a:lnTo>
                  <a:pt x="7975091" y="4649724"/>
                </a:lnTo>
                <a:lnTo>
                  <a:pt x="7906511" y="4491228"/>
                </a:lnTo>
                <a:lnTo>
                  <a:pt x="7833359" y="4334256"/>
                </a:lnTo>
                <a:lnTo>
                  <a:pt x="7755635" y="4180332"/>
                </a:lnTo>
                <a:lnTo>
                  <a:pt x="7673339" y="4027932"/>
                </a:lnTo>
                <a:lnTo>
                  <a:pt x="7587996" y="3877056"/>
                </a:lnTo>
                <a:lnTo>
                  <a:pt x="7496556" y="3727704"/>
                </a:lnTo>
                <a:lnTo>
                  <a:pt x="7402067" y="3581400"/>
                </a:lnTo>
                <a:lnTo>
                  <a:pt x="7301483" y="3436620"/>
                </a:lnTo>
                <a:lnTo>
                  <a:pt x="7199376" y="3294888"/>
                </a:lnTo>
                <a:lnTo>
                  <a:pt x="7091172" y="3154680"/>
                </a:lnTo>
                <a:lnTo>
                  <a:pt x="6979920" y="3015996"/>
                </a:lnTo>
                <a:lnTo>
                  <a:pt x="6864096" y="2880360"/>
                </a:lnTo>
                <a:lnTo>
                  <a:pt x="6745224" y="2747772"/>
                </a:lnTo>
                <a:lnTo>
                  <a:pt x="6621780" y="2616708"/>
                </a:lnTo>
                <a:lnTo>
                  <a:pt x="6495287" y="2488692"/>
                </a:lnTo>
                <a:lnTo>
                  <a:pt x="6364224" y="2363724"/>
                </a:lnTo>
                <a:lnTo>
                  <a:pt x="6230111" y="2240280"/>
                </a:lnTo>
                <a:lnTo>
                  <a:pt x="6092952" y="2119884"/>
                </a:lnTo>
                <a:lnTo>
                  <a:pt x="5951220" y="2002536"/>
                </a:lnTo>
                <a:lnTo>
                  <a:pt x="5807963" y="1886712"/>
                </a:lnTo>
                <a:lnTo>
                  <a:pt x="5660135" y="1775460"/>
                </a:lnTo>
                <a:lnTo>
                  <a:pt x="5507735" y="1665732"/>
                </a:lnTo>
                <a:lnTo>
                  <a:pt x="5353811" y="1560576"/>
                </a:lnTo>
                <a:lnTo>
                  <a:pt x="5196840" y="1456944"/>
                </a:lnTo>
                <a:lnTo>
                  <a:pt x="5035296" y="1356360"/>
                </a:lnTo>
                <a:lnTo>
                  <a:pt x="4872228" y="1260348"/>
                </a:lnTo>
                <a:lnTo>
                  <a:pt x="4706111" y="1165860"/>
                </a:lnTo>
                <a:lnTo>
                  <a:pt x="4536948" y="1074420"/>
                </a:lnTo>
                <a:lnTo>
                  <a:pt x="4364735" y="987552"/>
                </a:lnTo>
                <a:lnTo>
                  <a:pt x="4189476" y="903732"/>
                </a:lnTo>
                <a:lnTo>
                  <a:pt x="4012692" y="822960"/>
                </a:lnTo>
                <a:lnTo>
                  <a:pt x="3831335" y="745236"/>
                </a:lnTo>
                <a:lnTo>
                  <a:pt x="3648455" y="672084"/>
                </a:lnTo>
                <a:lnTo>
                  <a:pt x="3464052" y="600456"/>
                </a:lnTo>
                <a:lnTo>
                  <a:pt x="3276600" y="534924"/>
                </a:lnTo>
                <a:lnTo>
                  <a:pt x="3086099" y="470916"/>
                </a:lnTo>
                <a:lnTo>
                  <a:pt x="2894076" y="411480"/>
                </a:lnTo>
                <a:lnTo>
                  <a:pt x="2699004" y="355092"/>
                </a:lnTo>
                <a:lnTo>
                  <a:pt x="2502408" y="303275"/>
                </a:lnTo>
                <a:lnTo>
                  <a:pt x="2304288" y="256032"/>
                </a:lnTo>
                <a:lnTo>
                  <a:pt x="2103120" y="211836"/>
                </a:lnTo>
                <a:lnTo>
                  <a:pt x="1900427" y="170688"/>
                </a:lnTo>
                <a:lnTo>
                  <a:pt x="1696212" y="135636"/>
                </a:lnTo>
                <a:lnTo>
                  <a:pt x="1490471" y="103632"/>
                </a:lnTo>
                <a:lnTo>
                  <a:pt x="1281683" y="74675"/>
                </a:lnTo>
                <a:lnTo>
                  <a:pt x="1072895" y="50292"/>
                </a:lnTo>
                <a:lnTo>
                  <a:pt x="647700" y="15240"/>
                </a:lnTo>
                <a:lnTo>
                  <a:pt x="432816" y="4572"/>
                </a:lnTo>
                <a:lnTo>
                  <a:pt x="27165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1408" y="1134922"/>
            <a:ext cx="8680450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Стъпките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на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алгоритъма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на Прим</a:t>
            </a:r>
            <a:r>
              <a:rPr sz="2400" spc="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са:</a:t>
            </a:r>
            <a:endParaRPr sz="2400">
              <a:latin typeface="Times New Roman"/>
              <a:cs typeface="Times New Roman"/>
            </a:endParaRPr>
          </a:p>
          <a:p>
            <a:pPr marL="12700" marR="1685289">
              <a:lnSpc>
                <a:spcPct val="100000"/>
              </a:lnSpc>
              <a:buSzPct val="95833"/>
              <a:buAutoNum type="arabicPeriod"/>
              <a:tabLst>
                <a:tab pos="24193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Изгражда 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се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нов граф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- с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един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възел от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стария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граф. 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2.Докато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новият граф има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по-малко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от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n</a:t>
            </a:r>
            <a:r>
              <a:rPr sz="2400" spc="2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възли,</a:t>
            </a:r>
            <a:endParaRPr sz="2400">
              <a:latin typeface="Times New Roman"/>
              <a:cs typeface="Times New Roman"/>
            </a:endParaRPr>
          </a:p>
          <a:p>
            <a:pPr marL="1213485" marR="506730" lvl="1" indent="-457200">
              <a:lnSpc>
                <a:spcPct val="100000"/>
              </a:lnSpc>
              <a:buAutoNum type="arabicPeriod"/>
              <a:tabLst>
                <a:tab pos="1213485" algn="l"/>
                <a:tab pos="121412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Намира 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се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възела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от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стария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граф, 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който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е с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най-малка 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свързваща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дъга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към новия</a:t>
            </a:r>
            <a:r>
              <a:rPr sz="24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граф,</a:t>
            </a:r>
            <a:endParaRPr sz="2400">
              <a:latin typeface="Times New Roman"/>
              <a:cs typeface="Times New Roman"/>
            </a:endParaRPr>
          </a:p>
          <a:p>
            <a:pPr marL="1213485" lvl="1" indent="-457834">
              <a:lnSpc>
                <a:spcPct val="100000"/>
              </a:lnSpc>
              <a:buAutoNum type="arabicPeriod"/>
              <a:tabLst>
                <a:tab pos="1213485" algn="l"/>
                <a:tab pos="121412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Възелът 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се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добавя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към новия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граф.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1213485" marR="5080" indent="-457200">
              <a:lnSpc>
                <a:spcPct val="100000"/>
              </a:lnSpc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На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всяка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стъпка 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се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присъединява един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възел,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така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че в края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ще има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една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граф, 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който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съдържа всички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възли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и 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това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ще 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бъде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минимално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покриващо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дърво на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оригиналния</a:t>
            </a:r>
            <a:r>
              <a:rPr sz="2400" spc="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граф.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417052" cy="6853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18331" y="2434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0496" y="350520"/>
            <a:ext cx="4125595" cy="6858000"/>
            <a:chOff x="920496" y="350520"/>
            <a:chExt cx="4125595" cy="6858000"/>
          </a:xfrm>
        </p:grpSpPr>
        <p:sp>
          <p:nvSpPr>
            <p:cNvPr id="5" name="object 5"/>
            <p:cNvSpPr/>
            <p:nvPr/>
          </p:nvSpPr>
          <p:spPr>
            <a:xfrm>
              <a:off x="2749296" y="350519"/>
              <a:ext cx="2296795" cy="6858634"/>
            </a:xfrm>
            <a:custGeom>
              <a:avLst/>
              <a:gdLst/>
              <a:ahLst/>
              <a:cxnLst/>
              <a:rect l="l" t="t" r="r" b="b"/>
              <a:pathLst>
                <a:path w="2296795" h="6858634">
                  <a:moveTo>
                    <a:pt x="163068" y="5715000"/>
                  </a:moveTo>
                  <a:lnTo>
                    <a:pt x="10668" y="2514600"/>
                  </a:lnTo>
                  <a:lnTo>
                    <a:pt x="0" y="2516124"/>
                  </a:lnTo>
                  <a:lnTo>
                    <a:pt x="152400" y="5716524"/>
                  </a:lnTo>
                  <a:lnTo>
                    <a:pt x="163068" y="5715000"/>
                  </a:lnTo>
                  <a:close/>
                </a:path>
                <a:path w="2296795" h="6858634">
                  <a:moveTo>
                    <a:pt x="1447800" y="2452116"/>
                  </a:moveTo>
                  <a:lnTo>
                    <a:pt x="1440180" y="2446020"/>
                  </a:lnTo>
                  <a:lnTo>
                    <a:pt x="925068" y="3035808"/>
                  </a:lnTo>
                  <a:lnTo>
                    <a:pt x="932688" y="3041904"/>
                  </a:lnTo>
                  <a:lnTo>
                    <a:pt x="1447800" y="2452116"/>
                  </a:lnTo>
                  <a:close/>
                </a:path>
                <a:path w="2296795" h="6858634">
                  <a:moveTo>
                    <a:pt x="1610868" y="2516124"/>
                  </a:moveTo>
                  <a:lnTo>
                    <a:pt x="1600200" y="2514600"/>
                  </a:lnTo>
                  <a:lnTo>
                    <a:pt x="1524000" y="3048000"/>
                  </a:lnTo>
                  <a:lnTo>
                    <a:pt x="1534668" y="3049524"/>
                  </a:lnTo>
                  <a:lnTo>
                    <a:pt x="1610868" y="2516124"/>
                  </a:lnTo>
                  <a:close/>
                </a:path>
                <a:path w="2296795" h="6858634">
                  <a:moveTo>
                    <a:pt x="2296668" y="0"/>
                  </a:moveTo>
                  <a:lnTo>
                    <a:pt x="2296668" y="0"/>
                  </a:lnTo>
                  <a:lnTo>
                    <a:pt x="2209800" y="0"/>
                  </a:lnTo>
                  <a:lnTo>
                    <a:pt x="2209800" y="6858013"/>
                  </a:lnTo>
                  <a:lnTo>
                    <a:pt x="2220468" y="6858013"/>
                  </a:lnTo>
                  <a:lnTo>
                    <a:pt x="2286000" y="6858013"/>
                  </a:lnTo>
                  <a:lnTo>
                    <a:pt x="2296668" y="6858013"/>
                  </a:lnTo>
                  <a:lnTo>
                    <a:pt x="2296668" y="6853441"/>
                  </a:lnTo>
                  <a:lnTo>
                    <a:pt x="2296668" y="6096"/>
                  </a:lnTo>
                  <a:lnTo>
                    <a:pt x="2296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9268" y="5379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44696" y="5375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1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7068" y="56083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2496" y="56037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245364" y="466344"/>
                  </a:move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close/>
                </a:path>
                <a:path w="467994" h="467995">
                  <a:moveTo>
                    <a:pt x="257556" y="1524"/>
                  </a:moveTo>
                  <a:lnTo>
                    <a:pt x="210312" y="1524"/>
                  </a:lnTo>
                  <a:lnTo>
                    <a:pt x="185928" y="6095"/>
                  </a:lnTo>
                  <a:lnTo>
                    <a:pt x="143256" y="18287"/>
                  </a:lnTo>
                  <a:lnTo>
                    <a:pt x="85343" y="53339"/>
                  </a:lnTo>
                  <a:lnTo>
                    <a:pt x="53340" y="85343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6" y="345947"/>
                  </a:lnTo>
                  <a:lnTo>
                    <a:pt x="53340" y="382524"/>
                  </a:lnTo>
                  <a:lnTo>
                    <a:pt x="85343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2" y="167639"/>
                  </a:lnTo>
                  <a:lnTo>
                    <a:pt x="36576" y="126492"/>
                  </a:lnTo>
                  <a:lnTo>
                    <a:pt x="60960" y="91439"/>
                  </a:lnTo>
                  <a:lnTo>
                    <a:pt x="91440" y="60960"/>
                  </a:lnTo>
                  <a:lnTo>
                    <a:pt x="128016" y="36575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303276" y="10668"/>
                  </a:lnTo>
                  <a:lnTo>
                    <a:pt x="280416" y="4572"/>
                  </a:lnTo>
                  <a:lnTo>
                    <a:pt x="257556" y="1524"/>
                  </a:lnTo>
                  <a:close/>
                </a:path>
                <a:path w="467994" h="467995">
                  <a:moveTo>
                    <a:pt x="303276" y="10668"/>
                  </a:moveTo>
                  <a:lnTo>
                    <a:pt x="257556" y="10668"/>
                  </a:lnTo>
                  <a:lnTo>
                    <a:pt x="300228" y="19812"/>
                  </a:lnTo>
                  <a:lnTo>
                    <a:pt x="321564" y="27431"/>
                  </a:lnTo>
                  <a:lnTo>
                    <a:pt x="359664" y="48768"/>
                  </a:lnTo>
                  <a:lnTo>
                    <a:pt x="406908" y="91439"/>
                  </a:lnTo>
                  <a:lnTo>
                    <a:pt x="431292" y="128016"/>
                  </a:lnTo>
                  <a:lnTo>
                    <a:pt x="448056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5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1" y="457200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2" y="121919"/>
                  </a:lnTo>
                  <a:lnTo>
                    <a:pt x="414528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6" y="10668"/>
                  </a:lnTo>
                  <a:close/>
                </a:path>
                <a:path w="467994" h="467995">
                  <a:moveTo>
                    <a:pt x="233172" y="0"/>
                  </a:moveTo>
                  <a:lnTo>
                    <a:pt x="220980" y="1524"/>
                  </a:lnTo>
                  <a:lnTo>
                    <a:pt x="245364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5068" y="32461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0496" y="2633471"/>
              <a:ext cx="3363595" cy="3665220"/>
            </a:xfrm>
            <a:custGeom>
              <a:avLst/>
              <a:gdLst/>
              <a:ahLst/>
              <a:cxnLst/>
              <a:rect l="l" t="t" r="r" b="b"/>
              <a:pathLst>
                <a:path w="3363595" h="3665220">
                  <a:moveTo>
                    <a:pt x="1607820" y="7620"/>
                  </a:moveTo>
                  <a:lnTo>
                    <a:pt x="1603248" y="0"/>
                  </a:lnTo>
                  <a:lnTo>
                    <a:pt x="395922" y="673608"/>
                  </a:lnTo>
                  <a:lnTo>
                    <a:pt x="382524" y="661416"/>
                  </a:lnTo>
                  <a:lnTo>
                    <a:pt x="324612" y="626364"/>
                  </a:lnTo>
                  <a:lnTo>
                    <a:pt x="280416" y="612648"/>
                  </a:lnTo>
                  <a:lnTo>
                    <a:pt x="257556" y="609600"/>
                  </a:lnTo>
                  <a:lnTo>
                    <a:pt x="245364" y="609600"/>
                  </a:lnTo>
                  <a:lnTo>
                    <a:pt x="233172" y="608076"/>
                  </a:lnTo>
                  <a:lnTo>
                    <a:pt x="220980" y="609600"/>
                  </a:lnTo>
                  <a:lnTo>
                    <a:pt x="210312" y="609600"/>
                  </a:lnTo>
                  <a:lnTo>
                    <a:pt x="185928" y="614172"/>
                  </a:lnTo>
                  <a:lnTo>
                    <a:pt x="143256" y="626364"/>
                  </a:lnTo>
                  <a:lnTo>
                    <a:pt x="85344" y="661416"/>
                  </a:lnTo>
                  <a:lnTo>
                    <a:pt x="53340" y="693420"/>
                  </a:lnTo>
                  <a:lnTo>
                    <a:pt x="18288" y="751332"/>
                  </a:lnTo>
                  <a:lnTo>
                    <a:pt x="4572" y="795528"/>
                  </a:lnTo>
                  <a:lnTo>
                    <a:pt x="1524" y="818388"/>
                  </a:lnTo>
                  <a:lnTo>
                    <a:pt x="1524" y="830580"/>
                  </a:lnTo>
                  <a:lnTo>
                    <a:pt x="0" y="842772"/>
                  </a:lnTo>
                  <a:lnTo>
                    <a:pt x="1524" y="853440"/>
                  </a:lnTo>
                  <a:lnTo>
                    <a:pt x="1524" y="865632"/>
                  </a:lnTo>
                  <a:lnTo>
                    <a:pt x="10668" y="911352"/>
                  </a:lnTo>
                  <a:lnTo>
                    <a:pt x="28956" y="954024"/>
                  </a:lnTo>
                  <a:lnTo>
                    <a:pt x="53340" y="990600"/>
                  </a:lnTo>
                  <a:lnTo>
                    <a:pt x="85344" y="1022604"/>
                  </a:lnTo>
                  <a:lnTo>
                    <a:pt x="143256" y="1057656"/>
                  </a:lnTo>
                  <a:lnTo>
                    <a:pt x="210312" y="1074420"/>
                  </a:lnTo>
                  <a:lnTo>
                    <a:pt x="222504" y="1074420"/>
                  </a:lnTo>
                  <a:lnTo>
                    <a:pt x="234696" y="1075944"/>
                  </a:lnTo>
                  <a:lnTo>
                    <a:pt x="245364" y="1074420"/>
                  </a:lnTo>
                  <a:lnTo>
                    <a:pt x="257556" y="1074420"/>
                  </a:lnTo>
                  <a:lnTo>
                    <a:pt x="303276" y="1065276"/>
                  </a:lnTo>
                  <a:lnTo>
                    <a:pt x="345948" y="1046988"/>
                  </a:lnTo>
                  <a:lnTo>
                    <a:pt x="382524" y="1022604"/>
                  </a:lnTo>
                  <a:lnTo>
                    <a:pt x="394855" y="1011389"/>
                  </a:lnTo>
                  <a:lnTo>
                    <a:pt x="678180" y="1368552"/>
                  </a:lnTo>
                  <a:lnTo>
                    <a:pt x="685800" y="1362456"/>
                  </a:lnTo>
                  <a:lnTo>
                    <a:pt x="401866" y="1004531"/>
                  </a:lnTo>
                  <a:lnTo>
                    <a:pt x="414528" y="990600"/>
                  </a:lnTo>
                  <a:lnTo>
                    <a:pt x="428244" y="972312"/>
                  </a:lnTo>
                  <a:lnTo>
                    <a:pt x="449580" y="932688"/>
                  </a:lnTo>
                  <a:lnTo>
                    <a:pt x="457200" y="911352"/>
                  </a:lnTo>
                  <a:lnTo>
                    <a:pt x="466344" y="865632"/>
                  </a:lnTo>
                  <a:lnTo>
                    <a:pt x="466344" y="853440"/>
                  </a:lnTo>
                  <a:lnTo>
                    <a:pt x="467868" y="841248"/>
                  </a:lnTo>
                  <a:lnTo>
                    <a:pt x="466344" y="829056"/>
                  </a:lnTo>
                  <a:lnTo>
                    <a:pt x="466344" y="818388"/>
                  </a:lnTo>
                  <a:lnTo>
                    <a:pt x="461772" y="794004"/>
                  </a:lnTo>
                  <a:lnTo>
                    <a:pt x="457200" y="772668"/>
                  </a:lnTo>
                  <a:lnTo>
                    <a:pt x="457200" y="819912"/>
                  </a:lnTo>
                  <a:lnTo>
                    <a:pt x="457200" y="865632"/>
                  </a:lnTo>
                  <a:lnTo>
                    <a:pt x="448056" y="908304"/>
                  </a:lnTo>
                  <a:lnTo>
                    <a:pt x="431292" y="949452"/>
                  </a:lnTo>
                  <a:lnTo>
                    <a:pt x="406908" y="984504"/>
                  </a:lnTo>
                  <a:lnTo>
                    <a:pt x="376428" y="1014984"/>
                  </a:lnTo>
                  <a:lnTo>
                    <a:pt x="339852" y="1039368"/>
                  </a:lnTo>
                  <a:lnTo>
                    <a:pt x="300228" y="1056132"/>
                  </a:lnTo>
                  <a:lnTo>
                    <a:pt x="256032" y="1065276"/>
                  </a:lnTo>
                  <a:lnTo>
                    <a:pt x="210312" y="1065276"/>
                  </a:lnTo>
                  <a:lnTo>
                    <a:pt x="167640" y="1056132"/>
                  </a:lnTo>
                  <a:lnTo>
                    <a:pt x="126492" y="1039368"/>
                  </a:lnTo>
                  <a:lnTo>
                    <a:pt x="91440" y="1014984"/>
                  </a:lnTo>
                  <a:lnTo>
                    <a:pt x="60960" y="984504"/>
                  </a:lnTo>
                  <a:lnTo>
                    <a:pt x="36576" y="947928"/>
                  </a:lnTo>
                  <a:lnTo>
                    <a:pt x="19812" y="908304"/>
                  </a:lnTo>
                  <a:lnTo>
                    <a:pt x="10668" y="864108"/>
                  </a:lnTo>
                  <a:lnTo>
                    <a:pt x="10668" y="818388"/>
                  </a:lnTo>
                  <a:lnTo>
                    <a:pt x="19812" y="775716"/>
                  </a:lnTo>
                  <a:lnTo>
                    <a:pt x="36576" y="734568"/>
                  </a:lnTo>
                  <a:lnTo>
                    <a:pt x="60960" y="699516"/>
                  </a:lnTo>
                  <a:lnTo>
                    <a:pt x="91440" y="669036"/>
                  </a:lnTo>
                  <a:lnTo>
                    <a:pt x="128016" y="644652"/>
                  </a:lnTo>
                  <a:lnTo>
                    <a:pt x="167640" y="627888"/>
                  </a:lnTo>
                  <a:lnTo>
                    <a:pt x="211836" y="618744"/>
                  </a:lnTo>
                  <a:lnTo>
                    <a:pt x="257556" y="618744"/>
                  </a:lnTo>
                  <a:lnTo>
                    <a:pt x="300228" y="627888"/>
                  </a:lnTo>
                  <a:lnTo>
                    <a:pt x="341376" y="644652"/>
                  </a:lnTo>
                  <a:lnTo>
                    <a:pt x="376428" y="669036"/>
                  </a:lnTo>
                  <a:lnTo>
                    <a:pt x="406908" y="699516"/>
                  </a:lnTo>
                  <a:lnTo>
                    <a:pt x="431292" y="736092"/>
                  </a:lnTo>
                  <a:lnTo>
                    <a:pt x="448056" y="775716"/>
                  </a:lnTo>
                  <a:lnTo>
                    <a:pt x="457200" y="819912"/>
                  </a:lnTo>
                  <a:lnTo>
                    <a:pt x="457200" y="772668"/>
                  </a:lnTo>
                  <a:lnTo>
                    <a:pt x="438912" y="729996"/>
                  </a:lnTo>
                  <a:lnTo>
                    <a:pt x="414528" y="693420"/>
                  </a:lnTo>
                  <a:lnTo>
                    <a:pt x="403364" y="681151"/>
                  </a:lnTo>
                  <a:lnTo>
                    <a:pt x="1607820" y="7620"/>
                  </a:lnTo>
                  <a:close/>
                </a:path>
                <a:path w="3363595" h="3665220">
                  <a:moveTo>
                    <a:pt x="1760220" y="3657600"/>
                  </a:moveTo>
                  <a:lnTo>
                    <a:pt x="1159764" y="3361944"/>
                  </a:lnTo>
                  <a:lnTo>
                    <a:pt x="1155192" y="3371088"/>
                  </a:lnTo>
                  <a:lnTo>
                    <a:pt x="1755648" y="3665220"/>
                  </a:lnTo>
                  <a:lnTo>
                    <a:pt x="1760220" y="3657600"/>
                  </a:lnTo>
                  <a:close/>
                </a:path>
                <a:path w="3363595" h="3665220">
                  <a:moveTo>
                    <a:pt x="3198876" y="3140964"/>
                  </a:moveTo>
                  <a:lnTo>
                    <a:pt x="3194304" y="3133344"/>
                  </a:lnTo>
                  <a:lnTo>
                    <a:pt x="2212848" y="3657600"/>
                  </a:lnTo>
                  <a:lnTo>
                    <a:pt x="2217420" y="3665220"/>
                  </a:lnTo>
                  <a:lnTo>
                    <a:pt x="3198876" y="3140964"/>
                  </a:lnTo>
                  <a:close/>
                </a:path>
                <a:path w="3363595" h="3665220">
                  <a:moveTo>
                    <a:pt x="3200400" y="2811780"/>
                  </a:moveTo>
                  <a:lnTo>
                    <a:pt x="2761488" y="2144268"/>
                  </a:lnTo>
                  <a:lnTo>
                    <a:pt x="2753868" y="2148840"/>
                  </a:lnTo>
                  <a:lnTo>
                    <a:pt x="3192780" y="2816352"/>
                  </a:lnTo>
                  <a:lnTo>
                    <a:pt x="3200400" y="2811780"/>
                  </a:lnTo>
                  <a:close/>
                </a:path>
                <a:path w="3363595" h="3665220">
                  <a:moveTo>
                    <a:pt x="3363468" y="1222248"/>
                  </a:moveTo>
                  <a:lnTo>
                    <a:pt x="3352800" y="1222248"/>
                  </a:lnTo>
                  <a:lnTo>
                    <a:pt x="3352800" y="2746248"/>
                  </a:lnTo>
                  <a:lnTo>
                    <a:pt x="3363468" y="2746248"/>
                  </a:lnTo>
                  <a:lnTo>
                    <a:pt x="3363468" y="12222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61020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89744" y="3958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99382" y="4034993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23246" y="28920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32871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99382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56557" y="441604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46918" y="6016180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99246" y="609249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13471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99246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65744" y="2739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99246" y="33492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08871" y="4263580"/>
            <a:ext cx="204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79971" y="33492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80284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80420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89607" y="4034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42195" y="34255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04284" y="35016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42195" y="4492180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42058" y="5711444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66058" y="5239651"/>
            <a:ext cx="923290" cy="4826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32557" y="6168627"/>
            <a:ext cx="95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758695" y="4389120"/>
            <a:ext cx="163195" cy="1221105"/>
          </a:xfrm>
          <a:custGeom>
            <a:avLst/>
            <a:gdLst/>
            <a:ahLst/>
            <a:cxnLst/>
            <a:rect l="l" t="t" r="r" b="b"/>
            <a:pathLst>
              <a:path w="163194" h="1221104">
                <a:moveTo>
                  <a:pt x="10668" y="0"/>
                </a:moveTo>
                <a:lnTo>
                  <a:pt x="0" y="1523"/>
                </a:lnTo>
                <a:lnTo>
                  <a:pt x="152400" y="1220723"/>
                </a:lnTo>
                <a:lnTo>
                  <a:pt x="163068" y="1219200"/>
                </a:lnTo>
                <a:lnTo>
                  <a:pt x="106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2608579" y="830122"/>
            <a:ext cx="668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solidFill>
                  <a:srgbClr val="FFFFFF"/>
                </a:solidFill>
              </a:rPr>
              <a:t>Г</a:t>
            </a:r>
            <a:r>
              <a:rPr sz="2400" dirty="0">
                <a:solidFill>
                  <a:srgbClr val="FFFFFF"/>
                </a:solidFill>
              </a:rPr>
              <a:t>раф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417052" cy="6853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18331" y="2434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0496" y="350520"/>
            <a:ext cx="4125595" cy="6858000"/>
            <a:chOff x="920496" y="350520"/>
            <a:chExt cx="4125595" cy="6858000"/>
          </a:xfrm>
        </p:grpSpPr>
        <p:sp>
          <p:nvSpPr>
            <p:cNvPr id="5" name="object 5"/>
            <p:cNvSpPr/>
            <p:nvPr/>
          </p:nvSpPr>
          <p:spPr>
            <a:xfrm>
              <a:off x="2749296" y="350519"/>
              <a:ext cx="2296795" cy="6858634"/>
            </a:xfrm>
            <a:custGeom>
              <a:avLst/>
              <a:gdLst/>
              <a:ahLst/>
              <a:cxnLst/>
              <a:rect l="l" t="t" r="r" b="b"/>
              <a:pathLst>
                <a:path w="2296795" h="6858634">
                  <a:moveTo>
                    <a:pt x="163068" y="5715000"/>
                  </a:moveTo>
                  <a:lnTo>
                    <a:pt x="10668" y="2514600"/>
                  </a:lnTo>
                  <a:lnTo>
                    <a:pt x="0" y="2516124"/>
                  </a:lnTo>
                  <a:lnTo>
                    <a:pt x="152400" y="5716524"/>
                  </a:lnTo>
                  <a:lnTo>
                    <a:pt x="163068" y="5715000"/>
                  </a:lnTo>
                  <a:close/>
                </a:path>
                <a:path w="2296795" h="6858634">
                  <a:moveTo>
                    <a:pt x="1447800" y="2452116"/>
                  </a:moveTo>
                  <a:lnTo>
                    <a:pt x="1440180" y="2446020"/>
                  </a:lnTo>
                  <a:lnTo>
                    <a:pt x="925068" y="3035808"/>
                  </a:lnTo>
                  <a:lnTo>
                    <a:pt x="932688" y="3041904"/>
                  </a:lnTo>
                  <a:lnTo>
                    <a:pt x="1447800" y="2452116"/>
                  </a:lnTo>
                  <a:close/>
                </a:path>
                <a:path w="2296795" h="6858634">
                  <a:moveTo>
                    <a:pt x="1610868" y="2516124"/>
                  </a:moveTo>
                  <a:lnTo>
                    <a:pt x="1600200" y="2514600"/>
                  </a:lnTo>
                  <a:lnTo>
                    <a:pt x="1524000" y="3048000"/>
                  </a:lnTo>
                  <a:lnTo>
                    <a:pt x="1534668" y="3049524"/>
                  </a:lnTo>
                  <a:lnTo>
                    <a:pt x="1610868" y="2516124"/>
                  </a:lnTo>
                  <a:close/>
                </a:path>
                <a:path w="2296795" h="6858634">
                  <a:moveTo>
                    <a:pt x="2296668" y="0"/>
                  </a:moveTo>
                  <a:lnTo>
                    <a:pt x="2296668" y="0"/>
                  </a:lnTo>
                  <a:lnTo>
                    <a:pt x="2209800" y="0"/>
                  </a:lnTo>
                  <a:lnTo>
                    <a:pt x="2209800" y="6858013"/>
                  </a:lnTo>
                  <a:lnTo>
                    <a:pt x="2220468" y="6858013"/>
                  </a:lnTo>
                  <a:lnTo>
                    <a:pt x="2286000" y="6858013"/>
                  </a:lnTo>
                  <a:lnTo>
                    <a:pt x="2296668" y="6858013"/>
                  </a:lnTo>
                  <a:lnTo>
                    <a:pt x="2296668" y="6853441"/>
                  </a:lnTo>
                  <a:lnTo>
                    <a:pt x="2296668" y="6096"/>
                  </a:lnTo>
                  <a:lnTo>
                    <a:pt x="2296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9268" y="5379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44696" y="5375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1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7068" y="56083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0496" y="3241547"/>
              <a:ext cx="3199130" cy="3057525"/>
            </a:xfrm>
            <a:custGeom>
              <a:avLst/>
              <a:gdLst/>
              <a:ahLst/>
              <a:cxnLst/>
              <a:rect l="l" t="t" r="r" b="b"/>
              <a:pathLst>
                <a:path w="3199129" h="3057525">
                  <a:moveTo>
                    <a:pt x="467868" y="233172"/>
                  </a:move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57200" y="164592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6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2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2" y="167640"/>
                  </a:lnTo>
                  <a:lnTo>
                    <a:pt x="36576" y="126492"/>
                  </a:lnTo>
                  <a:lnTo>
                    <a:pt x="60960" y="91440"/>
                  </a:lnTo>
                  <a:lnTo>
                    <a:pt x="91440" y="60960"/>
                  </a:lnTo>
                  <a:lnTo>
                    <a:pt x="128016" y="36576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257556" y="10668"/>
                  </a:lnTo>
                  <a:lnTo>
                    <a:pt x="300228" y="19812"/>
                  </a:lnTo>
                  <a:lnTo>
                    <a:pt x="341376" y="36576"/>
                  </a:lnTo>
                  <a:lnTo>
                    <a:pt x="376428" y="60960"/>
                  </a:lnTo>
                  <a:lnTo>
                    <a:pt x="406908" y="91440"/>
                  </a:lnTo>
                  <a:lnTo>
                    <a:pt x="431292" y="128016"/>
                  </a:lnTo>
                  <a:lnTo>
                    <a:pt x="448056" y="167640"/>
                  </a:lnTo>
                  <a:lnTo>
                    <a:pt x="457200" y="211836"/>
                  </a:lnTo>
                  <a:lnTo>
                    <a:pt x="457200" y="164592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4" y="53340"/>
                  </a:lnTo>
                  <a:lnTo>
                    <a:pt x="324612" y="18288"/>
                  </a:lnTo>
                  <a:lnTo>
                    <a:pt x="280416" y="4572"/>
                  </a:lnTo>
                  <a:lnTo>
                    <a:pt x="257556" y="1524"/>
                  </a:lnTo>
                  <a:lnTo>
                    <a:pt x="245364" y="1524"/>
                  </a:lnTo>
                  <a:lnTo>
                    <a:pt x="233172" y="0"/>
                  </a:lnTo>
                  <a:lnTo>
                    <a:pt x="220980" y="1524"/>
                  </a:ln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8"/>
                  </a:lnTo>
                  <a:lnTo>
                    <a:pt x="85344" y="53340"/>
                  </a:lnTo>
                  <a:lnTo>
                    <a:pt x="53340" y="85344"/>
                  </a:lnTo>
                  <a:lnTo>
                    <a:pt x="18288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6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4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close/>
                </a:path>
                <a:path w="3199129" h="3057525">
                  <a:moveTo>
                    <a:pt x="1760220" y="3049524"/>
                  </a:moveTo>
                  <a:lnTo>
                    <a:pt x="1165593" y="2756751"/>
                  </a:lnTo>
                  <a:lnTo>
                    <a:pt x="1176528" y="2744724"/>
                  </a:lnTo>
                  <a:lnTo>
                    <a:pt x="1190244" y="2726436"/>
                  </a:lnTo>
                  <a:lnTo>
                    <a:pt x="1211580" y="2686812"/>
                  </a:lnTo>
                  <a:lnTo>
                    <a:pt x="1219200" y="2665476"/>
                  </a:lnTo>
                  <a:lnTo>
                    <a:pt x="1228344" y="2619756"/>
                  </a:lnTo>
                  <a:lnTo>
                    <a:pt x="1228344" y="2607564"/>
                  </a:lnTo>
                  <a:lnTo>
                    <a:pt x="1229868" y="2595372"/>
                  </a:lnTo>
                  <a:lnTo>
                    <a:pt x="1228344" y="2583180"/>
                  </a:lnTo>
                  <a:lnTo>
                    <a:pt x="1228344" y="2572512"/>
                  </a:lnTo>
                  <a:lnTo>
                    <a:pt x="1223772" y="2548128"/>
                  </a:lnTo>
                  <a:lnTo>
                    <a:pt x="1219200" y="2526792"/>
                  </a:lnTo>
                  <a:lnTo>
                    <a:pt x="1219200" y="2574036"/>
                  </a:lnTo>
                  <a:lnTo>
                    <a:pt x="1219200" y="2619756"/>
                  </a:lnTo>
                  <a:lnTo>
                    <a:pt x="1210056" y="2662440"/>
                  </a:lnTo>
                  <a:lnTo>
                    <a:pt x="1193292" y="2703576"/>
                  </a:lnTo>
                  <a:lnTo>
                    <a:pt x="1168908" y="2738628"/>
                  </a:lnTo>
                  <a:lnTo>
                    <a:pt x="1138428" y="2769108"/>
                  </a:lnTo>
                  <a:lnTo>
                    <a:pt x="1101852" y="2793492"/>
                  </a:lnTo>
                  <a:lnTo>
                    <a:pt x="1062228" y="2810256"/>
                  </a:lnTo>
                  <a:lnTo>
                    <a:pt x="1018032" y="2819400"/>
                  </a:lnTo>
                  <a:lnTo>
                    <a:pt x="972312" y="2819400"/>
                  </a:lnTo>
                  <a:lnTo>
                    <a:pt x="929640" y="2810256"/>
                  </a:lnTo>
                  <a:lnTo>
                    <a:pt x="888492" y="2793492"/>
                  </a:lnTo>
                  <a:lnTo>
                    <a:pt x="853440" y="2769108"/>
                  </a:lnTo>
                  <a:lnTo>
                    <a:pt x="822960" y="2738628"/>
                  </a:lnTo>
                  <a:lnTo>
                    <a:pt x="798576" y="2702052"/>
                  </a:lnTo>
                  <a:lnTo>
                    <a:pt x="781812" y="2662440"/>
                  </a:lnTo>
                  <a:lnTo>
                    <a:pt x="772668" y="2618232"/>
                  </a:lnTo>
                  <a:lnTo>
                    <a:pt x="772668" y="2572512"/>
                  </a:lnTo>
                  <a:lnTo>
                    <a:pt x="781812" y="2529840"/>
                  </a:lnTo>
                  <a:lnTo>
                    <a:pt x="798576" y="2488692"/>
                  </a:lnTo>
                  <a:lnTo>
                    <a:pt x="822960" y="2453640"/>
                  </a:lnTo>
                  <a:lnTo>
                    <a:pt x="853440" y="2423160"/>
                  </a:lnTo>
                  <a:lnTo>
                    <a:pt x="890016" y="2398776"/>
                  </a:lnTo>
                  <a:lnTo>
                    <a:pt x="929640" y="2382012"/>
                  </a:lnTo>
                  <a:lnTo>
                    <a:pt x="973836" y="2372868"/>
                  </a:lnTo>
                  <a:lnTo>
                    <a:pt x="1019556" y="2372868"/>
                  </a:lnTo>
                  <a:lnTo>
                    <a:pt x="1062228" y="2382012"/>
                  </a:lnTo>
                  <a:lnTo>
                    <a:pt x="1103376" y="2398776"/>
                  </a:lnTo>
                  <a:lnTo>
                    <a:pt x="1138428" y="2423160"/>
                  </a:lnTo>
                  <a:lnTo>
                    <a:pt x="1168908" y="2453640"/>
                  </a:lnTo>
                  <a:lnTo>
                    <a:pt x="1193292" y="2490216"/>
                  </a:lnTo>
                  <a:lnTo>
                    <a:pt x="1210056" y="2529840"/>
                  </a:lnTo>
                  <a:lnTo>
                    <a:pt x="1219200" y="2574036"/>
                  </a:lnTo>
                  <a:lnTo>
                    <a:pt x="1219200" y="2526792"/>
                  </a:lnTo>
                  <a:lnTo>
                    <a:pt x="1200912" y="2484120"/>
                  </a:lnTo>
                  <a:lnTo>
                    <a:pt x="1176528" y="2447544"/>
                  </a:lnTo>
                  <a:lnTo>
                    <a:pt x="1144524" y="2415540"/>
                  </a:lnTo>
                  <a:lnTo>
                    <a:pt x="1086612" y="2380488"/>
                  </a:lnTo>
                  <a:lnTo>
                    <a:pt x="1042416" y="2366772"/>
                  </a:lnTo>
                  <a:lnTo>
                    <a:pt x="1019556" y="2363724"/>
                  </a:lnTo>
                  <a:lnTo>
                    <a:pt x="1007364" y="2363724"/>
                  </a:lnTo>
                  <a:lnTo>
                    <a:pt x="995172" y="2362200"/>
                  </a:lnTo>
                  <a:lnTo>
                    <a:pt x="982980" y="2363724"/>
                  </a:lnTo>
                  <a:lnTo>
                    <a:pt x="972312" y="2363724"/>
                  </a:lnTo>
                  <a:lnTo>
                    <a:pt x="947928" y="2368296"/>
                  </a:lnTo>
                  <a:lnTo>
                    <a:pt x="905256" y="2380488"/>
                  </a:lnTo>
                  <a:lnTo>
                    <a:pt x="847344" y="2415540"/>
                  </a:lnTo>
                  <a:lnTo>
                    <a:pt x="815340" y="2447544"/>
                  </a:lnTo>
                  <a:lnTo>
                    <a:pt x="780288" y="2505456"/>
                  </a:lnTo>
                  <a:lnTo>
                    <a:pt x="766572" y="2549652"/>
                  </a:lnTo>
                  <a:lnTo>
                    <a:pt x="763524" y="2572512"/>
                  </a:lnTo>
                  <a:lnTo>
                    <a:pt x="763524" y="2584704"/>
                  </a:lnTo>
                  <a:lnTo>
                    <a:pt x="762000" y="2596896"/>
                  </a:lnTo>
                  <a:lnTo>
                    <a:pt x="763524" y="2607564"/>
                  </a:lnTo>
                  <a:lnTo>
                    <a:pt x="763524" y="2619756"/>
                  </a:lnTo>
                  <a:lnTo>
                    <a:pt x="772668" y="2665476"/>
                  </a:lnTo>
                  <a:lnTo>
                    <a:pt x="790956" y="2708148"/>
                  </a:lnTo>
                  <a:lnTo>
                    <a:pt x="815340" y="2744724"/>
                  </a:lnTo>
                  <a:lnTo>
                    <a:pt x="847344" y="2776728"/>
                  </a:lnTo>
                  <a:lnTo>
                    <a:pt x="905256" y="2811780"/>
                  </a:lnTo>
                  <a:lnTo>
                    <a:pt x="972312" y="2828544"/>
                  </a:lnTo>
                  <a:lnTo>
                    <a:pt x="984504" y="2828544"/>
                  </a:lnTo>
                  <a:lnTo>
                    <a:pt x="996696" y="2830068"/>
                  </a:lnTo>
                  <a:lnTo>
                    <a:pt x="1007364" y="2828544"/>
                  </a:lnTo>
                  <a:lnTo>
                    <a:pt x="1019556" y="2828544"/>
                  </a:lnTo>
                  <a:lnTo>
                    <a:pt x="1065276" y="2819400"/>
                  </a:lnTo>
                  <a:lnTo>
                    <a:pt x="1107948" y="2801112"/>
                  </a:lnTo>
                  <a:lnTo>
                    <a:pt x="1144524" y="2776728"/>
                  </a:lnTo>
                  <a:lnTo>
                    <a:pt x="1158062" y="2764421"/>
                  </a:lnTo>
                  <a:lnTo>
                    <a:pt x="1755648" y="3057144"/>
                  </a:lnTo>
                  <a:lnTo>
                    <a:pt x="1760220" y="3049524"/>
                  </a:lnTo>
                  <a:close/>
                </a:path>
                <a:path w="3199129" h="3057525">
                  <a:moveTo>
                    <a:pt x="3198876" y="2532888"/>
                  </a:moveTo>
                  <a:lnTo>
                    <a:pt x="3194304" y="2525268"/>
                  </a:lnTo>
                  <a:lnTo>
                    <a:pt x="2212848" y="3049524"/>
                  </a:lnTo>
                  <a:lnTo>
                    <a:pt x="2217420" y="3057144"/>
                  </a:lnTo>
                  <a:lnTo>
                    <a:pt x="3198876" y="25328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12164" y="3634740"/>
              <a:ext cx="294640" cy="367665"/>
            </a:xfrm>
            <a:custGeom>
              <a:avLst/>
              <a:gdLst/>
              <a:ahLst/>
              <a:cxnLst/>
              <a:rect l="l" t="t" r="r" b="b"/>
              <a:pathLst>
                <a:path w="294640" h="367664">
                  <a:moveTo>
                    <a:pt x="7620" y="0"/>
                  </a:moveTo>
                  <a:lnTo>
                    <a:pt x="0" y="6096"/>
                  </a:lnTo>
                  <a:lnTo>
                    <a:pt x="286512" y="367284"/>
                  </a:lnTo>
                  <a:lnTo>
                    <a:pt x="294132" y="36118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74364" y="3855720"/>
              <a:ext cx="609600" cy="1594485"/>
            </a:xfrm>
            <a:custGeom>
              <a:avLst/>
              <a:gdLst/>
              <a:ahLst/>
              <a:cxnLst/>
              <a:rect l="l" t="t" r="r" b="b"/>
              <a:pathLst>
                <a:path w="609600" h="1594485">
                  <a:moveTo>
                    <a:pt x="446532" y="1589532"/>
                  </a:moveTo>
                  <a:lnTo>
                    <a:pt x="7620" y="922020"/>
                  </a:lnTo>
                  <a:lnTo>
                    <a:pt x="0" y="926592"/>
                  </a:lnTo>
                  <a:lnTo>
                    <a:pt x="438912" y="1594104"/>
                  </a:lnTo>
                  <a:lnTo>
                    <a:pt x="446532" y="1589532"/>
                  </a:lnTo>
                  <a:close/>
                </a:path>
                <a:path w="609600" h="1594485">
                  <a:moveTo>
                    <a:pt x="609600" y="0"/>
                  </a:moveTo>
                  <a:lnTo>
                    <a:pt x="598932" y="0"/>
                  </a:lnTo>
                  <a:lnTo>
                    <a:pt x="598932" y="1524000"/>
                  </a:lnTo>
                  <a:lnTo>
                    <a:pt x="609600" y="15240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13688" y="2633471"/>
              <a:ext cx="1214755" cy="684530"/>
            </a:xfrm>
            <a:custGeom>
              <a:avLst/>
              <a:gdLst/>
              <a:ahLst/>
              <a:cxnLst/>
              <a:rect l="l" t="t" r="r" b="b"/>
              <a:pathLst>
                <a:path w="1214755" h="684529">
                  <a:moveTo>
                    <a:pt x="1210056" y="0"/>
                  </a:moveTo>
                  <a:lnTo>
                    <a:pt x="0" y="675132"/>
                  </a:lnTo>
                  <a:lnTo>
                    <a:pt x="4571" y="684276"/>
                  </a:lnTo>
                  <a:lnTo>
                    <a:pt x="1214628" y="7620"/>
                  </a:lnTo>
                  <a:lnTo>
                    <a:pt x="121005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61020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9744" y="3958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99382" y="4034993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23246" y="28920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32871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99382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56557" y="441604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13471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99246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65744" y="2739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99246" y="33492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08871" y="4263580"/>
            <a:ext cx="204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79971" y="33492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80284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80420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89607" y="4034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42195" y="34255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04284" y="35016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42195" y="4492180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758695" y="2631948"/>
            <a:ext cx="7706995" cy="4125595"/>
            <a:chOff x="1758695" y="2631948"/>
            <a:chExt cx="7706995" cy="4125595"/>
          </a:xfrm>
        </p:grpSpPr>
        <p:sp>
          <p:nvSpPr>
            <p:cNvPr id="33" name="object 33"/>
            <p:cNvSpPr/>
            <p:nvPr/>
          </p:nvSpPr>
          <p:spPr>
            <a:xfrm>
              <a:off x="1758695" y="4389120"/>
              <a:ext cx="163195" cy="1221105"/>
            </a:xfrm>
            <a:custGeom>
              <a:avLst/>
              <a:gdLst/>
              <a:ahLst/>
              <a:cxnLst/>
              <a:rect l="l" t="t" r="r" b="b"/>
              <a:pathLst>
                <a:path w="163194" h="1221104">
                  <a:moveTo>
                    <a:pt x="10668" y="0"/>
                  </a:moveTo>
                  <a:lnTo>
                    <a:pt x="0" y="1523"/>
                  </a:lnTo>
                  <a:lnTo>
                    <a:pt x="152400" y="1220723"/>
                  </a:lnTo>
                  <a:lnTo>
                    <a:pt x="163068" y="12192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06895" y="2631948"/>
              <a:ext cx="3058668" cy="41254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2274823" y="830122"/>
            <a:ext cx="1335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</a:rPr>
              <a:t>Стар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граф</a:t>
            </a:r>
            <a:endParaRPr sz="2400"/>
          </a:p>
        </p:txBody>
      </p:sp>
      <p:sp>
        <p:nvSpPr>
          <p:cNvPr id="36" name="object 36"/>
          <p:cNvSpPr txBox="1"/>
          <p:nvPr/>
        </p:nvSpPr>
        <p:spPr>
          <a:xfrm>
            <a:off x="6976364" y="830122"/>
            <a:ext cx="1229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Нов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граф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395233" y="26634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797296" y="2862072"/>
            <a:ext cx="3592195" cy="3665220"/>
            <a:chOff x="5797296" y="2862072"/>
            <a:chExt cx="3592195" cy="3665220"/>
          </a:xfrm>
        </p:grpSpPr>
        <p:sp>
          <p:nvSpPr>
            <p:cNvPr id="39" name="object 39"/>
            <p:cNvSpPr/>
            <p:nvPr/>
          </p:nvSpPr>
          <p:spPr>
            <a:xfrm>
              <a:off x="7626096" y="3025139"/>
              <a:ext cx="1610995" cy="3270885"/>
            </a:xfrm>
            <a:custGeom>
              <a:avLst/>
              <a:gdLst/>
              <a:ahLst/>
              <a:cxnLst/>
              <a:rect l="l" t="t" r="r" b="b"/>
              <a:pathLst>
                <a:path w="1610995" h="3270885">
                  <a:moveTo>
                    <a:pt x="163068" y="3268980"/>
                  </a:moveTo>
                  <a:lnTo>
                    <a:pt x="10668" y="68580"/>
                  </a:lnTo>
                  <a:lnTo>
                    <a:pt x="0" y="70104"/>
                  </a:lnTo>
                  <a:lnTo>
                    <a:pt x="152400" y="3270504"/>
                  </a:lnTo>
                  <a:lnTo>
                    <a:pt x="163068" y="3268980"/>
                  </a:lnTo>
                  <a:close/>
                </a:path>
                <a:path w="1610995" h="3270885">
                  <a:moveTo>
                    <a:pt x="1447800" y="6096"/>
                  </a:moveTo>
                  <a:lnTo>
                    <a:pt x="1440180" y="0"/>
                  </a:lnTo>
                  <a:lnTo>
                    <a:pt x="925068" y="589788"/>
                  </a:lnTo>
                  <a:lnTo>
                    <a:pt x="932688" y="595884"/>
                  </a:lnTo>
                  <a:lnTo>
                    <a:pt x="1447800" y="6096"/>
                  </a:lnTo>
                  <a:close/>
                </a:path>
                <a:path w="1610995" h="3270885">
                  <a:moveTo>
                    <a:pt x="1610868" y="70104"/>
                  </a:moveTo>
                  <a:lnTo>
                    <a:pt x="1600200" y="68580"/>
                  </a:lnTo>
                  <a:lnTo>
                    <a:pt x="1524000" y="601980"/>
                  </a:lnTo>
                  <a:lnTo>
                    <a:pt x="1534668" y="603504"/>
                  </a:lnTo>
                  <a:lnTo>
                    <a:pt x="1610868" y="7010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59296" y="5603747"/>
              <a:ext cx="2830195" cy="696595"/>
            </a:xfrm>
            <a:custGeom>
              <a:avLst/>
              <a:gdLst/>
              <a:ahLst/>
              <a:cxnLst/>
              <a:rect l="l" t="t" r="r" b="b"/>
              <a:pathLst>
                <a:path w="2830195" h="696595">
                  <a:moveTo>
                    <a:pt x="467868" y="461772"/>
                  </a:moveTo>
                  <a:lnTo>
                    <a:pt x="466344" y="449580"/>
                  </a:lnTo>
                  <a:lnTo>
                    <a:pt x="466344" y="438912"/>
                  </a:lnTo>
                  <a:lnTo>
                    <a:pt x="461772" y="414528"/>
                  </a:lnTo>
                  <a:lnTo>
                    <a:pt x="457200" y="393192"/>
                  </a:lnTo>
                  <a:lnTo>
                    <a:pt x="457200" y="440436"/>
                  </a:lnTo>
                  <a:lnTo>
                    <a:pt x="457200" y="486156"/>
                  </a:lnTo>
                  <a:lnTo>
                    <a:pt x="448056" y="528828"/>
                  </a:lnTo>
                  <a:lnTo>
                    <a:pt x="431292" y="569976"/>
                  </a:lnTo>
                  <a:lnTo>
                    <a:pt x="406908" y="605028"/>
                  </a:lnTo>
                  <a:lnTo>
                    <a:pt x="376428" y="635508"/>
                  </a:lnTo>
                  <a:lnTo>
                    <a:pt x="339852" y="659892"/>
                  </a:lnTo>
                  <a:lnTo>
                    <a:pt x="300228" y="676656"/>
                  </a:lnTo>
                  <a:lnTo>
                    <a:pt x="256032" y="685800"/>
                  </a:lnTo>
                  <a:lnTo>
                    <a:pt x="210312" y="685800"/>
                  </a:lnTo>
                  <a:lnTo>
                    <a:pt x="167640" y="676656"/>
                  </a:lnTo>
                  <a:lnTo>
                    <a:pt x="126492" y="659892"/>
                  </a:lnTo>
                  <a:lnTo>
                    <a:pt x="91427" y="635508"/>
                  </a:lnTo>
                  <a:lnTo>
                    <a:pt x="60960" y="605028"/>
                  </a:lnTo>
                  <a:lnTo>
                    <a:pt x="36576" y="568452"/>
                  </a:lnTo>
                  <a:lnTo>
                    <a:pt x="19799" y="528828"/>
                  </a:lnTo>
                  <a:lnTo>
                    <a:pt x="10668" y="484632"/>
                  </a:lnTo>
                  <a:lnTo>
                    <a:pt x="10668" y="438912"/>
                  </a:lnTo>
                  <a:lnTo>
                    <a:pt x="19799" y="396240"/>
                  </a:lnTo>
                  <a:lnTo>
                    <a:pt x="36576" y="355092"/>
                  </a:lnTo>
                  <a:lnTo>
                    <a:pt x="60960" y="320040"/>
                  </a:lnTo>
                  <a:lnTo>
                    <a:pt x="91427" y="289560"/>
                  </a:lnTo>
                  <a:lnTo>
                    <a:pt x="128016" y="265176"/>
                  </a:lnTo>
                  <a:lnTo>
                    <a:pt x="167640" y="248412"/>
                  </a:lnTo>
                  <a:lnTo>
                    <a:pt x="211836" y="239268"/>
                  </a:lnTo>
                  <a:lnTo>
                    <a:pt x="257556" y="239268"/>
                  </a:lnTo>
                  <a:lnTo>
                    <a:pt x="300228" y="248412"/>
                  </a:lnTo>
                  <a:lnTo>
                    <a:pt x="341376" y="265176"/>
                  </a:lnTo>
                  <a:lnTo>
                    <a:pt x="376428" y="289560"/>
                  </a:lnTo>
                  <a:lnTo>
                    <a:pt x="406908" y="320040"/>
                  </a:lnTo>
                  <a:lnTo>
                    <a:pt x="431292" y="356616"/>
                  </a:lnTo>
                  <a:lnTo>
                    <a:pt x="448056" y="396240"/>
                  </a:lnTo>
                  <a:lnTo>
                    <a:pt x="457200" y="440436"/>
                  </a:lnTo>
                  <a:lnTo>
                    <a:pt x="457200" y="393192"/>
                  </a:lnTo>
                  <a:lnTo>
                    <a:pt x="438912" y="350520"/>
                  </a:lnTo>
                  <a:lnTo>
                    <a:pt x="414528" y="313944"/>
                  </a:lnTo>
                  <a:lnTo>
                    <a:pt x="382524" y="281940"/>
                  </a:lnTo>
                  <a:lnTo>
                    <a:pt x="324612" y="246888"/>
                  </a:lnTo>
                  <a:lnTo>
                    <a:pt x="280416" y="233172"/>
                  </a:lnTo>
                  <a:lnTo>
                    <a:pt x="257556" y="230124"/>
                  </a:lnTo>
                  <a:lnTo>
                    <a:pt x="245364" y="230124"/>
                  </a:lnTo>
                  <a:lnTo>
                    <a:pt x="233172" y="228600"/>
                  </a:lnTo>
                  <a:lnTo>
                    <a:pt x="220980" y="230124"/>
                  </a:lnTo>
                  <a:lnTo>
                    <a:pt x="210312" y="230124"/>
                  </a:lnTo>
                  <a:lnTo>
                    <a:pt x="185928" y="234696"/>
                  </a:lnTo>
                  <a:lnTo>
                    <a:pt x="143256" y="246888"/>
                  </a:lnTo>
                  <a:lnTo>
                    <a:pt x="85344" y="281940"/>
                  </a:lnTo>
                  <a:lnTo>
                    <a:pt x="53327" y="313944"/>
                  </a:lnTo>
                  <a:lnTo>
                    <a:pt x="18275" y="371856"/>
                  </a:lnTo>
                  <a:lnTo>
                    <a:pt x="4572" y="416052"/>
                  </a:lnTo>
                  <a:lnTo>
                    <a:pt x="1524" y="438912"/>
                  </a:lnTo>
                  <a:lnTo>
                    <a:pt x="1524" y="451104"/>
                  </a:lnTo>
                  <a:lnTo>
                    <a:pt x="0" y="463296"/>
                  </a:lnTo>
                  <a:lnTo>
                    <a:pt x="1524" y="473964"/>
                  </a:lnTo>
                  <a:lnTo>
                    <a:pt x="1524" y="486156"/>
                  </a:lnTo>
                  <a:lnTo>
                    <a:pt x="10668" y="531876"/>
                  </a:lnTo>
                  <a:lnTo>
                    <a:pt x="28956" y="574548"/>
                  </a:lnTo>
                  <a:lnTo>
                    <a:pt x="53327" y="611124"/>
                  </a:lnTo>
                  <a:lnTo>
                    <a:pt x="85344" y="643128"/>
                  </a:lnTo>
                  <a:lnTo>
                    <a:pt x="143256" y="678180"/>
                  </a:lnTo>
                  <a:lnTo>
                    <a:pt x="210312" y="694944"/>
                  </a:lnTo>
                  <a:lnTo>
                    <a:pt x="222504" y="694944"/>
                  </a:lnTo>
                  <a:lnTo>
                    <a:pt x="234696" y="696468"/>
                  </a:lnTo>
                  <a:lnTo>
                    <a:pt x="245364" y="694944"/>
                  </a:lnTo>
                  <a:lnTo>
                    <a:pt x="257556" y="694944"/>
                  </a:lnTo>
                  <a:lnTo>
                    <a:pt x="303276" y="685800"/>
                  </a:lnTo>
                  <a:lnTo>
                    <a:pt x="345948" y="667512"/>
                  </a:lnTo>
                  <a:lnTo>
                    <a:pt x="382524" y="643128"/>
                  </a:lnTo>
                  <a:lnTo>
                    <a:pt x="414528" y="611124"/>
                  </a:lnTo>
                  <a:lnTo>
                    <a:pt x="449580" y="553212"/>
                  </a:lnTo>
                  <a:lnTo>
                    <a:pt x="466344" y="486156"/>
                  </a:lnTo>
                  <a:lnTo>
                    <a:pt x="466344" y="473964"/>
                  </a:lnTo>
                  <a:lnTo>
                    <a:pt x="467868" y="461772"/>
                  </a:lnTo>
                  <a:close/>
                </a:path>
                <a:path w="2830195" h="696595">
                  <a:moveTo>
                    <a:pt x="2830068" y="233172"/>
                  </a:moveTo>
                  <a:lnTo>
                    <a:pt x="2828544" y="220980"/>
                  </a:lnTo>
                  <a:lnTo>
                    <a:pt x="2828544" y="210312"/>
                  </a:lnTo>
                  <a:lnTo>
                    <a:pt x="2823972" y="185928"/>
                  </a:lnTo>
                  <a:lnTo>
                    <a:pt x="2819400" y="164592"/>
                  </a:lnTo>
                  <a:lnTo>
                    <a:pt x="2819400" y="211836"/>
                  </a:lnTo>
                  <a:lnTo>
                    <a:pt x="2819400" y="257556"/>
                  </a:lnTo>
                  <a:lnTo>
                    <a:pt x="2810256" y="300240"/>
                  </a:lnTo>
                  <a:lnTo>
                    <a:pt x="2793492" y="341376"/>
                  </a:lnTo>
                  <a:lnTo>
                    <a:pt x="2769108" y="376428"/>
                  </a:lnTo>
                  <a:lnTo>
                    <a:pt x="2738628" y="406908"/>
                  </a:lnTo>
                  <a:lnTo>
                    <a:pt x="2702052" y="431292"/>
                  </a:lnTo>
                  <a:lnTo>
                    <a:pt x="2662428" y="448056"/>
                  </a:lnTo>
                  <a:lnTo>
                    <a:pt x="2618232" y="457200"/>
                  </a:lnTo>
                  <a:lnTo>
                    <a:pt x="2572512" y="457200"/>
                  </a:lnTo>
                  <a:lnTo>
                    <a:pt x="2529840" y="448056"/>
                  </a:lnTo>
                  <a:lnTo>
                    <a:pt x="2488692" y="431292"/>
                  </a:lnTo>
                  <a:lnTo>
                    <a:pt x="2453640" y="406908"/>
                  </a:lnTo>
                  <a:lnTo>
                    <a:pt x="2423160" y="376428"/>
                  </a:lnTo>
                  <a:lnTo>
                    <a:pt x="2398776" y="339852"/>
                  </a:lnTo>
                  <a:lnTo>
                    <a:pt x="2382012" y="300240"/>
                  </a:lnTo>
                  <a:lnTo>
                    <a:pt x="2372868" y="256032"/>
                  </a:lnTo>
                  <a:lnTo>
                    <a:pt x="2372868" y="210312"/>
                  </a:lnTo>
                  <a:lnTo>
                    <a:pt x="2382012" y="167640"/>
                  </a:lnTo>
                  <a:lnTo>
                    <a:pt x="2398776" y="126492"/>
                  </a:lnTo>
                  <a:lnTo>
                    <a:pt x="2423160" y="91440"/>
                  </a:lnTo>
                  <a:lnTo>
                    <a:pt x="2453640" y="60960"/>
                  </a:lnTo>
                  <a:lnTo>
                    <a:pt x="2490216" y="36576"/>
                  </a:lnTo>
                  <a:lnTo>
                    <a:pt x="2529840" y="19812"/>
                  </a:lnTo>
                  <a:lnTo>
                    <a:pt x="2574036" y="10668"/>
                  </a:lnTo>
                  <a:lnTo>
                    <a:pt x="2619756" y="10668"/>
                  </a:lnTo>
                  <a:lnTo>
                    <a:pt x="2662428" y="19812"/>
                  </a:lnTo>
                  <a:lnTo>
                    <a:pt x="2703576" y="36576"/>
                  </a:lnTo>
                  <a:lnTo>
                    <a:pt x="2738628" y="60960"/>
                  </a:lnTo>
                  <a:lnTo>
                    <a:pt x="2769108" y="91440"/>
                  </a:lnTo>
                  <a:lnTo>
                    <a:pt x="2793492" y="128016"/>
                  </a:lnTo>
                  <a:lnTo>
                    <a:pt x="2810256" y="167640"/>
                  </a:lnTo>
                  <a:lnTo>
                    <a:pt x="2819400" y="211836"/>
                  </a:lnTo>
                  <a:lnTo>
                    <a:pt x="2819400" y="164592"/>
                  </a:lnTo>
                  <a:lnTo>
                    <a:pt x="2801112" y="121920"/>
                  </a:lnTo>
                  <a:lnTo>
                    <a:pt x="2776728" y="85344"/>
                  </a:lnTo>
                  <a:lnTo>
                    <a:pt x="2744724" y="53340"/>
                  </a:lnTo>
                  <a:lnTo>
                    <a:pt x="2686812" y="18288"/>
                  </a:lnTo>
                  <a:lnTo>
                    <a:pt x="2642616" y="4572"/>
                  </a:lnTo>
                  <a:lnTo>
                    <a:pt x="2619756" y="1524"/>
                  </a:lnTo>
                  <a:lnTo>
                    <a:pt x="2607564" y="1524"/>
                  </a:lnTo>
                  <a:lnTo>
                    <a:pt x="2595372" y="0"/>
                  </a:lnTo>
                  <a:lnTo>
                    <a:pt x="2583180" y="1524"/>
                  </a:lnTo>
                  <a:lnTo>
                    <a:pt x="2572512" y="1524"/>
                  </a:lnTo>
                  <a:lnTo>
                    <a:pt x="2548128" y="6096"/>
                  </a:lnTo>
                  <a:lnTo>
                    <a:pt x="2505456" y="18288"/>
                  </a:lnTo>
                  <a:lnTo>
                    <a:pt x="2447544" y="53340"/>
                  </a:lnTo>
                  <a:lnTo>
                    <a:pt x="2415540" y="85344"/>
                  </a:lnTo>
                  <a:lnTo>
                    <a:pt x="2380488" y="143256"/>
                  </a:lnTo>
                  <a:lnTo>
                    <a:pt x="2366772" y="187452"/>
                  </a:lnTo>
                  <a:lnTo>
                    <a:pt x="2363724" y="210312"/>
                  </a:lnTo>
                  <a:lnTo>
                    <a:pt x="2363724" y="222504"/>
                  </a:lnTo>
                  <a:lnTo>
                    <a:pt x="2362200" y="234696"/>
                  </a:lnTo>
                  <a:lnTo>
                    <a:pt x="2363724" y="245364"/>
                  </a:lnTo>
                  <a:lnTo>
                    <a:pt x="2363724" y="257556"/>
                  </a:lnTo>
                  <a:lnTo>
                    <a:pt x="2372868" y="303276"/>
                  </a:lnTo>
                  <a:lnTo>
                    <a:pt x="2391156" y="345948"/>
                  </a:lnTo>
                  <a:lnTo>
                    <a:pt x="2415540" y="382524"/>
                  </a:lnTo>
                  <a:lnTo>
                    <a:pt x="2447544" y="414528"/>
                  </a:lnTo>
                  <a:lnTo>
                    <a:pt x="2505456" y="449580"/>
                  </a:lnTo>
                  <a:lnTo>
                    <a:pt x="2572512" y="466344"/>
                  </a:lnTo>
                  <a:lnTo>
                    <a:pt x="2584704" y="466344"/>
                  </a:lnTo>
                  <a:lnTo>
                    <a:pt x="2596896" y="467868"/>
                  </a:lnTo>
                  <a:lnTo>
                    <a:pt x="2607564" y="466344"/>
                  </a:lnTo>
                  <a:lnTo>
                    <a:pt x="2619756" y="466344"/>
                  </a:lnTo>
                  <a:lnTo>
                    <a:pt x="2665476" y="457200"/>
                  </a:lnTo>
                  <a:lnTo>
                    <a:pt x="2708148" y="438912"/>
                  </a:lnTo>
                  <a:lnTo>
                    <a:pt x="2744724" y="414528"/>
                  </a:lnTo>
                  <a:lnTo>
                    <a:pt x="2776728" y="382524"/>
                  </a:lnTo>
                  <a:lnTo>
                    <a:pt x="2811780" y="324612"/>
                  </a:lnTo>
                  <a:lnTo>
                    <a:pt x="2828544" y="257556"/>
                  </a:lnTo>
                  <a:lnTo>
                    <a:pt x="2828544" y="245364"/>
                  </a:lnTo>
                  <a:lnTo>
                    <a:pt x="28300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01868" y="3474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97296" y="3470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43344" y="5995416"/>
              <a:ext cx="2052955" cy="532130"/>
            </a:xfrm>
            <a:custGeom>
              <a:avLst/>
              <a:gdLst/>
              <a:ahLst/>
              <a:cxnLst/>
              <a:rect l="l" t="t" r="r" b="b"/>
              <a:pathLst>
                <a:path w="2052954" h="532129">
                  <a:moveTo>
                    <a:pt x="605028" y="513588"/>
                  </a:moveTo>
                  <a:lnTo>
                    <a:pt x="4572" y="219456"/>
                  </a:lnTo>
                  <a:lnTo>
                    <a:pt x="0" y="227076"/>
                  </a:lnTo>
                  <a:lnTo>
                    <a:pt x="600456" y="522732"/>
                  </a:lnTo>
                  <a:lnTo>
                    <a:pt x="605028" y="513588"/>
                  </a:lnTo>
                  <a:close/>
                </a:path>
                <a:path w="2052954" h="532129">
                  <a:moveTo>
                    <a:pt x="2052828" y="7620"/>
                  </a:moveTo>
                  <a:lnTo>
                    <a:pt x="2048256" y="0"/>
                  </a:lnTo>
                  <a:lnTo>
                    <a:pt x="1066800" y="524256"/>
                  </a:lnTo>
                  <a:lnTo>
                    <a:pt x="1071372" y="531876"/>
                  </a:lnTo>
                  <a:lnTo>
                    <a:pt x="2052828" y="762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88964" y="3863339"/>
              <a:ext cx="294640" cy="367665"/>
            </a:xfrm>
            <a:custGeom>
              <a:avLst/>
              <a:gdLst/>
              <a:ahLst/>
              <a:cxnLst/>
              <a:rect l="l" t="t" r="r" b="b"/>
              <a:pathLst>
                <a:path w="294639" h="367664">
                  <a:moveTo>
                    <a:pt x="7620" y="0"/>
                  </a:moveTo>
                  <a:lnTo>
                    <a:pt x="0" y="6096"/>
                  </a:lnTo>
                  <a:lnTo>
                    <a:pt x="286512" y="367284"/>
                  </a:lnTo>
                  <a:lnTo>
                    <a:pt x="294132" y="361188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551164" y="4084319"/>
              <a:ext cx="609600" cy="1594485"/>
            </a:xfrm>
            <a:custGeom>
              <a:avLst/>
              <a:gdLst/>
              <a:ahLst/>
              <a:cxnLst/>
              <a:rect l="l" t="t" r="r" b="b"/>
              <a:pathLst>
                <a:path w="609600" h="1594485">
                  <a:moveTo>
                    <a:pt x="446532" y="1589532"/>
                  </a:moveTo>
                  <a:lnTo>
                    <a:pt x="7620" y="922020"/>
                  </a:lnTo>
                  <a:lnTo>
                    <a:pt x="0" y="926592"/>
                  </a:lnTo>
                  <a:lnTo>
                    <a:pt x="438912" y="1594104"/>
                  </a:lnTo>
                  <a:lnTo>
                    <a:pt x="446532" y="1589532"/>
                  </a:lnTo>
                  <a:close/>
                </a:path>
                <a:path w="609600" h="1594485">
                  <a:moveTo>
                    <a:pt x="609600" y="0"/>
                  </a:moveTo>
                  <a:lnTo>
                    <a:pt x="598932" y="0"/>
                  </a:lnTo>
                  <a:lnTo>
                    <a:pt x="598932" y="1524000"/>
                  </a:lnTo>
                  <a:lnTo>
                    <a:pt x="609600" y="15240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90488" y="2862072"/>
              <a:ext cx="1214755" cy="684530"/>
            </a:xfrm>
            <a:custGeom>
              <a:avLst/>
              <a:gdLst/>
              <a:ahLst/>
              <a:cxnLst/>
              <a:rect l="l" t="t" r="r" b="b"/>
              <a:pathLst>
                <a:path w="1214754" h="684529">
                  <a:moveTo>
                    <a:pt x="1210056" y="0"/>
                  </a:moveTo>
                  <a:lnTo>
                    <a:pt x="0" y="675132"/>
                  </a:lnTo>
                  <a:lnTo>
                    <a:pt x="4572" y="684276"/>
                  </a:lnTo>
                  <a:lnTo>
                    <a:pt x="1214628" y="7620"/>
                  </a:lnTo>
                  <a:lnTo>
                    <a:pt x="121005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337744" y="3806405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166646" y="41874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776284" y="4263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699969" y="3120631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309595" y="3196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776284" y="510180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233458" y="4644631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490195" y="510180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175969" y="510180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642646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175969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785595" y="4492180"/>
            <a:ext cx="204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956871" y="35778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557007" y="2739580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157144" y="2739580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566331" y="4263580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318919" y="36541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081007" y="37302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318919" y="4720767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635495" y="4617720"/>
            <a:ext cx="163195" cy="1221105"/>
          </a:xfrm>
          <a:custGeom>
            <a:avLst/>
            <a:gdLst/>
            <a:ahLst/>
            <a:cxnLst/>
            <a:rect l="l" t="t" r="r" b="b"/>
            <a:pathLst>
              <a:path w="163195" h="1221104">
                <a:moveTo>
                  <a:pt x="10668" y="0"/>
                </a:moveTo>
                <a:lnTo>
                  <a:pt x="0" y="1523"/>
                </a:lnTo>
                <a:lnTo>
                  <a:pt x="152400" y="1220723"/>
                </a:lnTo>
                <a:lnTo>
                  <a:pt x="163068" y="1219200"/>
                </a:lnTo>
                <a:lnTo>
                  <a:pt x="1066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366058" y="5273684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204284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242782" y="5502271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H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9081007" y="5730859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718782" y="5959446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746918" y="603559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299246" y="611191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J</a:t>
            </a:r>
          </a:p>
        </p:txBody>
      </p:sp>
      <p:sp>
        <p:nvSpPr>
          <p:cNvPr id="76" name="object 76"/>
          <p:cNvSpPr txBox="1"/>
          <p:nvPr/>
        </p:nvSpPr>
        <p:spPr>
          <a:xfrm>
            <a:off x="8623820" y="626418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175969" y="6340496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709458" y="6416633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417052" cy="6853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18331" y="2434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0496" y="350520"/>
            <a:ext cx="4125595" cy="6858000"/>
            <a:chOff x="920496" y="350520"/>
            <a:chExt cx="4125595" cy="6858000"/>
          </a:xfrm>
        </p:grpSpPr>
        <p:sp>
          <p:nvSpPr>
            <p:cNvPr id="5" name="object 5"/>
            <p:cNvSpPr/>
            <p:nvPr/>
          </p:nvSpPr>
          <p:spPr>
            <a:xfrm>
              <a:off x="2749296" y="350519"/>
              <a:ext cx="2296795" cy="6858634"/>
            </a:xfrm>
            <a:custGeom>
              <a:avLst/>
              <a:gdLst/>
              <a:ahLst/>
              <a:cxnLst/>
              <a:rect l="l" t="t" r="r" b="b"/>
              <a:pathLst>
                <a:path w="2296795" h="6858634">
                  <a:moveTo>
                    <a:pt x="163068" y="5715000"/>
                  </a:moveTo>
                  <a:lnTo>
                    <a:pt x="10668" y="2514600"/>
                  </a:lnTo>
                  <a:lnTo>
                    <a:pt x="0" y="2516124"/>
                  </a:lnTo>
                  <a:lnTo>
                    <a:pt x="152400" y="5716524"/>
                  </a:lnTo>
                  <a:lnTo>
                    <a:pt x="163068" y="5715000"/>
                  </a:lnTo>
                  <a:close/>
                </a:path>
                <a:path w="2296795" h="6858634">
                  <a:moveTo>
                    <a:pt x="1447800" y="2452116"/>
                  </a:moveTo>
                  <a:lnTo>
                    <a:pt x="1440180" y="2446020"/>
                  </a:lnTo>
                  <a:lnTo>
                    <a:pt x="925068" y="3035808"/>
                  </a:lnTo>
                  <a:lnTo>
                    <a:pt x="932688" y="3041904"/>
                  </a:lnTo>
                  <a:lnTo>
                    <a:pt x="1447800" y="2452116"/>
                  </a:lnTo>
                  <a:close/>
                </a:path>
                <a:path w="2296795" h="6858634">
                  <a:moveTo>
                    <a:pt x="1610868" y="2516124"/>
                  </a:moveTo>
                  <a:lnTo>
                    <a:pt x="1600200" y="2514600"/>
                  </a:lnTo>
                  <a:lnTo>
                    <a:pt x="1524000" y="3048000"/>
                  </a:lnTo>
                  <a:lnTo>
                    <a:pt x="1534668" y="3049524"/>
                  </a:lnTo>
                  <a:lnTo>
                    <a:pt x="1610868" y="2516124"/>
                  </a:lnTo>
                  <a:close/>
                </a:path>
                <a:path w="2296795" h="6858634">
                  <a:moveTo>
                    <a:pt x="2296668" y="0"/>
                  </a:moveTo>
                  <a:lnTo>
                    <a:pt x="2296668" y="0"/>
                  </a:lnTo>
                  <a:lnTo>
                    <a:pt x="2209800" y="0"/>
                  </a:lnTo>
                  <a:lnTo>
                    <a:pt x="2209800" y="6858013"/>
                  </a:lnTo>
                  <a:lnTo>
                    <a:pt x="2220468" y="6858013"/>
                  </a:lnTo>
                  <a:lnTo>
                    <a:pt x="2286000" y="6858013"/>
                  </a:lnTo>
                  <a:lnTo>
                    <a:pt x="2296668" y="6858013"/>
                  </a:lnTo>
                  <a:lnTo>
                    <a:pt x="2296668" y="6853441"/>
                  </a:lnTo>
                  <a:lnTo>
                    <a:pt x="2296668" y="6096"/>
                  </a:lnTo>
                  <a:lnTo>
                    <a:pt x="2296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9268" y="5379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44696" y="5375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1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7068" y="56083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0496" y="3241547"/>
              <a:ext cx="3199130" cy="3057525"/>
            </a:xfrm>
            <a:custGeom>
              <a:avLst/>
              <a:gdLst/>
              <a:ahLst/>
              <a:cxnLst/>
              <a:rect l="l" t="t" r="r" b="b"/>
              <a:pathLst>
                <a:path w="3199129" h="3057525">
                  <a:moveTo>
                    <a:pt x="467868" y="233172"/>
                  </a:move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57200" y="164592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6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2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2" y="167640"/>
                  </a:lnTo>
                  <a:lnTo>
                    <a:pt x="36576" y="126492"/>
                  </a:lnTo>
                  <a:lnTo>
                    <a:pt x="60960" y="91440"/>
                  </a:lnTo>
                  <a:lnTo>
                    <a:pt x="91440" y="60960"/>
                  </a:lnTo>
                  <a:lnTo>
                    <a:pt x="128016" y="36576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257556" y="10668"/>
                  </a:lnTo>
                  <a:lnTo>
                    <a:pt x="300228" y="19812"/>
                  </a:lnTo>
                  <a:lnTo>
                    <a:pt x="341376" y="36576"/>
                  </a:lnTo>
                  <a:lnTo>
                    <a:pt x="376428" y="60960"/>
                  </a:lnTo>
                  <a:lnTo>
                    <a:pt x="406908" y="91440"/>
                  </a:lnTo>
                  <a:lnTo>
                    <a:pt x="431292" y="128016"/>
                  </a:lnTo>
                  <a:lnTo>
                    <a:pt x="448056" y="167640"/>
                  </a:lnTo>
                  <a:lnTo>
                    <a:pt x="457200" y="211836"/>
                  </a:lnTo>
                  <a:lnTo>
                    <a:pt x="457200" y="164592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4" y="53340"/>
                  </a:lnTo>
                  <a:lnTo>
                    <a:pt x="324612" y="18288"/>
                  </a:lnTo>
                  <a:lnTo>
                    <a:pt x="280416" y="4572"/>
                  </a:lnTo>
                  <a:lnTo>
                    <a:pt x="257556" y="1524"/>
                  </a:lnTo>
                  <a:lnTo>
                    <a:pt x="245364" y="1524"/>
                  </a:lnTo>
                  <a:lnTo>
                    <a:pt x="233172" y="0"/>
                  </a:lnTo>
                  <a:lnTo>
                    <a:pt x="220980" y="1524"/>
                  </a:ln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8"/>
                  </a:lnTo>
                  <a:lnTo>
                    <a:pt x="85344" y="53340"/>
                  </a:lnTo>
                  <a:lnTo>
                    <a:pt x="53340" y="85344"/>
                  </a:lnTo>
                  <a:lnTo>
                    <a:pt x="18288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6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4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close/>
                </a:path>
                <a:path w="3199129" h="3057525">
                  <a:moveTo>
                    <a:pt x="1760220" y="3049524"/>
                  </a:moveTo>
                  <a:lnTo>
                    <a:pt x="1165593" y="2756751"/>
                  </a:lnTo>
                  <a:lnTo>
                    <a:pt x="1176528" y="2744724"/>
                  </a:lnTo>
                  <a:lnTo>
                    <a:pt x="1190244" y="2726436"/>
                  </a:lnTo>
                  <a:lnTo>
                    <a:pt x="1211580" y="2686812"/>
                  </a:lnTo>
                  <a:lnTo>
                    <a:pt x="1219200" y="2665476"/>
                  </a:lnTo>
                  <a:lnTo>
                    <a:pt x="1228344" y="2619756"/>
                  </a:lnTo>
                  <a:lnTo>
                    <a:pt x="1228344" y="2607564"/>
                  </a:lnTo>
                  <a:lnTo>
                    <a:pt x="1229868" y="2595372"/>
                  </a:lnTo>
                  <a:lnTo>
                    <a:pt x="1228344" y="2583180"/>
                  </a:lnTo>
                  <a:lnTo>
                    <a:pt x="1228344" y="2572512"/>
                  </a:lnTo>
                  <a:lnTo>
                    <a:pt x="1223772" y="2548128"/>
                  </a:lnTo>
                  <a:lnTo>
                    <a:pt x="1219200" y="2526792"/>
                  </a:lnTo>
                  <a:lnTo>
                    <a:pt x="1219200" y="2574036"/>
                  </a:lnTo>
                  <a:lnTo>
                    <a:pt x="1219200" y="2619756"/>
                  </a:lnTo>
                  <a:lnTo>
                    <a:pt x="1210056" y="2662440"/>
                  </a:lnTo>
                  <a:lnTo>
                    <a:pt x="1193292" y="2703576"/>
                  </a:lnTo>
                  <a:lnTo>
                    <a:pt x="1168908" y="2738628"/>
                  </a:lnTo>
                  <a:lnTo>
                    <a:pt x="1138428" y="2769108"/>
                  </a:lnTo>
                  <a:lnTo>
                    <a:pt x="1101852" y="2793492"/>
                  </a:lnTo>
                  <a:lnTo>
                    <a:pt x="1062228" y="2810256"/>
                  </a:lnTo>
                  <a:lnTo>
                    <a:pt x="1018032" y="2819400"/>
                  </a:lnTo>
                  <a:lnTo>
                    <a:pt x="972312" y="2819400"/>
                  </a:lnTo>
                  <a:lnTo>
                    <a:pt x="929640" y="2810256"/>
                  </a:lnTo>
                  <a:lnTo>
                    <a:pt x="888492" y="2793492"/>
                  </a:lnTo>
                  <a:lnTo>
                    <a:pt x="853440" y="2769108"/>
                  </a:lnTo>
                  <a:lnTo>
                    <a:pt x="822960" y="2738628"/>
                  </a:lnTo>
                  <a:lnTo>
                    <a:pt x="798576" y="2702052"/>
                  </a:lnTo>
                  <a:lnTo>
                    <a:pt x="781812" y="2662440"/>
                  </a:lnTo>
                  <a:lnTo>
                    <a:pt x="772668" y="2618232"/>
                  </a:lnTo>
                  <a:lnTo>
                    <a:pt x="772668" y="2572512"/>
                  </a:lnTo>
                  <a:lnTo>
                    <a:pt x="781812" y="2529840"/>
                  </a:lnTo>
                  <a:lnTo>
                    <a:pt x="798576" y="2488692"/>
                  </a:lnTo>
                  <a:lnTo>
                    <a:pt x="822960" y="2453640"/>
                  </a:lnTo>
                  <a:lnTo>
                    <a:pt x="853440" y="2423160"/>
                  </a:lnTo>
                  <a:lnTo>
                    <a:pt x="890016" y="2398776"/>
                  </a:lnTo>
                  <a:lnTo>
                    <a:pt x="929640" y="2382012"/>
                  </a:lnTo>
                  <a:lnTo>
                    <a:pt x="973836" y="2372868"/>
                  </a:lnTo>
                  <a:lnTo>
                    <a:pt x="1019556" y="2372868"/>
                  </a:lnTo>
                  <a:lnTo>
                    <a:pt x="1062228" y="2382012"/>
                  </a:lnTo>
                  <a:lnTo>
                    <a:pt x="1103376" y="2398776"/>
                  </a:lnTo>
                  <a:lnTo>
                    <a:pt x="1138428" y="2423160"/>
                  </a:lnTo>
                  <a:lnTo>
                    <a:pt x="1168908" y="2453640"/>
                  </a:lnTo>
                  <a:lnTo>
                    <a:pt x="1193292" y="2490216"/>
                  </a:lnTo>
                  <a:lnTo>
                    <a:pt x="1210056" y="2529840"/>
                  </a:lnTo>
                  <a:lnTo>
                    <a:pt x="1219200" y="2574036"/>
                  </a:lnTo>
                  <a:lnTo>
                    <a:pt x="1219200" y="2526792"/>
                  </a:lnTo>
                  <a:lnTo>
                    <a:pt x="1200912" y="2484120"/>
                  </a:lnTo>
                  <a:lnTo>
                    <a:pt x="1176528" y="2447544"/>
                  </a:lnTo>
                  <a:lnTo>
                    <a:pt x="1144524" y="2415540"/>
                  </a:lnTo>
                  <a:lnTo>
                    <a:pt x="1086612" y="2380488"/>
                  </a:lnTo>
                  <a:lnTo>
                    <a:pt x="1042416" y="2366772"/>
                  </a:lnTo>
                  <a:lnTo>
                    <a:pt x="1019556" y="2363724"/>
                  </a:lnTo>
                  <a:lnTo>
                    <a:pt x="1007364" y="2363724"/>
                  </a:lnTo>
                  <a:lnTo>
                    <a:pt x="995172" y="2362200"/>
                  </a:lnTo>
                  <a:lnTo>
                    <a:pt x="982980" y="2363724"/>
                  </a:lnTo>
                  <a:lnTo>
                    <a:pt x="972312" y="2363724"/>
                  </a:lnTo>
                  <a:lnTo>
                    <a:pt x="947928" y="2368296"/>
                  </a:lnTo>
                  <a:lnTo>
                    <a:pt x="905256" y="2380488"/>
                  </a:lnTo>
                  <a:lnTo>
                    <a:pt x="847344" y="2415540"/>
                  </a:lnTo>
                  <a:lnTo>
                    <a:pt x="815340" y="2447544"/>
                  </a:lnTo>
                  <a:lnTo>
                    <a:pt x="780288" y="2505456"/>
                  </a:lnTo>
                  <a:lnTo>
                    <a:pt x="766572" y="2549652"/>
                  </a:lnTo>
                  <a:lnTo>
                    <a:pt x="763524" y="2572512"/>
                  </a:lnTo>
                  <a:lnTo>
                    <a:pt x="763524" y="2584704"/>
                  </a:lnTo>
                  <a:lnTo>
                    <a:pt x="762000" y="2596896"/>
                  </a:lnTo>
                  <a:lnTo>
                    <a:pt x="763524" y="2607564"/>
                  </a:lnTo>
                  <a:lnTo>
                    <a:pt x="763524" y="2619756"/>
                  </a:lnTo>
                  <a:lnTo>
                    <a:pt x="772668" y="2665476"/>
                  </a:lnTo>
                  <a:lnTo>
                    <a:pt x="790956" y="2708148"/>
                  </a:lnTo>
                  <a:lnTo>
                    <a:pt x="815340" y="2744724"/>
                  </a:lnTo>
                  <a:lnTo>
                    <a:pt x="847344" y="2776728"/>
                  </a:lnTo>
                  <a:lnTo>
                    <a:pt x="905256" y="2811780"/>
                  </a:lnTo>
                  <a:lnTo>
                    <a:pt x="972312" y="2828544"/>
                  </a:lnTo>
                  <a:lnTo>
                    <a:pt x="984504" y="2828544"/>
                  </a:lnTo>
                  <a:lnTo>
                    <a:pt x="996696" y="2830068"/>
                  </a:lnTo>
                  <a:lnTo>
                    <a:pt x="1007364" y="2828544"/>
                  </a:lnTo>
                  <a:lnTo>
                    <a:pt x="1019556" y="2828544"/>
                  </a:lnTo>
                  <a:lnTo>
                    <a:pt x="1065276" y="2819400"/>
                  </a:lnTo>
                  <a:lnTo>
                    <a:pt x="1107948" y="2801112"/>
                  </a:lnTo>
                  <a:lnTo>
                    <a:pt x="1144524" y="2776728"/>
                  </a:lnTo>
                  <a:lnTo>
                    <a:pt x="1158062" y="2764421"/>
                  </a:lnTo>
                  <a:lnTo>
                    <a:pt x="1755648" y="3057144"/>
                  </a:lnTo>
                  <a:lnTo>
                    <a:pt x="1760220" y="3049524"/>
                  </a:lnTo>
                  <a:close/>
                </a:path>
                <a:path w="3199129" h="3057525">
                  <a:moveTo>
                    <a:pt x="3198876" y="2532888"/>
                  </a:moveTo>
                  <a:lnTo>
                    <a:pt x="3194304" y="2525268"/>
                  </a:lnTo>
                  <a:lnTo>
                    <a:pt x="2212848" y="3049524"/>
                  </a:lnTo>
                  <a:lnTo>
                    <a:pt x="2217420" y="3057144"/>
                  </a:lnTo>
                  <a:lnTo>
                    <a:pt x="3198876" y="25328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1496" y="3625595"/>
              <a:ext cx="315595" cy="386080"/>
            </a:xfrm>
            <a:custGeom>
              <a:avLst/>
              <a:gdLst/>
              <a:ahLst/>
              <a:cxnLst/>
              <a:rect l="l" t="t" r="r" b="b"/>
              <a:pathLst>
                <a:path w="315594" h="386079">
                  <a:moveTo>
                    <a:pt x="315468" y="361188"/>
                  </a:moveTo>
                  <a:lnTo>
                    <a:pt x="30480" y="0"/>
                  </a:lnTo>
                  <a:lnTo>
                    <a:pt x="0" y="22860"/>
                  </a:lnTo>
                  <a:lnTo>
                    <a:pt x="284988" y="385572"/>
                  </a:lnTo>
                  <a:lnTo>
                    <a:pt x="315468" y="361188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74364" y="3855720"/>
              <a:ext cx="609600" cy="1594485"/>
            </a:xfrm>
            <a:custGeom>
              <a:avLst/>
              <a:gdLst/>
              <a:ahLst/>
              <a:cxnLst/>
              <a:rect l="l" t="t" r="r" b="b"/>
              <a:pathLst>
                <a:path w="609600" h="1594485">
                  <a:moveTo>
                    <a:pt x="446532" y="1589532"/>
                  </a:moveTo>
                  <a:lnTo>
                    <a:pt x="7620" y="922020"/>
                  </a:lnTo>
                  <a:lnTo>
                    <a:pt x="0" y="926592"/>
                  </a:lnTo>
                  <a:lnTo>
                    <a:pt x="438912" y="1594104"/>
                  </a:lnTo>
                  <a:lnTo>
                    <a:pt x="446532" y="1589532"/>
                  </a:lnTo>
                  <a:close/>
                </a:path>
                <a:path w="609600" h="1594485">
                  <a:moveTo>
                    <a:pt x="609600" y="0"/>
                  </a:moveTo>
                  <a:lnTo>
                    <a:pt x="598932" y="0"/>
                  </a:lnTo>
                  <a:lnTo>
                    <a:pt x="598932" y="1524000"/>
                  </a:lnTo>
                  <a:lnTo>
                    <a:pt x="609600" y="15240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13688" y="2633471"/>
              <a:ext cx="1214755" cy="684530"/>
            </a:xfrm>
            <a:custGeom>
              <a:avLst/>
              <a:gdLst/>
              <a:ahLst/>
              <a:cxnLst/>
              <a:rect l="l" t="t" r="r" b="b"/>
              <a:pathLst>
                <a:path w="1214755" h="684529">
                  <a:moveTo>
                    <a:pt x="1210056" y="0"/>
                  </a:moveTo>
                  <a:lnTo>
                    <a:pt x="0" y="675132"/>
                  </a:lnTo>
                  <a:lnTo>
                    <a:pt x="4571" y="684276"/>
                  </a:lnTo>
                  <a:lnTo>
                    <a:pt x="1214628" y="7620"/>
                  </a:lnTo>
                  <a:lnTo>
                    <a:pt x="121005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61020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9744" y="3958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99382" y="4034993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23246" y="28920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32871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99382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56557" y="441604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13471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99246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65744" y="2739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99246" y="33492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08871" y="4263580"/>
            <a:ext cx="204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79971" y="33492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80284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80420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89607" y="4034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42195" y="34255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04284" y="35016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42195" y="4492180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758695" y="2631948"/>
            <a:ext cx="7706995" cy="4125595"/>
            <a:chOff x="1758695" y="2631948"/>
            <a:chExt cx="7706995" cy="4125595"/>
          </a:xfrm>
        </p:grpSpPr>
        <p:sp>
          <p:nvSpPr>
            <p:cNvPr id="33" name="object 33"/>
            <p:cNvSpPr/>
            <p:nvPr/>
          </p:nvSpPr>
          <p:spPr>
            <a:xfrm>
              <a:off x="1758695" y="4389120"/>
              <a:ext cx="163195" cy="1221105"/>
            </a:xfrm>
            <a:custGeom>
              <a:avLst/>
              <a:gdLst/>
              <a:ahLst/>
              <a:cxnLst/>
              <a:rect l="l" t="t" r="r" b="b"/>
              <a:pathLst>
                <a:path w="163194" h="1221104">
                  <a:moveTo>
                    <a:pt x="10668" y="0"/>
                  </a:moveTo>
                  <a:lnTo>
                    <a:pt x="0" y="1523"/>
                  </a:lnTo>
                  <a:lnTo>
                    <a:pt x="152400" y="1220723"/>
                  </a:lnTo>
                  <a:lnTo>
                    <a:pt x="163068" y="12192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06895" y="2631948"/>
              <a:ext cx="3058668" cy="41254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2274823" y="830122"/>
            <a:ext cx="1335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</a:rPr>
              <a:t>Стар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граф</a:t>
            </a:r>
            <a:endParaRPr sz="2400"/>
          </a:p>
        </p:txBody>
      </p:sp>
      <p:sp>
        <p:nvSpPr>
          <p:cNvPr id="36" name="object 36"/>
          <p:cNvSpPr txBox="1"/>
          <p:nvPr/>
        </p:nvSpPr>
        <p:spPr>
          <a:xfrm>
            <a:off x="6976364" y="830122"/>
            <a:ext cx="1229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Нов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граф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395233" y="26634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797296" y="2862072"/>
            <a:ext cx="3592195" cy="3665220"/>
            <a:chOff x="5797296" y="2862072"/>
            <a:chExt cx="3592195" cy="3665220"/>
          </a:xfrm>
        </p:grpSpPr>
        <p:sp>
          <p:nvSpPr>
            <p:cNvPr id="39" name="object 39"/>
            <p:cNvSpPr/>
            <p:nvPr/>
          </p:nvSpPr>
          <p:spPr>
            <a:xfrm>
              <a:off x="7626096" y="3025139"/>
              <a:ext cx="1610995" cy="3270885"/>
            </a:xfrm>
            <a:custGeom>
              <a:avLst/>
              <a:gdLst/>
              <a:ahLst/>
              <a:cxnLst/>
              <a:rect l="l" t="t" r="r" b="b"/>
              <a:pathLst>
                <a:path w="1610995" h="3270885">
                  <a:moveTo>
                    <a:pt x="163068" y="3268980"/>
                  </a:moveTo>
                  <a:lnTo>
                    <a:pt x="10668" y="68580"/>
                  </a:lnTo>
                  <a:lnTo>
                    <a:pt x="0" y="70104"/>
                  </a:lnTo>
                  <a:lnTo>
                    <a:pt x="152400" y="3270504"/>
                  </a:lnTo>
                  <a:lnTo>
                    <a:pt x="163068" y="3268980"/>
                  </a:lnTo>
                  <a:close/>
                </a:path>
                <a:path w="1610995" h="3270885">
                  <a:moveTo>
                    <a:pt x="1447800" y="6096"/>
                  </a:moveTo>
                  <a:lnTo>
                    <a:pt x="1440180" y="0"/>
                  </a:lnTo>
                  <a:lnTo>
                    <a:pt x="925068" y="589788"/>
                  </a:lnTo>
                  <a:lnTo>
                    <a:pt x="932688" y="595884"/>
                  </a:lnTo>
                  <a:lnTo>
                    <a:pt x="1447800" y="6096"/>
                  </a:lnTo>
                  <a:close/>
                </a:path>
                <a:path w="1610995" h="3270885">
                  <a:moveTo>
                    <a:pt x="1610868" y="70104"/>
                  </a:moveTo>
                  <a:lnTo>
                    <a:pt x="1600200" y="68580"/>
                  </a:lnTo>
                  <a:lnTo>
                    <a:pt x="1524000" y="601980"/>
                  </a:lnTo>
                  <a:lnTo>
                    <a:pt x="1534668" y="603504"/>
                  </a:lnTo>
                  <a:lnTo>
                    <a:pt x="1610868" y="7010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59296" y="5603747"/>
              <a:ext cx="2830195" cy="696595"/>
            </a:xfrm>
            <a:custGeom>
              <a:avLst/>
              <a:gdLst/>
              <a:ahLst/>
              <a:cxnLst/>
              <a:rect l="l" t="t" r="r" b="b"/>
              <a:pathLst>
                <a:path w="2830195" h="696595">
                  <a:moveTo>
                    <a:pt x="467868" y="461772"/>
                  </a:moveTo>
                  <a:lnTo>
                    <a:pt x="466344" y="449580"/>
                  </a:lnTo>
                  <a:lnTo>
                    <a:pt x="466344" y="438912"/>
                  </a:lnTo>
                  <a:lnTo>
                    <a:pt x="461772" y="414528"/>
                  </a:lnTo>
                  <a:lnTo>
                    <a:pt x="457200" y="393192"/>
                  </a:lnTo>
                  <a:lnTo>
                    <a:pt x="457200" y="440436"/>
                  </a:lnTo>
                  <a:lnTo>
                    <a:pt x="457200" y="486156"/>
                  </a:lnTo>
                  <a:lnTo>
                    <a:pt x="448056" y="528828"/>
                  </a:lnTo>
                  <a:lnTo>
                    <a:pt x="431292" y="569976"/>
                  </a:lnTo>
                  <a:lnTo>
                    <a:pt x="406908" y="605028"/>
                  </a:lnTo>
                  <a:lnTo>
                    <a:pt x="376428" y="635508"/>
                  </a:lnTo>
                  <a:lnTo>
                    <a:pt x="339852" y="659892"/>
                  </a:lnTo>
                  <a:lnTo>
                    <a:pt x="300228" y="676656"/>
                  </a:lnTo>
                  <a:lnTo>
                    <a:pt x="256032" y="685800"/>
                  </a:lnTo>
                  <a:lnTo>
                    <a:pt x="210312" y="685800"/>
                  </a:lnTo>
                  <a:lnTo>
                    <a:pt x="167640" y="676656"/>
                  </a:lnTo>
                  <a:lnTo>
                    <a:pt x="126492" y="659892"/>
                  </a:lnTo>
                  <a:lnTo>
                    <a:pt x="91427" y="635508"/>
                  </a:lnTo>
                  <a:lnTo>
                    <a:pt x="60960" y="605028"/>
                  </a:lnTo>
                  <a:lnTo>
                    <a:pt x="36576" y="568452"/>
                  </a:lnTo>
                  <a:lnTo>
                    <a:pt x="19799" y="528828"/>
                  </a:lnTo>
                  <a:lnTo>
                    <a:pt x="10668" y="484632"/>
                  </a:lnTo>
                  <a:lnTo>
                    <a:pt x="10668" y="438912"/>
                  </a:lnTo>
                  <a:lnTo>
                    <a:pt x="19799" y="396240"/>
                  </a:lnTo>
                  <a:lnTo>
                    <a:pt x="36576" y="355092"/>
                  </a:lnTo>
                  <a:lnTo>
                    <a:pt x="60960" y="320040"/>
                  </a:lnTo>
                  <a:lnTo>
                    <a:pt x="91427" y="289560"/>
                  </a:lnTo>
                  <a:lnTo>
                    <a:pt x="128016" y="265176"/>
                  </a:lnTo>
                  <a:lnTo>
                    <a:pt x="167640" y="248412"/>
                  </a:lnTo>
                  <a:lnTo>
                    <a:pt x="211836" y="239268"/>
                  </a:lnTo>
                  <a:lnTo>
                    <a:pt x="257556" y="239268"/>
                  </a:lnTo>
                  <a:lnTo>
                    <a:pt x="300228" y="248412"/>
                  </a:lnTo>
                  <a:lnTo>
                    <a:pt x="341376" y="265176"/>
                  </a:lnTo>
                  <a:lnTo>
                    <a:pt x="376428" y="289560"/>
                  </a:lnTo>
                  <a:lnTo>
                    <a:pt x="406908" y="320040"/>
                  </a:lnTo>
                  <a:lnTo>
                    <a:pt x="431292" y="356616"/>
                  </a:lnTo>
                  <a:lnTo>
                    <a:pt x="448056" y="396240"/>
                  </a:lnTo>
                  <a:lnTo>
                    <a:pt x="457200" y="440436"/>
                  </a:lnTo>
                  <a:lnTo>
                    <a:pt x="457200" y="393192"/>
                  </a:lnTo>
                  <a:lnTo>
                    <a:pt x="438912" y="350520"/>
                  </a:lnTo>
                  <a:lnTo>
                    <a:pt x="414528" y="313944"/>
                  </a:lnTo>
                  <a:lnTo>
                    <a:pt x="382524" y="281940"/>
                  </a:lnTo>
                  <a:lnTo>
                    <a:pt x="324612" y="246888"/>
                  </a:lnTo>
                  <a:lnTo>
                    <a:pt x="280416" y="233172"/>
                  </a:lnTo>
                  <a:lnTo>
                    <a:pt x="257556" y="230124"/>
                  </a:lnTo>
                  <a:lnTo>
                    <a:pt x="245364" y="230124"/>
                  </a:lnTo>
                  <a:lnTo>
                    <a:pt x="233172" y="228600"/>
                  </a:lnTo>
                  <a:lnTo>
                    <a:pt x="220980" y="230124"/>
                  </a:lnTo>
                  <a:lnTo>
                    <a:pt x="210312" y="230124"/>
                  </a:lnTo>
                  <a:lnTo>
                    <a:pt x="185928" y="234696"/>
                  </a:lnTo>
                  <a:lnTo>
                    <a:pt x="143256" y="246888"/>
                  </a:lnTo>
                  <a:lnTo>
                    <a:pt x="85344" y="281940"/>
                  </a:lnTo>
                  <a:lnTo>
                    <a:pt x="53327" y="313944"/>
                  </a:lnTo>
                  <a:lnTo>
                    <a:pt x="18275" y="371856"/>
                  </a:lnTo>
                  <a:lnTo>
                    <a:pt x="4572" y="416052"/>
                  </a:lnTo>
                  <a:lnTo>
                    <a:pt x="1524" y="438912"/>
                  </a:lnTo>
                  <a:lnTo>
                    <a:pt x="1524" y="451104"/>
                  </a:lnTo>
                  <a:lnTo>
                    <a:pt x="0" y="463296"/>
                  </a:lnTo>
                  <a:lnTo>
                    <a:pt x="1524" y="473964"/>
                  </a:lnTo>
                  <a:lnTo>
                    <a:pt x="1524" y="486156"/>
                  </a:lnTo>
                  <a:lnTo>
                    <a:pt x="10668" y="531876"/>
                  </a:lnTo>
                  <a:lnTo>
                    <a:pt x="28956" y="574548"/>
                  </a:lnTo>
                  <a:lnTo>
                    <a:pt x="53327" y="611124"/>
                  </a:lnTo>
                  <a:lnTo>
                    <a:pt x="85344" y="643128"/>
                  </a:lnTo>
                  <a:lnTo>
                    <a:pt x="143256" y="678180"/>
                  </a:lnTo>
                  <a:lnTo>
                    <a:pt x="210312" y="694944"/>
                  </a:lnTo>
                  <a:lnTo>
                    <a:pt x="222504" y="694944"/>
                  </a:lnTo>
                  <a:lnTo>
                    <a:pt x="234696" y="696468"/>
                  </a:lnTo>
                  <a:lnTo>
                    <a:pt x="245364" y="694944"/>
                  </a:lnTo>
                  <a:lnTo>
                    <a:pt x="257556" y="694944"/>
                  </a:lnTo>
                  <a:lnTo>
                    <a:pt x="303276" y="685800"/>
                  </a:lnTo>
                  <a:lnTo>
                    <a:pt x="345948" y="667512"/>
                  </a:lnTo>
                  <a:lnTo>
                    <a:pt x="382524" y="643128"/>
                  </a:lnTo>
                  <a:lnTo>
                    <a:pt x="414528" y="611124"/>
                  </a:lnTo>
                  <a:lnTo>
                    <a:pt x="449580" y="553212"/>
                  </a:lnTo>
                  <a:lnTo>
                    <a:pt x="466344" y="486156"/>
                  </a:lnTo>
                  <a:lnTo>
                    <a:pt x="466344" y="473964"/>
                  </a:lnTo>
                  <a:lnTo>
                    <a:pt x="467868" y="461772"/>
                  </a:lnTo>
                  <a:close/>
                </a:path>
                <a:path w="2830195" h="696595">
                  <a:moveTo>
                    <a:pt x="2830068" y="233172"/>
                  </a:moveTo>
                  <a:lnTo>
                    <a:pt x="2828544" y="220980"/>
                  </a:lnTo>
                  <a:lnTo>
                    <a:pt x="2828544" y="210312"/>
                  </a:lnTo>
                  <a:lnTo>
                    <a:pt x="2823972" y="185928"/>
                  </a:lnTo>
                  <a:lnTo>
                    <a:pt x="2819400" y="164592"/>
                  </a:lnTo>
                  <a:lnTo>
                    <a:pt x="2819400" y="211836"/>
                  </a:lnTo>
                  <a:lnTo>
                    <a:pt x="2819400" y="257556"/>
                  </a:lnTo>
                  <a:lnTo>
                    <a:pt x="2810256" y="300240"/>
                  </a:lnTo>
                  <a:lnTo>
                    <a:pt x="2793492" y="341376"/>
                  </a:lnTo>
                  <a:lnTo>
                    <a:pt x="2769108" y="376428"/>
                  </a:lnTo>
                  <a:lnTo>
                    <a:pt x="2738628" y="406908"/>
                  </a:lnTo>
                  <a:lnTo>
                    <a:pt x="2702052" y="431292"/>
                  </a:lnTo>
                  <a:lnTo>
                    <a:pt x="2662428" y="448056"/>
                  </a:lnTo>
                  <a:lnTo>
                    <a:pt x="2618232" y="457200"/>
                  </a:lnTo>
                  <a:lnTo>
                    <a:pt x="2572512" y="457200"/>
                  </a:lnTo>
                  <a:lnTo>
                    <a:pt x="2529840" y="448056"/>
                  </a:lnTo>
                  <a:lnTo>
                    <a:pt x="2488692" y="431292"/>
                  </a:lnTo>
                  <a:lnTo>
                    <a:pt x="2453640" y="406908"/>
                  </a:lnTo>
                  <a:lnTo>
                    <a:pt x="2423160" y="376428"/>
                  </a:lnTo>
                  <a:lnTo>
                    <a:pt x="2398776" y="339852"/>
                  </a:lnTo>
                  <a:lnTo>
                    <a:pt x="2382012" y="300240"/>
                  </a:lnTo>
                  <a:lnTo>
                    <a:pt x="2372868" y="256032"/>
                  </a:lnTo>
                  <a:lnTo>
                    <a:pt x="2372868" y="210312"/>
                  </a:lnTo>
                  <a:lnTo>
                    <a:pt x="2382012" y="167640"/>
                  </a:lnTo>
                  <a:lnTo>
                    <a:pt x="2398776" y="126492"/>
                  </a:lnTo>
                  <a:lnTo>
                    <a:pt x="2423160" y="91440"/>
                  </a:lnTo>
                  <a:lnTo>
                    <a:pt x="2453640" y="60960"/>
                  </a:lnTo>
                  <a:lnTo>
                    <a:pt x="2490216" y="36576"/>
                  </a:lnTo>
                  <a:lnTo>
                    <a:pt x="2529840" y="19812"/>
                  </a:lnTo>
                  <a:lnTo>
                    <a:pt x="2574036" y="10668"/>
                  </a:lnTo>
                  <a:lnTo>
                    <a:pt x="2619756" y="10668"/>
                  </a:lnTo>
                  <a:lnTo>
                    <a:pt x="2662428" y="19812"/>
                  </a:lnTo>
                  <a:lnTo>
                    <a:pt x="2703576" y="36576"/>
                  </a:lnTo>
                  <a:lnTo>
                    <a:pt x="2738628" y="60960"/>
                  </a:lnTo>
                  <a:lnTo>
                    <a:pt x="2769108" y="91440"/>
                  </a:lnTo>
                  <a:lnTo>
                    <a:pt x="2793492" y="128016"/>
                  </a:lnTo>
                  <a:lnTo>
                    <a:pt x="2810256" y="167640"/>
                  </a:lnTo>
                  <a:lnTo>
                    <a:pt x="2819400" y="211836"/>
                  </a:lnTo>
                  <a:lnTo>
                    <a:pt x="2819400" y="164592"/>
                  </a:lnTo>
                  <a:lnTo>
                    <a:pt x="2801112" y="121920"/>
                  </a:lnTo>
                  <a:lnTo>
                    <a:pt x="2776728" y="85344"/>
                  </a:lnTo>
                  <a:lnTo>
                    <a:pt x="2744724" y="53340"/>
                  </a:lnTo>
                  <a:lnTo>
                    <a:pt x="2686812" y="18288"/>
                  </a:lnTo>
                  <a:lnTo>
                    <a:pt x="2642616" y="4572"/>
                  </a:lnTo>
                  <a:lnTo>
                    <a:pt x="2619756" y="1524"/>
                  </a:lnTo>
                  <a:lnTo>
                    <a:pt x="2607564" y="1524"/>
                  </a:lnTo>
                  <a:lnTo>
                    <a:pt x="2595372" y="0"/>
                  </a:lnTo>
                  <a:lnTo>
                    <a:pt x="2583180" y="1524"/>
                  </a:lnTo>
                  <a:lnTo>
                    <a:pt x="2572512" y="1524"/>
                  </a:lnTo>
                  <a:lnTo>
                    <a:pt x="2548128" y="6096"/>
                  </a:lnTo>
                  <a:lnTo>
                    <a:pt x="2505456" y="18288"/>
                  </a:lnTo>
                  <a:lnTo>
                    <a:pt x="2447544" y="53340"/>
                  </a:lnTo>
                  <a:lnTo>
                    <a:pt x="2415540" y="85344"/>
                  </a:lnTo>
                  <a:lnTo>
                    <a:pt x="2380488" y="143256"/>
                  </a:lnTo>
                  <a:lnTo>
                    <a:pt x="2366772" y="187452"/>
                  </a:lnTo>
                  <a:lnTo>
                    <a:pt x="2363724" y="210312"/>
                  </a:lnTo>
                  <a:lnTo>
                    <a:pt x="2363724" y="222504"/>
                  </a:lnTo>
                  <a:lnTo>
                    <a:pt x="2362200" y="234696"/>
                  </a:lnTo>
                  <a:lnTo>
                    <a:pt x="2363724" y="245364"/>
                  </a:lnTo>
                  <a:lnTo>
                    <a:pt x="2363724" y="257556"/>
                  </a:lnTo>
                  <a:lnTo>
                    <a:pt x="2372868" y="303276"/>
                  </a:lnTo>
                  <a:lnTo>
                    <a:pt x="2391156" y="345948"/>
                  </a:lnTo>
                  <a:lnTo>
                    <a:pt x="2415540" y="382524"/>
                  </a:lnTo>
                  <a:lnTo>
                    <a:pt x="2447544" y="414528"/>
                  </a:lnTo>
                  <a:lnTo>
                    <a:pt x="2505456" y="449580"/>
                  </a:lnTo>
                  <a:lnTo>
                    <a:pt x="2572512" y="466344"/>
                  </a:lnTo>
                  <a:lnTo>
                    <a:pt x="2584704" y="466344"/>
                  </a:lnTo>
                  <a:lnTo>
                    <a:pt x="2596896" y="467868"/>
                  </a:lnTo>
                  <a:lnTo>
                    <a:pt x="2607564" y="466344"/>
                  </a:lnTo>
                  <a:lnTo>
                    <a:pt x="2619756" y="466344"/>
                  </a:lnTo>
                  <a:lnTo>
                    <a:pt x="2665476" y="457200"/>
                  </a:lnTo>
                  <a:lnTo>
                    <a:pt x="2708148" y="438912"/>
                  </a:lnTo>
                  <a:lnTo>
                    <a:pt x="2744724" y="414528"/>
                  </a:lnTo>
                  <a:lnTo>
                    <a:pt x="2776728" y="382524"/>
                  </a:lnTo>
                  <a:lnTo>
                    <a:pt x="2811780" y="324612"/>
                  </a:lnTo>
                  <a:lnTo>
                    <a:pt x="2828544" y="257556"/>
                  </a:lnTo>
                  <a:lnTo>
                    <a:pt x="2828544" y="245364"/>
                  </a:lnTo>
                  <a:lnTo>
                    <a:pt x="28300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01868" y="3474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797296" y="3470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943344" y="5995416"/>
              <a:ext cx="2052955" cy="532130"/>
            </a:xfrm>
            <a:custGeom>
              <a:avLst/>
              <a:gdLst/>
              <a:ahLst/>
              <a:cxnLst/>
              <a:rect l="l" t="t" r="r" b="b"/>
              <a:pathLst>
                <a:path w="2052954" h="532129">
                  <a:moveTo>
                    <a:pt x="605028" y="513588"/>
                  </a:moveTo>
                  <a:lnTo>
                    <a:pt x="4572" y="219456"/>
                  </a:lnTo>
                  <a:lnTo>
                    <a:pt x="0" y="227076"/>
                  </a:lnTo>
                  <a:lnTo>
                    <a:pt x="600456" y="522732"/>
                  </a:lnTo>
                  <a:lnTo>
                    <a:pt x="605028" y="513588"/>
                  </a:lnTo>
                  <a:close/>
                </a:path>
                <a:path w="2052954" h="532129">
                  <a:moveTo>
                    <a:pt x="2052828" y="7620"/>
                  </a:moveTo>
                  <a:lnTo>
                    <a:pt x="2048256" y="0"/>
                  </a:lnTo>
                  <a:lnTo>
                    <a:pt x="1066800" y="524256"/>
                  </a:lnTo>
                  <a:lnTo>
                    <a:pt x="1071372" y="531876"/>
                  </a:lnTo>
                  <a:lnTo>
                    <a:pt x="2052828" y="762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78296" y="3854195"/>
              <a:ext cx="315595" cy="386080"/>
            </a:xfrm>
            <a:custGeom>
              <a:avLst/>
              <a:gdLst/>
              <a:ahLst/>
              <a:cxnLst/>
              <a:rect l="l" t="t" r="r" b="b"/>
              <a:pathLst>
                <a:path w="315595" h="386079">
                  <a:moveTo>
                    <a:pt x="315468" y="361188"/>
                  </a:moveTo>
                  <a:lnTo>
                    <a:pt x="30480" y="0"/>
                  </a:lnTo>
                  <a:lnTo>
                    <a:pt x="0" y="22860"/>
                  </a:lnTo>
                  <a:lnTo>
                    <a:pt x="284988" y="385584"/>
                  </a:lnTo>
                  <a:lnTo>
                    <a:pt x="315468" y="361188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551164" y="4084319"/>
              <a:ext cx="609600" cy="1594485"/>
            </a:xfrm>
            <a:custGeom>
              <a:avLst/>
              <a:gdLst/>
              <a:ahLst/>
              <a:cxnLst/>
              <a:rect l="l" t="t" r="r" b="b"/>
              <a:pathLst>
                <a:path w="609600" h="1594485">
                  <a:moveTo>
                    <a:pt x="446532" y="1589532"/>
                  </a:moveTo>
                  <a:lnTo>
                    <a:pt x="7620" y="922020"/>
                  </a:lnTo>
                  <a:lnTo>
                    <a:pt x="0" y="926592"/>
                  </a:lnTo>
                  <a:lnTo>
                    <a:pt x="438912" y="1594104"/>
                  </a:lnTo>
                  <a:lnTo>
                    <a:pt x="446532" y="1589532"/>
                  </a:lnTo>
                  <a:close/>
                </a:path>
                <a:path w="609600" h="1594485">
                  <a:moveTo>
                    <a:pt x="609600" y="0"/>
                  </a:moveTo>
                  <a:lnTo>
                    <a:pt x="598932" y="0"/>
                  </a:lnTo>
                  <a:lnTo>
                    <a:pt x="598932" y="1524000"/>
                  </a:lnTo>
                  <a:lnTo>
                    <a:pt x="609600" y="15240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90488" y="2862072"/>
              <a:ext cx="1214755" cy="684530"/>
            </a:xfrm>
            <a:custGeom>
              <a:avLst/>
              <a:gdLst/>
              <a:ahLst/>
              <a:cxnLst/>
              <a:rect l="l" t="t" r="r" b="b"/>
              <a:pathLst>
                <a:path w="1214754" h="684529">
                  <a:moveTo>
                    <a:pt x="1210056" y="0"/>
                  </a:moveTo>
                  <a:lnTo>
                    <a:pt x="0" y="675132"/>
                  </a:lnTo>
                  <a:lnTo>
                    <a:pt x="4572" y="684276"/>
                  </a:lnTo>
                  <a:lnTo>
                    <a:pt x="1214628" y="7620"/>
                  </a:lnTo>
                  <a:lnTo>
                    <a:pt x="121005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337744" y="3806405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166646" y="41874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776284" y="4263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699969" y="3120631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309595" y="3196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776284" y="510180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233458" y="4644631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490195" y="510180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175969" y="510180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642646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175969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785595" y="4492180"/>
            <a:ext cx="204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956871" y="35778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557007" y="2739580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157144" y="2739580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566331" y="4263580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318919" y="36541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081007" y="37302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318919" y="4720767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635495" y="4617720"/>
            <a:ext cx="163195" cy="1221105"/>
          </a:xfrm>
          <a:custGeom>
            <a:avLst/>
            <a:gdLst/>
            <a:ahLst/>
            <a:cxnLst/>
            <a:rect l="l" t="t" r="r" b="b"/>
            <a:pathLst>
              <a:path w="163195" h="1221104">
                <a:moveTo>
                  <a:pt x="10668" y="0"/>
                </a:moveTo>
                <a:lnTo>
                  <a:pt x="0" y="1523"/>
                </a:lnTo>
                <a:lnTo>
                  <a:pt x="152400" y="1220723"/>
                </a:lnTo>
                <a:lnTo>
                  <a:pt x="163068" y="1219200"/>
                </a:lnTo>
                <a:lnTo>
                  <a:pt x="10668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366058" y="5273684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204284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242782" y="5502271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H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9081007" y="5730859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718782" y="5959446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746918" y="603559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299246" y="611191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J</a:t>
            </a:r>
          </a:p>
        </p:txBody>
      </p:sp>
      <p:sp>
        <p:nvSpPr>
          <p:cNvPr id="76" name="object 76"/>
          <p:cNvSpPr txBox="1"/>
          <p:nvPr/>
        </p:nvSpPr>
        <p:spPr>
          <a:xfrm>
            <a:off x="8623820" y="626418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175969" y="6340496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709458" y="6416633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417052" cy="6853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18331" y="2434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0496" y="350520"/>
            <a:ext cx="4125595" cy="6858000"/>
            <a:chOff x="920496" y="350520"/>
            <a:chExt cx="4125595" cy="6858000"/>
          </a:xfrm>
        </p:grpSpPr>
        <p:sp>
          <p:nvSpPr>
            <p:cNvPr id="5" name="object 5"/>
            <p:cNvSpPr/>
            <p:nvPr/>
          </p:nvSpPr>
          <p:spPr>
            <a:xfrm>
              <a:off x="2749296" y="2865120"/>
              <a:ext cx="163195" cy="3202305"/>
            </a:xfrm>
            <a:custGeom>
              <a:avLst/>
              <a:gdLst/>
              <a:ahLst/>
              <a:cxnLst/>
              <a:rect l="l" t="t" r="r" b="b"/>
              <a:pathLst>
                <a:path w="163194" h="3202304">
                  <a:moveTo>
                    <a:pt x="10668" y="0"/>
                  </a:moveTo>
                  <a:lnTo>
                    <a:pt x="0" y="1524"/>
                  </a:lnTo>
                  <a:lnTo>
                    <a:pt x="152400" y="3201924"/>
                  </a:lnTo>
                  <a:lnTo>
                    <a:pt x="163068" y="32004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74364" y="350519"/>
              <a:ext cx="1371600" cy="6858634"/>
            </a:xfrm>
            <a:custGeom>
              <a:avLst/>
              <a:gdLst/>
              <a:ahLst/>
              <a:cxnLst/>
              <a:rect l="l" t="t" r="r" b="b"/>
              <a:pathLst>
                <a:path w="1371600" h="6858634">
                  <a:moveTo>
                    <a:pt x="522732" y="2452116"/>
                  </a:moveTo>
                  <a:lnTo>
                    <a:pt x="515112" y="2446020"/>
                  </a:lnTo>
                  <a:lnTo>
                    <a:pt x="0" y="3035808"/>
                  </a:lnTo>
                  <a:lnTo>
                    <a:pt x="7620" y="3041904"/>
                  </a:lnTo>
                  <a:lnTo>
                    <a:pt x="522732" y="2452116"/>
                  </a:lnTo>
                  <a:close/>
                </a:path>
                <a:path w="1371600" h="6858634">
                  <a:moveTo>
                    <a:pt x="685800" y="2516124"/>
                  </a:moveTo>
                  <a:lnTo>
                    <a:pt x="675132" y="2514600"/>
                  </a:lnTo>
                  <a:lnTo>
                    <a:pt x="598932" y="3048000"/>
                  </a:lnTo>
                  <a:lnTo>
                    <a:pt x="609600" y="3049524"/>
                  </a:lnTo>
                  <a:lnTo>
                    <a:pt x="685800" y="2516124"/>
                  </a:lnTo>
                  <a:close/>
                </a:path>
                <a:path w="1371600" h="6858634">
                  <a:moveTo>
                    <a:pt x="1371600" y="0"/>
                  </a:moveTo>
                  <a:lnTo>
                    <a:pt x="1371600" y="0"/>
                  </a:lnTo>
                  <a:lnTo>
                    <a:pt x="1284732" y="0"/>
                  </a:lnTo>
                  <a:lnTo>
                    <a:pt x="1284732" y="6858013"/>
                  </a:lnTo>
                  <a:lnTo>
                    <a:pt x="1295400" y="6858013"/>
                  </a:lnTo>
                  <a:lnTo>
                    <a:pt x="1360932" y="6858013"/>
                  </a:lnTo>
                  <a:lnTo>
                    <a:pt x="1371600" y="6858013"/>
                  </a:lnTo>
                  <a:lnTo>
                    <a:pt x="1371600" y="6853441"/>
                  </a:lnTo>
                  <a:lnTo>
                    <a:pt x="1371600" y="6096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49268" y="5379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44696" y="5375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1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7068" y="56083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0496" y="3241547"/>
              <a:ext cx="3199130" cy="3057525"/>
            </a:xfrm>
            <a:custGeom>
              <a:avLst/>
              <a:gdLst/>
              <a:ahLst/>
              <a:cxnLst/>
              <a:rect l="l" t="t" r="r" b="b"/>
              <a:pathLst>
                <a:path w="3199129" h="3057525">
                  <a:moveTo>
                    <a:pt x="467868" y="233172"/>
                  </a:move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57200" y="164592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6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2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2" y="167640"/>
                  </a:lnTo>
                  <a:lnTo>
                    <a:pt x="36576" y="126492"/>
                  </a:lnTo>
                  <a:lnTo>
                    <a:pt x="60960" y="91440"/>
                  </a:lnTo>
                  <a:lnTo>
                    <a:pt x="91440" y="60960"/>
                  </a:lnTo>
                  <a:lnTo>
                    <a:pt x="128016" y="36576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257556" y="10668"/>
                  </a:lnTo>
                  <a:lnTo>
                    <a:pt x="300228" y="19812"/>
                  </a:lnTo>
                  <a:lnTo>
                    <a:pt x="341376" y="36576"/>
                  </a:lnTo>
                  <a:lnTo>
                    <a:pt x="376428" y="60960"/>
                  </a:lnTo>
                  <a:lnTo>
                    <a:pt x="406908" y="91440"/>
                  </a:lnTo>
                  <a:lnTo>
                    <a:pt x="431292" y="128016"/>
                  </a:lnTo>
                  <a:lnTo>
                    <a:pt x="448056" y="167640"/>
                  </a:lnTo>
                  <a:lnTo>
                    <a:pt x="457200" y="211836"/>
                  </a:lnTo>
                  <a:lnTo>
                    <a:pt x="457200" y="164592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4" y="53340"/>
                  </a:lnTo>
                  <a:lnTo>
                    <a:pt x="324612" y="18288"/>
                  </a:lnTo>
                  <a:lnTo>
                    <a:pt x="280416" y="4572"/>
                  </a:lnTo>
                  <a:lnTo>
                    <a:pt x="257556" y="1524"/>
                  </a:lnTo>
                  <a:lnTo>
                    <a:pt x="245364" y="1524"/>
                  </a:lnTo>
                  <a:lnTo>
                    <a:pt x="233172" y="0"/>
                  </a:lnTo>
                  <a:lnTo>
                    <a:pt x="220980" y="1524"/>
                  </a:ln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8"/>
                  </a:lnTo>
                  <a:lnTo>
                    <a:pt x="85344" y="53340"/>
                  </a:lnTo>
                  <a:lnTo>
                    <a:pt x="53340" y="85344"/>
                  </a:lnTo>
                  <a:lnTo>
                    <a:pt x="18288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6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4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close/>
                </a:path>
                <a:path w="3199129" h="3057525">
                  <a:moveTo>
                    <a:pt x="1760220" y="3049524"/>
                  </a:moveTo>
                  <a:lnTo>
                    <a:pt x="1165593" y="2756751"/>
                  </a:lnTo>
                  <a:lnTo>
                    <a:pt x="1176528" y="2744724"/>
                  </a:lnTo>
                  <a:lnTo>
                    <a:pt x="1190244" y="2726436"/>
                  </a:lnTo>
                  <a:lnTo>
                    <a:pt x="1211580" y="2686812"/>
                  </a:lnTo>
                  <a:lnTo>
                    <a:pt x="1219200" y="2665476"/>
                  </a:lnTo>
                  <a:lnTo>
                    <a:pt x="1228344" y="2619756"/>
                  </a:lnTo>
                  <a:lnTo>
                    <a:pt x="1228344" y="2607564"/>
                  </a:lnTo>
                  <a:lnTo>
                    <a:pt x="1229868" y="2595372"/>
                  </a:lnTo>
                  <a:lnTo>
                    <a:pt x="1228344" y="2583180"/>
                  </a:lnTo>
                  <a:lnTo>
                    <a:pt x="1228344" y="2572512"/>
                  </a:lnTo>
                  <a:lnTo>
                    <a:pt x="1223772" y="2548128"/>
                  </a:lnTo>
                  <a:lnTo>
                    <a:pt x="1219200" y="2526792"/>
                  </a:lnTo>
                  <a:lnTo>
                    <a:pt x="1219200" y="2574036"/>
                  </a:lnTo>
                  <a:lnTo>
                    <a:pt x="1219200" y="2619756"/>
                  </a:lnTo>
                  <a:lnTo>
                    <a:pt x="1210056" y="2662440"/>
                  </a:lnTo>
                  <a:lnTo>
                    <a:pt x="1193292" y="2703576"/>
                  </a:lnTo>
                  <a:lnTo>
                    <a:pt x="1168908" y="2738628"/>
                  </a:lnTo>
                  <a:lnTo>
                    <a:pt x="1138428" y="2769108"/>
                  </a:lnTo>
                  <a:lnTo>
                    <a:pt x="1101852" y="2793492"/>
                  </a:lnTo>
                  <a:lnTo>
                    <a:pt x="1062228" y="2810256"/>
                  </a:lnTo>
                  <a:lnTo>
                    <a:pt x="1018032" y="2819400"/>
                  </a:lnTo>
                  <a:lnTo>
                    <a:pt x="972312" y="2819400"/>
                  </a:lnTo>
                  <a:lnTo>
                    <a:pt x="929640" y="2810256"/>
                  </a:lnTo>
                  <a:lnTo>
                    <a:pt x="888492" y="2793492"/>
                  </a:lnTo>
                  <a:lnTo>
                    <a:pt x="853440" y="2769108"/>
                  </a:lnTo>
                  <a:lnTo>
                    <a:pt x="822960" y="2738628"/>
                  </a:lnTo>
                  <a:lnTo>
                    <a:pt x="798576" y="2702052"/>
                  </a:lnTo>
                  <a:lnTo>
                    <a:pt x="781812" y="2662440"/>
                  </a:lnTo>
                  <a:lnTo>
                    <a:pt x="772668" y="2618232"/>
                  </a:lnTo>
                  <a:lnTo>
                    <a:pt x="772668" y="2572512"/>
                  </a:lnTo>
                  <a:lnTo>
                    <a:pt x="781812" y="2529840"/>
                  </a:lnTo>
                  <a:lnTo>
                    <a:pt x="798576" y="2488692"/>
                  </a:lnTo>
                  <a:lnTo>
                    <a:pt x="822960" y="2453640"/>
                  </a:lnTo>
                  <a:lnTo>
                    <a:pt x="853440" y="2423160"/>
                  </a:lnTo>
                  <a:lnTo>
                    <a:pt x="890016" y="2398776"/>
                  </a:lnTo>
                  <a:lnTo>
                    <a:pt x="929640" y="2382012"/>
                  </a:lnTo>
                  <a:lnTo>
                    <a:pt x="973836" y="2372868"/>
                  </a:lnTo>
                  <a:lnTo>
                    <a:pt x="1019556" y="2372868"/>
                  </a:lnTo>
                  <a:lnTo>
                    <a:pt x="1062228" y="2382012"/>
                  </a:lnTo>
                  <a:lnTo>
                    <a:pt x="1103376" y="2398776"/>
                  </a:lnTo>
                  <a:lnTo>
                    <a:pt x="1138428" y="2423160"/>
                  </a:lnTo>
                  <a:lnTo>
                    <a:pt x="1168908" y="2453640"/>
                  </a:lnTo>
                  <a:lnTo>
                    <a:pt x="1193292" y="2490216"/>
                  </a:lnTo>
                  <a:lnTo>
                    <a:pt x="1210056" y="2529840"/>
                  </a:lnTo>
                  <a:lnTo>
                    <a:pt x="1219200" y="2574036"/>
                  </a:lnTo>
                  <a:lnTo>
                    <a:pt x="1219200" y="2526792"/>
                  </a:lnTo>
                  <a:lnTo>
                    <a:pt x="1200912" y="2484120"/>
                  </a:lnTo>
                  <a:lnTo>
                    <a:pt x="1176528" y="2447544"/>
                  </a:lnTo>
                  <a:lnTo>
                    <a:pt x="1144524" y="2415540"/>
                  </a:lnTo>
                  <a:lnTo>
                    <a:pt x="1086612" y="2380488"/>
                  </a:lnTo>
                  <a:lnTo>
                    <a:pt x="1042416" y="2366772"/>
                  </a:lnTo>
                  <a:lnTo>
                    <a:pt x="1019556" y="2363724"/>
                  </a:lnTo>
                  <a:lnTo>
                    <a:pt x="1007364" y="2363724"/>
                  </a:lnTo>
                  <a:lnTo>
                    <a:pt x="995172" y="2362200"/>
                  </a:lnTo>
                  <a:lnTo>
                    <a:pt x="982980" y="2363724"/>
                  </a:lnTo>
                  <a:lnTo>
                    <a:pt x="972312" y="2363724"/>
                  </a:lnTo>
                  <a:lnTo>
                    <a:pt x="947928" y="2368296"/>
                  </a:lnTo>
                  <a:lnTo>
                    <a:pt x="905256" y="2380488"/>
                  </a:lnTo>
                  <a:lnTo>
                    <a:pt x="847344" y="2415540"/>
                  </a:lnTo>
                  <a:lnTo>
                    <a:pt x="815340" y="2447544"/>
                  </a:lnTo>
                  <a:lnTo>
                    <a:pt x="780288" y="2505456"/>
                  </a:lnTo>
                  <a:lnTo>
                    <a:pt x="766572" y="2549652"/>
                  </a:lnTo>
                  <a:lnTo>
                    <a:pt x="763524" y="2572512"/>
                  </a:lnTo>
                  <a:lnTo>
                    <a:pt x="763524" y="2584704"/>
                  </a:lnTo>
                  <a:lnTo>
                    <a:pt x="762000" y="2596896"/>
                  </a:lnTo>
                  <a:lnTo>
                    <a:pt x="763524" y="2607564"/>
                  </a:lnTo>
                  <a:lnTo>
                    <a:pt x="763524" y="2619756"/>
                  </a:lnTo>
                  <a:lnTo>
                    <a:pt x="772668" y="2665476"/>
                  </a:lnTo>
                  <a:lnTo>
                    <a:pt x="790956" y="2708148"/>
                  </a:lnTo>
                  <a:lnTo>
                    <a:pt x="815340" y="2744724"/>
                  </a:lnTo>
                  <a:lnTo>
                    <a:pt x="847344" y="2776728"/>
                  </a:lnTo>
                  <a:lnTo>
                    <a:pt x="905256" y="2811780"/>
                  </a:lnTo>
                  <a:lnTo>
                    <a:pt x="972312" y="2828544"/>
                  </a:lnTo>
                  <a:lnTo>
                    <a:pt x="984504" y="2828544"/>
                  </a:lnTo>
                  <a:lnTo>
                    <a:pt x="996696" y="2830068"/>
                  </a:lnTo>
                  <a:lnTo>
                    <a:pt x="1007364" y="2828544"/>
                  </a:lnTo>
                  <a:lnTo>
                    <a:pt x="1019556" y="2828544"/>
                  </a:lnTo>
                  <a:lnTo>
                    <a:pt x="1065276" y="2819400"/>
                  </a:lnTo>
                  <a:lnTo>
                    <a:pt x="1107948" y="2801112"/>
                  </a:lnTo>
                  <a:lnTo>
                    <a:pt x="1144524" y="2776728"/>
                  </a:lnTo>
                  <a:lnTo>
                    <a:pt x="1158062" y="2764421"/>
                  </a:lnTo>
                  <a:lnTo>
                    <a:pt x="1755648" y="3057144"/>
                  </a:lnTo>
                  <a:lnTo>
                    <a:pt x="1760220" y="3049524"/>
                  </a:lnTo>
                  <a:close/>
                </a:path>
                <a:path w="3199129" h="3057525">
                  <a:moveTo>
                    <a:pt x="3198876" y="2532888"/>
                  </a:moveTo>
                  <a:lnTo>
                    <a:pt x="3194304" y="2525268"/>
                  </a:lnTo>
                  <a:lnTo>
                    <a:pt x="2212848" y="3049524"/>
                  </a:lnTo>
                  <a:lnTo>
                    <a:pt x="2217420" y="3057144"/>
                  </a:lnTo>
                  <a:lnTo>
                    <a:pt x="3198876" y="25328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1496" y="3625595"/>
              <a:ext cx="315595" cy="386080"/>
            </a:xfrm>
            <a:custGeom>
              <a:avLst/>
              <a:gdLst/>
              <a:ahLst/>
              <a:cxnLst/>
              <a:rect l="l" t="t" r="r" b="b"/>
              <a:pathLst>
                <a:path w="315594" h="386079">
                  <a:moveTo>
                    <a:pt x="315468" y="361188"/>
                  </a:moveTo>
                  <a:lnTo>
                    <a:pt x="30480" y="0"/>
                  </a:lnTo>
                  <a:lnTo>
                    <a:pt x="0" y="22860"/>
                  </a:lnTo>
                  <a:lnTo>
                    <a:pt x="284988" y="385572"/>
                  </a:lnTo>
                  <a:lnTo>
                    <a:pt x="315468" y="361188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74364" y="3855720"/>
              <a:ext cx="609600" cy="1594485"/>
            </a:xfrm>
            <a:custGeom>
              <a:avLst/>
              <a:gdLst/>
              <a:ahLst/>
              <a:cxnLst/>
              <a:rect l="l" t="t" r="r" b="b"/>
              <a:pathLst>
                <a:path w="609600" h="1594485">
                  <a:moveTo>
                    <a:pt x="446532" y="1589532"/>
                  </a:moveTo>
                  <a:lnTo>
                    <a:pt x="7620" y="922020"/>
                  </a:lnTo>
                  <a:lnTo>
                    <a:pt x="0" y="926592"/>
                  </a:lnTo>
                  <a:lnTo>
                    <a:pt x="438912" y="1594104"/>
                  </a:lnTo>
                  <a:lnTo>
                    <a:pt x="446532" y="1589532"/>
                  </a:lnTo>
                  <a:close/>
                </a:path>
                <a:path w="609600" h="1594485">
                  <a:moveTo>
                    <a:pt x="609600" y="0"/>
                  </a:moveTo>
                  <a:lnTo>
                    <a:pt x="598932" y="0"/>
                  </a:lnTo>
                  <a:lnTo>
                    <a:pt x="598932" y="1524000"/>
                  </a:lnTo>
                  <a:lnTo>
                    <a:pt x="609600" y="15240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13688" y="2633471"/>
              <a:ext cx="1214755" cy="684530"/>
            </a:xfrm>
            <a:custGeom>
              <a:avLst/>
              <a:gdLst/>
              <a:ahLst/>
              <a:cxnLst/>
              <a:rect l="l" t="t" r="r" b="b"/>
              <a:pathLst>
                <a:path w="1214755" h="684529">
                  <a:moveTo>
                    <a:pt x="1210056" y="0"/>
                  </a:moveTo>
                  <a:lnTo>
                    <a:pt x="0" y="675132"/>
                  </a:lnTo>
                  <a:lnTo>
                    <a:pt x="4571" y="684276"/>
                  </a:lnTo>
                  <a:lnTo>
                    <a:pt x="1214628" y="7620"/>
                  </a:lnTo>
                  <a:lnTo>
                    <a:pt x="121005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61020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89744" y="3958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99382" y="4034993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23246" y="28920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32871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99382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56557" y="441604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13471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99246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65744" y="2739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99246" y="33492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08871" y="4263580"/>
            <a:ext cx="204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00B0F0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79971" y="33492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80284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80420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89607" y="4034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42195" y="34255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04284" y="35016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42195" y="4492180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758695" y="2631948"/>
            <a:ext cx="7706995" cy="4125595"/>
            <a:chOff x="1758695" y="2631948"/>
            <a:chExt cx="7706995" cy="4125595"/>
          </a:xfrm>
        </p:grpSpPr>
        <p:sp>
          <p:nvSpPr>
            <p:cNvPr id="34" name="object 34"/>
            <p:cNvSpPr/>
            <p:nvPr/>
          </p:nvSpPr>
          <p:spPr>
            <a:xfrm>
              <a:off x="1758695" y="4389120"/>
              <a:ext cx="163195" cy="1221105"/>
            </a:xfrm>
            <a:custGeom>
              <a:avLst/>
              <a:gdLst/>
              <a:ahLst/>
              <a:cxnLst/>
              <a:rect l="l" t="t" r="r" b="b"/>
              <a:pathLst>
                <a:path w="163194" h="1221104">
                  <a:moveTo>
                    <a:pt x="10668" y="0"/>
                  </a:moveTo>
                  <a:lnTo>
                    <a:pt x="0" y="1523"/>
                  </a:lnTo>
                  <a:lnTo>
                    <a:pt x="152400" y="1220723"/>
                  </a:lnTo>
                  <a:lnTo>
                    <a:pt x="163068" y="12192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06895" y="2631948"/>
              <a:ext cx="3058668" cy="41254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2274823" y="830122"/>
            <a:ext cx="1335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</a:rPr>
              <a:t>Стар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граф</a:t>
            </a:r>
            <a:endParaRPr sz="2400"/>
          </a:p>
        </p:txBody>
      </p:sp>
      <p:sp>
        <p:nvSpPr>
          <p:cNvPr id="37" name="object 37"/>
          <p:cNvSpPr txBox="1"/>
          <p:nvPr/>
        </p:nvSpPr>
        <p:spPr>
          <a:xfrm>
            <a:off x="6976364" y="830122"/>
            <a:ext cx="1229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Нов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граф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95233" y="26634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797296" y="2849879"/>
            <a:ext cx="3592195" cy="3677920"/>
            <a:chOff x="5797296" y="2849879"/>
            <a:chExt cx="3592195" cy="3677920"/>
          </a:xfrm>
        </p:grpSpPr>
        <p:sp>
          <p:nvSpPr>
            <p:cNvPr id="40" name="object 40"/>
            <p:cNvSpPr/>
            <p:nvPr/>
          </p:nvSpPr>
          <p:spPr>
            <a:xfrm>
              <a:off x="7626096" y="3093719"/>
              <a:ext cx="163195" cy="3202305"/>
            </a:xfrm>
            <a:custGeom>
              <a:avLst/>
              <a:gdLst/>
              <a:ahLst/>
              <a:cxnLst/>
              <a:rect l="l" t="t" r="r" b="b"/>
              <a:pathLst>
                <a:path w="163195" h="3202304">
                  <a:moveTo>
                    <a:pt x="10668" y="0"/>
                  </a:moveTo>
                  <a:lnTo>
                    <a:pt x="0" y="1524"/>
                  </a:lnTo>
                  <a:lnTo>
                    <a:pt x="152400" y="3201924"/>
                  </a:lnTo>
                  <a:lnTo>
                    <a:pt x="163068" y="32004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551164" y="3025139"/>
              <a:ext cx="685800" cy="603885"/>
            </a:xfrm>
            <a:custGeom>
              <a:avLst/>
              <a:gdLst/>
              <a:ahLst/>
              <a:cxnLst/>
              <a:rect l="l" t="t" r="r" b="b"/>
              <a:pathLst>
                <a:path w="685800" h="603885">
                  <a:moveTo>
                    <a:pt x="522732" y="6096"/>
                  </a:moveTo>
                  <a:lnTo>
                    <a:pt x="515112" y="0"/>
                  </a:lnTo>
                  <a:lnTo>
                    <a:pt x="0" y="589788"/>
                  </a:lnTo>
                  <a:lnTo>
                    <a:pt x="7620" y="595884"/>
                  </a:lnTo>
                  <a:lnTo>
                    <a:pt x="522732" y="6096"/>
                  </a:lnTo>
                  <a:close/>
                </a:path>
                <a:path w="685800" h="603885">
                  <a:moveTo>
                    <a:pt x="685800" y="70104"/>
                  </a:moveTo>
                  <a:lnTo>
                    <a:pt x="675132" y="68580"/>
                  </a:lnTo>
                  <a:lnTo>
                    <a:pt x="598932" y="601980"/>
                  </a:lnTo>
                  <a:lnTo>
                    <a:pt x="609600" y="603504"/>
                  </a:lnTo>
                  <a:lnTo>
                    <a:pt x="685800" y="7010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59296" y="5603747"/>
              <a:ext cx="2830195" cy="696595"/>
            </a:xfrm>
            <a:custGeom>
              <a:avLst/>
              <a:gdLst/>
              <a:ahLst/>
              <a:cxnLst/>
              <a:rect l="l" t="t" r="r" b="b"/>
              <a:pathLst>
                <a:path w="2830195" h="696595">
                  <a:moveTo>
                    <a:pt x="467868" y="461772"/>
                  </a:moveTo>
                  <a:lnTo>
                    <a:pt x="466344" y="449580"/>
                  </a:lnTo>
                  <a:lnTo>
                    <a:pt x="466344" y="438912"/>
                  </a:lnTo>
                  <a:lnTo>
                    <a:pt x="461772" y="414528"/>
                  </a:lnTo>
                  <a:lnTo>
                    <a:pt x="457200" y="393192"/>
                  </a:lnTo>
                  <a:lnTo>
                    <a:pt x="457200" y="440436"/>
                  </a:lnTo>
                  <a:lnTo>
                    <a:pt x="457200" y="486156"/>
                  </a:lnTo>
                  <a:lnTo>
                    <a:pt x="448056" y="528828"/>
                  </a:lnTo>
                  <a:lnTo>
                    <a:pt x="431292" y="569976"/>
                  </a:lnTo>
                  <a:lnTo>
                    <a:pt x="406908" y="605028"/>
                  </a:lnTo>
                  <a:lnTo>
                    <a:pt x="376428" y="635508"/>
                  </a:lnTo>
                  <a:lnTo>
                    <a:pt x="339852" y="659892"/>
                  </a:lnTo>
                  <a:lnTo>
                    <a:pt x="300228" y="676656"/>
                  </a:lnTo>
                  <a:lnTo>
                    <a:pt x="256032" y="685800"/>
                  </a:lnTo>
                  <a:lnTo>
                    <a:pt x="210312" y="685800"/>
                  </a:lnTo>
                  <a:lnTo>
                    <a:pt x="167640" y="676656"/>
                  </a:lnTo>
                  <a:lnTo>
                    <a:pt x="126492" y="659892"/>
                  </a:lnTo>
                  <a:lnTo>
                    <a:pt x="91427" y="635508"/>
                  </a:lnTo>
                  <a:lnTo>
                    <a:pt x="60960" y="605028"/>
                  </a:lnTo>
                  <a:lnTo>
                    <a:pt x="36576" y="568452"/>
                  </a:lnTo>
                  <a:lnTo>
                    <a:pt x="19799" y="528828"/>
                  </a:lnTo>
                  <a:lnTo>
                    <a:pt x="10668" y="484632"/>
                  </a:lnTo>
                  <a:lnTo>
                    <a:pt x="10668" y="438912"/>
                  </a:lnTo>
                  <a:lnTo>
                    <a:pt x="19799" y="396240"/>
                  </a:lnTo>
                  <a:lnTo>
                    <a:pt x="36576" y="355092"/>
                  </a:lnTo>
                  <a:lnTo>
                    <a:pt x="60960" y="320040"/>
                  </a:lnTo>
                  <a:lnTo>
                    <a:pt x="91427" y="289560"/>
                  </a:lnTo>
                  <a:lnTo>
                    <a:pt x="128016" y="265176"/>
                  </a:lnTo>
                  <a:lnTo>
                    <a:pt x="167640" y="248412"/>
                  </a:lnTo>
                  <a:lnTo>
                    <a:pt x="211836" y="239268"/>
                  </a:lnTo>
                  <a:lnTo>
                    <a:pt x="257556" y="239268"/>
                  </a:lnTo>
                  <a:lnTo>
                    <a:pt x="300228" y="248412"/>
                  </a:lnTo>
                  <a:lnTo>
                    <a:pt x="341376" y="265176"/>
                  </a:lnTo>
                  <a:lnTo>
                    <a:pt x="376428" y="289560"/>
                  </a:lnTo>
                  <a:lnTo>
                    <a:pt x="406908" y="320040"/>
                  </a:lnTo>
                  <a:lnTo>
                    <a:pt x="431292" y="356616"/>
                  </a:lnTo>
                  <a:lnTo>
                    <a:pt x="448056" y="396240"/>
                  </a:lnTo>
                  <a:lnTo>
                    <a:pt x="457200" y="440436"/>
                  </a:lnTo>
                  <a:lnTo>
                    <a:pt x="457200" y="393192"/>
                  </a:lnTo>
                  <a:lnTo>
                    <a:pt x="438912" y="350520"/>
                  </a:lnTo>
                  <a:lnTo>
                    <a:pt x="414528" y="313944"/>
                  </a:lnTo>
                  <a:lnTo>
                    <a:pt x="382524" y="281940"/>
                  </a:lnTo>
                  <a:lnTo>
                    <a:pt x="324612" y="246888"/>
                  </a:lnTo>
                  <a:lnTo>
                    <a:pt x="280416" y="233172"/>
                  </a:lnTo>
                  <a:lnTo>
                    <a:pt x="257556" y="230124"/>
                  </a:lnTo>
                  <a:lnTo>
                    <a:pt x="245364" y="230124"/>
                  </a:lnTo>
                  <a:lnTo>
                    <a:pt x="233172" y="228600"/>
                  </a:lnTo>
                  <a:lnTo>
                    <a:pt x="220980" y="230124"/>
                  </a:lnTo>
                  <a:lnTo>
                    <a:pt x="210312" y="230124"/>
                  </a:lnTo>
                  <a:lnTo>
                    <a:pt x="185928" y="234696"/>
                  </a:lnTo>
                  <a:lnTo>
                    <a:pt x="143256" y="246888"/>
                  </a:lnTo>
                  <a:lnTo>
                    <a:pt x="85344" y="281940"/>
                  </a:lnTo>
                  <a:lnTo>
                    <a:pt x="53327" y="313944"/>
                  </a:lnTo>
                  <a:lnTo>
                    <a:pt x="18275" y="371856"/>
                  </a:lnTo>
                  <a:lnTo>
                    <a:pt x="4572" y="416052"/>
                  </a:lnTo>
                  <a:lnTo>
                    <a:pt x="1524" y="438912"/>
                  </a:lnTo>
                  <a:lnTo>
                    <a:pt x="1524" y="451104"/>
                  </a:lnTo>
                  <a:lnTo>
                    <a:pt x="0" y="463296"/>
                  </a:lnTo>
                  <a:lnTo>
                    <a:pt x="1524" y="473964"/>
                  </a:lnTo>
                  <a:lnTo>
                    <a:pt x="1524" y="486156"/>
                  </a:lnTo>
                  <a:lnTo>
                    <a:pt x="10668" y="531876"/>
                  </a:lnTo>
                  <a:lnTo>
                    <a:pt x="28956" y="574548"/>
                  </a:lnTo>
                  <a:lnTo>
                    <a:pt x="53327" y="611124"/>
                  </a:lnTo>
                  <a:lnTo>
                    <a:pt x="85344" y="643128"/>
                  </a:lnTo>
                  <a:lnTo>
                    <a:pt x="143256" y="678180"/>
                  </a:lnTo>
                  <a:lnTo>
                    <a:pt x="210312" y="694944"/>
                  </a:lnTo>
                  <a:lnTo>
                    <a:pt x="222504" y="694944"/>
                  </a:lnTo>
                  <a:lnTo>
                    <a:pt x="234696" y="696468"/>
                  </a:lnTo>
                  <a:lnTo>
                    <a:pt x="245364" y="694944"/>
                  </a:lnTo>
                  <a:lnTo>
                    <a:pt x="257556" y="694944"/>
                  </a:lnTo>
                  <a:lnTo>
                    <a:pt x="303276" y="685800"/>
                  </a:lnTo>
                  <a:lnTo>
                    <a:pt x="345948" y="667512"/>
                  </a:lnTo>
                  <a:lnTo>
                    <a:pt x="382524" y="643128"/>
                  </a:lnTo>
                  <a:lnTo>
                    <a:pt x="414528" y="611124"/>
                  </a:lnTo>
                  <a:lnTo>
                    <a:pt x="449580" y="553212"/>
                  </a:lnTo>
                  <a:lnTo>
                    <a:pt x="466344" y="486156"/>
                  </a:lnTo>
                  <a:lnTo>
                    <a:pt x="466344" y="473964"/>
                  </a:lnTo>
                  <a:lnTo>
                    <a:pt x="467868" y="461772"/>
                  </a:lnTo>
                  <a:close/>
                </a:path>
                <a:path w="2830195" h="696595">
                  <a:moveTo>
                    <a:pt x="2830068" y="233172"/>
                  </a:moveTo>
                  <a:lnTo>
                    <a:pt x="2828544" y="220980"/>
                  </a:lnTo>
                  <a:lnTo>
                    <a:pt x="2828544" y="210312"/>
                  </a:lnTo>
                  <a:lnTo>
                    <a:pt x="2823972" y="185928"/>
                  </a:lnTo>
                  <a:lnTo>
                    <a:pt x="2819400" y="164592"/>
                  </a:lnTo>
                  <a:lnTo>
                    <a:pt x="2819400" y="211836"/>
                  </a:lnTo>
                  <a:lnTo>
                    <a:pt x="2819400" y="257556"/>
                  </a:lnTo>
                  <a:lnTo>
                    <a:pt x="2810256" y="300240"/>
                  </a:lnTo>
                  <a:lnTo>
                    <a:pt x="2793492" y="341376"/>
                  </a:lnTo>
                  <a:lnTo>
                    <a:pt x="2769108" y="376428"/>
                  </a:lnTo>
                  <a:lnTo>
                    <a:pt x="2738628" y="406908"/>
                  </a:lnTo>
                  <a:lnTo>
                    <a:pt x="2702052" y="431292"/>
                  </a:lnTo>
                  <a:lnTo>
                    <a:pt x="2662428" y="448056"/>
                  </a:lnTo>
                  <a:lnTo>
                    <a:pt x="2618232" y="457200"/>
                  </a:lnTo>
                  <a:lnTo>
                    <a:pt x="2572512" y="457200"/>
                  </a:lnTo>
                  <a:lnTo>
                    <a:pt x="2529840" y="448056"/>
                  </a:lnTo>
                  <a:lnTo>
                    <a:pt x="2488692" y="431292"/>
                  </a:lnTo>
                  <a:lnTo>
                    <a:pt x="2453640" y="406908"/>
                  </a:lnTo>
                  <a:lnTo>
                    <a:pt x="2423160" y="376428"/>
                  </a:lnTo>
                  <a:lnTo>
                    <a:pt x="2398776" y="339852"/>
                  </a:lnTo>
                  <a:lnTo>
                    <a:pt x="2382012" y="300240"/>
                  </a:lnTo>
                  <a:lnTo>
                    <a:pt x="2372868" y="256032"/>
                  </a:lnTo>
                  <a:lnTo>
                    <a:pt x="2372868" y="210312"/>
                  </a:lnTo>
                  <a:lnTo>
                    <a:pt x="2382012" y="167640"/>
                  </a:lnTo>
                  <a:lnTo>
                    <a:pt x="2398776" y="126492"/>
                  </a:lnTo>
                  <a:lnTo>
                    <a:pt x="2423160" y="91440"/>
                  </a:lnTo>
                  <a:lnTo>
                    <a:pt x="2453640" y="60960"/>
                  </a:lnTo>
                  <a:lnTo>
                    <a:pt x="2490216" y="36576"/>
                  </a:lnTo>
                  <a:lnTo>
                    <a:pt x="2529840" y="19812"/>
                  </a:lnTo>
                  <a:lnTo>
                    <a:pt x="2574036" y="10668"/>
                  </a:lnTo>
                  <a:lnTo>
                    <a:pt x="2619756" y="10668"/>
                  </a:lnTo>
                  <a:lnTo>
                    <a:pt x="2662428" y="19812"/>
                  </a:lnTo>
                  <a:lnTo>
                    <a:pt x="2703576" y="36576"/>
                  </a:lnTo>
                  <a:lnTo>
                    <a:pt x="2738628" y="60960"/>
                  </a:lnTo>
                  <a:lnTo>
                    <a:pt x="2769108" y="91440"/>
                  </a:lnTo>
                  <a:lnTo>
                    <a:pt x="2793492" y="128016"/>
                  </a:lnTo>
                  <a:lnTo>
                    <a:pt x="2810256" y="167640"/>
                  </a:lnTo>
                  <a:lnTo>
                    <a:pt x="2819400" y="211836"/>
                  </a:lnTo>
                  <a:lnTo>
                    <a:pt x="2819400" y="164592"/>
                  </a:lnTo>
                  <a:lnTo>
                    <a:pt x="2801112" y="121920"/>
                  </a:lnTo>
                  <a:lnTo>
                    <a:pt x="2776728" y="85344"/>
                  </a:lnTo>
                  <a:lnTo>
                    <a:pt x="2744724" y="53340"/>
                  </a:lnTo>
                  <a:lnTo>
                    <a:pt x="2686812" y="18288"/>
                  </a:lnTo>
                  <a:lnTo>
                    <a:pt x="2642616" y="4572"/>
                  </a:lnTo>
                  <a:lnTo>
                    <a:pt x="2619756" y="1524"/>
                  </a:lnTo>
                  <a:lnTo>
                    <a:pt x="2607564" y="1524"/>
                  </a:lnTo>
                  <a:lnTo>
                    <a:pt x="2595372" y="0"/>
                  </a:lnTo>
                  <a:lnTo>
                    <a:pt x="2583180" y="1524"/>
                  </a:lnTo>
                  <a:lnTo>
                    <a:pt x="2572512" y="1524"/>
                  </a:lnTo>
                  <a:lnTo>
                    <a:pt x="2548128" y="6096"/>
                  </a:lnTo>
                  <a:lnTo>
                    <a:pt x="2505456" y="18288"/>
                  </a:lnTo>
                  <a:lnTo>
                    <a:pt x="2447544" y="53340"/>
                  </a:lnTo>
                  <a:lnTo>
                    <a:pt x="2415540" y="85344"/>
                  </a:lnTo>
                  <a:lnTo>
                    <a:pt x="2380488" y="143256"/>
                  </a:lnTo>
                  <a:lnTo>
                    <a:pt x="2366772" y="187452"/>
                  </a:lnTo>
                  <a:lnTo>
                    <a:pt x="2363724" y="210312"/>
                  </a:lnTo>
                  <a:lnTo>
                    <a:pt x="2363724" y="222504"/>
                  </a:lnTo>
                  <a:lnTo>
                    <a:pt x="2362200" y="234696"/>
                  </a:lnTo>
                  <a:lnTo>
                    <a:pt x="2363724" y="245364"/>
                  </a:lnTo>
                  <a:lnTo>
                    <a:pt x="2363724" y="257556"/>
                  </a:lnTo>
                  <a:lnTo>
                    <a:pt x="2372868" y="303276"/>
                  </a:lnTo>
                  <a:lnTo>
                    <a:pt x="2391156" y="345948"/>
                  </a:lnTo>
                  <a:lnTo>
                    <a:pt x="2415540" y="382524"/>
                  </a:lnTo>
                  <a:lnTo>
                    <a:pt x="2447544" y="414528"/>
                  </a:lnTo>
                  <a:lnTo>
                    <a:pt x="2505456" y="449580"/>
                  </a:lnTo>
                  <a:lnTo>
                    <a:pt x="2572512" y="466344"/>
                  </a:lnTo>
                  <a:lnTo>
                    <a:pt x="2584704" y="466344"/>
                  </a:lnTo>
                  <a:lnTo>
                    <a:pt x="2596896" y="467868"/>
                  </a:lnTo>
                  <a:lnTo>
                    <a:pt x="2607564" y="466344"/>
                  </a:lnTo>
                  <a:lnTo>
                    <a:pt x="2619756" y="466344"/>
                  </a:lnTo>
                  <a:lnTo>
                    <a:pt x="2665476" y="457200"/>
                  </a:lnTo>
                  <a:lnTo>
                    <a:pt x="2708148" y="438912"/>
                  </a:lnTo>
                  <a:lnTo>
                    <a:pt x="2744724" y="414528"/>
                  </a:lnTo>
                  <a:lnTo>
                    <a:pt x="2776728" y="382524"/>
                  </a:lnTo>
                  <a:lnTo>
                    <a:pt x="2811780" y="324612"/>
                  </a:lnTo>
                  <a:lnTo>
                    <a:pt x="2828544" y="257556"/>
                  </a:lnTo>
                  <a:lnTo>
                    <a:pt x="2828544" y="245364"/>
                  </a:lnTo>
                  <a:lnTo>
                    <a:pt x="28300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01868" y="3474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797296" y="3470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43344" y="5995415"/>
              <a:ext cx="2052955" cy="532130"/>
            </a:xfrm>
            <a:custGeom>
              <a:avLst/>
              <a:gdLst/>
              <a:ahLst/>
              <a:cxnLst/>
              <a:rect l="l" t="t" r="r" b="b"/>
              <a:pathLst>
                <a:path w="2052954" h="532129">
                  <a:moveTo>
                    <a:pt x="605028" y="513588"/>
                  </a:moveTo>
                  <a:lnTo>
                    <a:pt x="4572" y="219456"/>
                  </a:lnTo>
                  <a:lnTo>
                    <a:pt x="0" y="227076"/>
                  </a:lnTo>
                  <a:lnTo>
                    <a:pt x="600456" y="522732"/>
                  </a:lnTo>
                  <a:lnTo>
                    <a:pt x="605028" y="513588"/>
                  </a:lnTo>
                  <a:close/>
                </a:path>
                <a:path w="2052954" h="532129">
                  <a:moveTo>
                    <a:pt x="2052828" y="7620"/>
                  </a:moveTo>
                  <a:lnTo>
                    <a:pt x="2048256" y="0"/>
                  </a:lnTo>
                  <a:lnTo>
                    <a:pt x="1066800" y="524256"/>
                  </a:lnTo>
                  <a:lnTo>
                    <a:pt x="1071372" y="531876"/>
                  </a:lnTo>
                  <a:lnTo>
                    <a:pt x="2052828" y="762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78296" y="3854195"/>
              <a:ext cx="315595" cy="386080"/>
            </a:xfrm>
            <a:custGeom>
              <a:avLst/>
              <a:gdLst/>
              <a:ahLst/>
              <a:cxnLst/>
              <a:rect l="l" t="t" r="r" b="b"/>
              <a:pathLst>
                <a:path w="315595" h="386079">
                  <a:moveTo>
                    <a:pt x="315468" y="361188"/>
                  </a:moveTo>
                  <a:lnTo>
                    <a:pt x="30480" y="0"/>
                  </a:lnTo>
                  <a:lnTo>
                    <a:pt x="0" y="22860"/>
                  </a:lnTo>
                  <a:lnTo>
                    <a:pt x="284988" y="385584"/>
                  </a:lnTo>
                  <a:lnTo>
                    <a:pt x="315468" y="361188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51164" y="4084319"/>
              <a:ext cx="609600" cy="1594485"/>
            </a:xfrm>
            <a:custGeom>
              <a:avLst/>
              <a:gdLst/>
              <a:ahLst/>
              <a:cxnLst/>
              <a:rect l="l" t="t" r="r" b="b"/>
              <a:pathLst>
                <a:path w="609600" h="1594485">
                  <a:moveTo>
                    <a:pt x="446532" y="1589532"/>
                  </a:moveTo>
                  <a:lnTo>
                    <a:pt x="7620" y="922020"/>
                  </a:lnTo>
                  <a:lnTo>
                    <a:pt x="0" y="926592"/>
                  </a:lnTo>
                  <a:lnTo>
                    <a:pt x="438912" y="1594104"/>
                  </a:lnTo>
                  <a:lnTo>
                    <a:pt x="446532" y="1589532"/>
                  </a:lnTo>
                  <a:close/>
                </a:path>
                <a:path w="609600" h="1594485">
                  <a:moveTo>
                    <a:pt x="609600" y="0"/>
                  </a:moveTo>
                  <a:lnTo>
                    <a:pt x="598932" y="0"/>
                  </a:lnTo>
                  <a:lnTo>
                    <a:pt x="598932" y="1524000"/>
                  </a:lnTo>
                  <a:lnTo>
                    <a:pt x="609600" y="15240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84392" y="2849879"/>
              <a:ext cx="1228725" cy="708660"/>
            </a:xfrm>
            <a:custGeom>
              <a:avLst/>
              <a:gdLst/>
              <a:ahLst/>
              <a:cxnLst/>
              <a:rect l="l" t="t" r="r" b="b"/>
              <a:pathLst>
                <a:path w="1228725" h="708660">
                  <a:moveTo>
                    <a:pt x="1228344" y="32004"/>
                  </a:moveTo>
                  <a:lnTo>
                    <a:pt x="1208532" y="0"/>
                  </a:lnTo>
                  <a:lnTo>
                    <a:pt x="0" y="675132"/>
                  </a:lnTo>
                  <a:lnTo>
                    <a:pt x="18288" y="708660"/>
                  </a:lnTo>
                  <a:lnTo>
                    <a:pt x="1228344" y="3200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337744" y="3806405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166646" y="41874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776284" y="4263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699969" y="3120631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309595" y="3196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776284" y="510180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233458" y="4644631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490195" y="510180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175969" y="510180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642646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175969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85595" y="4492180"/>
            <a:ext cx="204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B0F0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956871" y="35778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557007" y="2739580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157144" y="2739580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566331" y="4263580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318919" y="36541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081007" y="37302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318919" y="4720767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635495" y="4617720"/>
            <a:ext cx="163195" cy="1221105"/>
          </a:xfrm>
          <a:custGeom>
            <a:avLst/>
            <a:gdLst/>
            <a:ahLst/>
            <a:cxnLst/>
            <a:rect l="l" t="t" r="r" b="b"/>
            <a:pathLst>
              <a:path w="163195" h="1221104">
                <a:moveTo>
                  <a:pt x="10668" y="0"/>
                </a:moveTo>
                <a:lnTo>
                  <a:pt x="0" y="1523"/>
                </a:lnTo>
                <a:lnTo>
                  <a:pt x="152400" y="1220723"/>
                </a:lnTo>
                <a:lnTo>
                  <a:pt x="163068" y="1219200"/>
                </a:lnTo>
                <a:lnTo>
                  <a:pt x="10668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366058" y="5273684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204284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242782" y="5502271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H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9081007" y="5730859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718782" y="5959446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746918" y="603559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299246" y="611191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J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8623820" y="626418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175969" y="6340496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709458" y="6416633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1269" y="603059"/>
            <a:ext cx="44043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FFFFFF"/>
                </a:solidFill>
              </a:rPr>
              <a:t>Всички </a:t>
            </a:r>
            <a:r>
              <a:rPr sz="2000" dirty="0">
                <a:solidFill>
                  <a:srgbClr val="FFFFFF"/>
                </a:solidFill>
              </a:rPr>
              <a:t>16 различни </a:t>
            </a:r>
            <a:r>
              <a:rPr sz="2000" spc="-5" dirty="0">
                <a:solidFill>
                  <a:srgbClr val="FFFFFF"/>
                </a:solidFill>
              </a:rPr>
              <a:t>покриващи</a:t>
            </a:r>
            <a:r>
              <a:rPr sz="2000" spc="-35" dirty="0">
                <a:solidFill>
                  <a:srgbClr val="FFFFFF"/>
                </a:solidFill>
              </a:rPr>
              <a:t> </a:t>
            </a:r>
            <a:r>
              <a:rPr sz="2000" dirty="0">
                <a:solidFill>
                  <a:srgbClr val="FFFFFF"/>
                </a:solidFill>
              </a:rPr>
              <a:t>дървета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671383" y="603059"/>
            <a:ext cx="5645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4" dirty="0">
                <a:solidFill>
                  <a:srgbClr val="FFFFFF"/>
                </a:solidFill>
                <a:latin typeface="Times New Roman"/>
                <a:cs typeface="Times New Roman"/>
              </a:rPr>
              <a:t>Г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р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аф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01696" y="350519"/>
            <a:ext cx="86995" cy="6858634"/>
          </a:xfrm>
          <a:custGeom>
            <a:avLst/>
            <a:gdLst/>
            <a:ahLst/>
            <a:cxnLst/>
            <a:rect l="l" t="t" r="r" b="b"/>
            <a:pathLst>
              <a:path w="86994" h="6858634">
                <a:moveTo>
                  <a:pt x="86868" y="0"/>
                </a:moveTo>
                <a:lnTo>
                  <a:pt x="86868" y="0"/>
                </a:lnTo>
                <a:lnTo>
                  <a:pt x="0" y="0"/>
                </a:lnTo>
                <a:lnTo>
                  <a:pt x="0" y="6858013"/>
                </a:lnTo>
                <a:lnTo>
                  <a:pt x="10668" y="6858013"/>
                </a:lnTo>
                <a:lnTo>
                  <a:pt x="76200" y="6858013"/>
                </a:lnTo>
                <a:lnTo>
                  <a:pt x="86868" y="6858013"/>
                </a:lnTo>
                <a:lnTo>
                  <a:pt x="86868" y="6853441"/>
                </a:lnTo>
                <a:lnTo>
                  <a:pt x="86868" y="6096"/>
                </a:lnTo>
                <a:lnTo>
                  <a:pt x="868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417052" cy="6853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18331" y="2434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0496" y="350520"/>
            <a:ext cx="4125595" cy="6858000"/>
            <a:chOff x="920496" y="350520"/>
            <a:chExt cx="4125595" cy="6858000"/>
          </a:xfrm>
        </p:grpSpPr>
        <p:sp>
          <p:nvSpPr>
            <p:cNvPr id="5" name="object 5"/>
            <p:cNvSpPr/>
            <p:nvPr/>
          </p:nvSpPr>
          <p:spPr>
            <a:xfrm>
              <a:off x="2749296" y="2796539"/>
              <a:ext cx="1610995" cy="3270885"/>
            </a:xfrm>
            <a:custGeom>
              <a:avLst/>
              <a:gdLst/>
              <a:ahLst/>
              <a:cxnLst/>
              <a:rect l="l" t="t" r="r" b="b"/>
              <a:pathLst>
                <a:path w="1610995" h="3270885">
                  <a:moveTo>
                    <a:pt x="163068" y="3268980"/>
                  </a:moveTo>
                  <a:lnTo>
                    <a:pt x="10668" y="68580"/>
                  </a:lnTo>
                  <a:lnTo>
                    <a:pt x="0" y="70104"/>
                  </a:lnTo>
                  <a:lnTo>
                    <a:pt x="152400" y="3270504"/>
                  </a:lnTo>
                  <a:lnTo>
                    <a:pt x="163068" y="3268980"/>
                  </a:lnTo>
                  <a:close/>
                </a:path>
                <a:path w="1610995" h="3270885">
                  <a:moveTo>
                    <a:pt x="1447800" y="6096"/>
                  </a:moveTo>
                  <a:lnTo>
                    <a:pt x="1440180" y="0"/>
                  </a:lnTo>
                  <a:lnTo>
                    <a:pt x="925068" y="589788"/>
                  </a:lnTo>
                  <a:lnTo>
                    <a:pt x="932688" y="595884"/>
                  </a:lnTo>
                  <a:lnTo>
                    <a:pt x="1447800" y="6096"/>
                  </a:lnTo>
                  <a:close/>
                </a:path>
                <a:path w="1610995" h="3270885">
                  <a:moveTo>
                    <a:pt x="1610868" y="70104"/>
                  </a:moveTo>
                  <a:lnTo>
                    <a:pt x="1600200" y="68580"/>
                  </a:lnTo>
                  <a:lnTo>
                    <a:pt x="1524000" y="601980"/>
                  </a:lnTo>
                  <a:lnTo>
                    <a:pt x="1534668" y="603504"/>
                  </a:lnTo>
                  <a:lnTo>
                    <a:pt x="1610868" y="7010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59096" y="350519"/>
              <a:ext cx="86995" cy="6858634"/>
            </a:xfrm>
            <a:custGeom>
              <a:avLst/>
              <a:gdLst/>
              <a:ahLst/>
              <a:cxnLst/>
              <a:rect l="l" t="t" r="r" b="b"/>
              <a:pathLst>
                <a:path w="86995" h="6858634">
                  <a:moveTo>
                    <a:pt x="86868" y="0"/>
                  </a:moveTo>
                  <a:lnTo>
                    <a:pt x="86868" y="0"/>
                  </a:lnTo>
                  <a:lnTo>
                    <a:pt x="0" y="0"/>
                  </a:lnTo>
                  <a:lnTo>
                    <a:pt x="0" y="6858013"/>
                  </a:lnTo>
                  <a:lnTo>
                    <a:pt x="10668" y="6858013"/>
                  </a:lnTo>
                  <a:lnTo>
                    <a:pt x="76200" y="6858013"/>
                  </a:lnTo>
                  <a:lnTo>
                    <a:pt x="86868" y="6858013"/>
                  </a:lnTo>
                  <a:lnTo>
                    <a:pt x="86868" y="6853441"/>
                  </a:lnTo>
                  <a:lnTo>
                    <a:pt x="86868" y="6096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49268" y="5379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44696" y="5375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1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7068" y="56083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0496" y="3241547"/>
              <a:ext cx="3199130" cy="3057525"/>
            </a:xfrm>
            <a:custGeom>
              <a:avLst/>
              <a:gdLst/>
              <a:ahLst/>
              <a:cxnLst/>
              <a:rect l="l" t="t" r="r" b="b"/>
              <a:pathLst>
                <a:path w="3199129" h="3057525">
                  <a:moveTo>
                    <a:pt x="467868" y="233172"/>
                  </a:move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57200" y="164592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6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2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2" y="167640"/>
                  </a:lnTo>
                  <a:lnTo>
                    <a:pt x="36576" y="126492"/>
                  </a:lnTo>
                  <a:lnTo>
                    <a:pt x="60960" y="91440"/>
                  </a:lnTo>
                  <a:lnTo>
                    <a:pt x="91440" y="60960"/>
                  </a:lnTo>
                  <a:lnTo>
                    <a:pt x="128016" y="36576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257556" y="10668"/>
                  </a:lnTo>
                  <a:lnTo>
                    <a:pt x="300228" y="19812"/>
                  </a:lnTo>
                  <a:lnTo>
                    <a:pt x="341376" y="36576"/>
                  </a:lnTo>
                  <a:lnTo>
                    <a:pt x="376428" y="60960"/>
                  </a:lnTo>
                  <a:lnTo>
                    <a:pt x="406908" y="91440"/>
                  </a:lnTo>
                  <a:lnTo>
                    <a:pt x="431292" y="128016"/>
                  </a:lnTo>
                  <a:lnTo>
                    <a:pt x="448056" y="167640"/>
                  </a:lnTo>
                  <a:lnTo>
                    <a:pt x="457200" y="211836"/>
                  </a:lnTo>
                  <a:lnTo>
                    <a:pt x="457200" y="164592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4" y="53340"/>
                  </a:lnTo>
                  <a:lnTo>
                    <a:pt x="324612" y="18288"/>
                  </a:lnTo>
                  <a:lnTo>
                    <a:pt x="280416" y="4572"/>
                  </a:lnTo>
                  <a:lnTo>
                    <a:pt x="257556" y="1524"/>
                  </a:lnTo>
                  <a:lnTo>
                    <a:pt x="245364" y="1524"/>
                  </a:lnTo>
                  <a:lnTo>
                    <a:pt x="233172" y="0"/>
                  </a:lnTo>
                  <a:lnTo>
                    <a:pt x="220980" y="1524"/>
                  </a:ln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8"/>
                  </a:lnTo>
                  <a:lnTo>
                    <a:pt x="85344" y="53340"/>
                  </a:lnTo>
                  <a:lnTo>
                    <a:pt x="53340" y="85344"/>
                  </a:lnTo>
                  <a:lnTo>
                    <a:pt x="18288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6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4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close/>
                </a:path>
                <a:path w="3199129" h="3057525">
                  <a:moveTo>
                    <a:pt x="1760220" y="3049524"/>
                  </a:moveTo>
                  <a:lnTo>
                    <a:pt x="1165593" y="2756751"/>
                  </a:lnTo>
                  <a:lnTo>
                    <a:pt x="1176528" y="2744724"/>
                  </a:lnTo>
                  <a:lnTo>
                    <a:pt x="1190244" y="2726436"/>
                  </a:lnTo>
                  <a:lnTo>
                    <a:pt x="1211580" y="2686812"/>
                  </a:lnTo>
                  <a:lnTo>
                    <a:pt x="1219200" y="2665476"/>
                  </a:lnTo>
                  <a:lnTo>
                    <a:pt x="1228344" y="2619756"/>
                  </a:lnTo>
                  <a:lnTo>
                    <a:pt x="1228344" y="2607564"/>
                  </a:lnTo>
                  <a:lnTo>
                    <a:pt x="1229868" y="2595372"/>
                  </a:lnTo>
                  <a:lnTo>
                    <a:pt x="1228344" y="2583180"/>
                  </a:lnTo>
                  <a:lnTo>
                    <a:pt x="1228344" y="2572512"/>
                  </a:lnTo>
                  <a:lnTo>
                    <a:pt x="1223772" y="2548128"/>
                  </a:lnTo>
                  <a:lnTo>
                    <a:pt x="1219200" y="2526792"/>
                  </a:lnTo>
                  <a:lnTo>
                    <a:pt x="1219200" y="2574036"/>
                  </a:lnTo>
                  <a:lnTo>
                    <a:pt x="1219200" y="2619756"/>
                  </a:lnTo>
                  <a:lnTo>
                    <a:pt x="1210056" y="2662440"/>
                  </a:lnTo>
                  <a:lnTo>
                    <a:pt x="1193292" y="2703576"/>
                  </a:lnTo>
                  <a:lnTo>
                    <a:pt x="1168908" y="2738628"/>
                  </a:lnTo>
                  <a:lnTo>
                    <a:pt x="1138428" y="2769108"/>
                  </a:lnTo>
                  <a:lnTo>
                    <a:pt x="1101852" y="2793492"/>
                  </a:lnTo>
                  <a:lnTo>
                    <a:pt x="1062228" y="2810256"/>
                  </a:lnTo>
                  <a:lnTo>
                    <a:pt x="1018032" y="2819400"/>
                  </a:lnTo>
                  <a:lnTo>
                    <a:pt x="972312" y="2819400"/>
                  </a:lnTo>
                  <a:lnTo>
                    <a:pt x="929640" y="2810256"/>
                  </a:lnTo>
                  <a:lnTo>
                    <a:pt x="888492" y="2793492"/>
                  </a:lnTo>
                  <a:lnTo>
                    <a:pt x="853440" y="2769108"/>
                  </a:lnTo>
                  <a:lnTo>
                    <a:pt x="822960" y="2738628"/>
                  </a:lnTo>
                  <a:lnTo>
                    <a:pt x="798576" y="2702052"/>
                  </a:lnTo>
                  <a:lnTo>
                    <a:pt x="781812" y="2662440"/>
                  </a:lnTo>
                  <a:lnTo>
                    <a:pt x="772668" y="2618232"/>
                  </a:lnTo>
                  <a:lnTo>
                    <a:pt x="772668" y="2572512"/>
                  </a:lnTo>
                  <a:lnTo>
                    <a:pt x="781812" y="2529840"/>
                  </a:lnTo>
                  <a:lnTo>
                    <a:pt x="798576" y="2488692"/>
                  </a:lnTo>
                  <a:lnTo>
                    <a:pt x="822960" y="2453640"/>
                  </a:lnTo>
                  <a:lnTo>
                    <a:pt x="853440" y="2423160"/>
                  </a:lnTo>
                  <a:lnTo>
                    <a:pt x="890016" y="2398776"/>
                  </a:lnTo>
                  <a:lnTo>
                    <a:pt x="929640" y="2382012"/>
                  </a:lnTo>
                  <a:lnTo>
                    <a:pt x="973836" y="2372868"/>
                  </a:lnTo>
                  <a:lnTo>
                    <a:pt x="1019556" y="2372868"/>
                  </a:lnTo>
                  <a:lnTo>
                    <a:pt x="1062228" y="2382012"/>
                  </a:lnTo>
                  <a:lnTo>
                    <a:pt x="1103376" y="2398776"/>
                  </a:lnTo>
                  <a:lnTo>
                    <a:pt x="1138428" y="2423160"/>
                  </a:lnTo>
                  <a:lnTo>
                    <a:pt x="1168908" y="2453640"/>
                  </a:lnTo>
                  <a:lnTo>
                    <a:pt x="1193292" y="2490216"/>
                  </a:lnTo>
                  <a:lnTo>
                    <a:pt x="1210056" y="2529840"/>
                  </a:lnTo>
                  <a:lnTo>
                    <a:pt x="1219200" y="2574036"/>
                  </a:lnTo>
                  <a:lnTo>
                    <a:pt x="1219200" y="2526792"/>
                  </a:lnTo>
                  <a:lnTo>
                    <a:pt x="1200912" y="2484120"/>
                  </a:lnTo>
                  <a:lnTo>
                    <a:pt x="1176528" y="2447544"/>
                  </a:lnTo>
                  <a:lnTo>
                    <a:pt x="1144524" y="2415540"/>
                  </a:lnTo>
                  <a:lnTo>
                    <a:pt x="1086612" y="2380488"/>
                  </a:lnTo>
                  <a:lnTo>
                    <a:pt x="1042416" y="2366772"/>
                  </a:lnTo>
                  <a:lnTo>
                    <a:pt x="1019556" y="2363724"/>
                  </a:lnTo>
                  <a:lnTo>
                    <a:pt x="1007364" y="2363724"/>
                  </a:lnTo>
                  <a:lnTo>
                    <a:pt x="995172" y="2362200"/>
                  </a:lnTo>
                  <a:lnTo>
                    <a:pt x="982980" y="2363724"/>
                  </a:lnTo>
                  <a:lnTo>
                    <a:pt x="972312" y="2363724"/>
                  </a:lnTo>
                  <a:lnTo>
                    <a:pt x="947928" y="2368296"/>
                  </a:lnTo>
                  <a:lnTo>
                    <a:pt x="905256" y="2380488"/>
                  </a:lnTo>
                  <a:lnTo>
                    <a:pt x="847344" y="2415540"/>
                  </a:lnTo>
                  <a:lnTo>
                    <a:pt x="815340" y="2447544"/>
                  </a:lnTo>
                  <a:lnTo>
                    <a:pt x="780288" y="2505456"/>
                  </a:lnTo>
                  <a:lnTo>
                    <a:pt x="766572" y="2549652"/>
                  </a:lnTo>
                  <a:lnTo>
                    <a:pt x="763524" y="2572512"/>
                  </a:lnTo>
                  <a:lnTo>
                    <a:pt x="763524" y="2584704"/>
                  </a:lnTo>
                  <a:lnTo>
                    <a:pt x="762000" y="2596896"/>
                  </a:lnTo>
                  <a:lnTo>
                    <a:pt x="763524" y="2607564"/>
                  </a:lnTo>
                  <a:lnTo>
                    <a:pt x="763524" y="2619756"/>
                  </a:lnTo>
                  <a:lnTo>
                    <a:pt x="772668" y="2665476"/>
                  </a:lnTo>
                  <a:lnTo>
                    <a:pt x="790956" y="2708148"/>
                  </a:lnTo>
                  <a:lnTo>
                    <a:pt x="815340" y="2744724"/>
                  </a:lnTo>
                  <a:lnTo>
                    <a:pt x="847344" y="2776728"/>
                  </a:lnTo>
                  <a:lnTo>
                    <a:pt x="905256" y="2811780"/>
                  </a:lnTo>
                  <a:lnTo>
                    <a:pt x="972312" y="2828544"/>
                  </a:lnTo>
                  <a:lnTo>
                    <a:pt x="984504" y="2828544"/>
                  </a:lnTo>
                  <a:lnTo>
                    <a:pt x="996696" y="2830068"/>
                  </a:lnTo>
                  <a:lnTo>
                    <a:pt x="1007364" y="2828544"/>
                  </a:lnTo>
                  <a:lnTo>
                    <a:pt x="1019556" y="2828544"/>
                  </a:lnTo>
                  <a:lnTo>
                    <a:pt x="1065276" y="2819400"/>
                  </a:lnTo>
                  <a:lnTo>
                    <a:pt x="1107948" y="2801112"/>
                  </a:lnTo>
                  <a:lnTo>
                    <a:pt x="1144524" y="2776728"/>
                  </a:lnTo>
                  <a:lnTo>
                    <a:pt x="1158062" y="2764421"/>
                  </a:lnTo>
                  <a:lnTo>
                    <a:pt x="1755648" y="3057144"/>
                  </a:lnTo>
                  <a:lnTo>
                    <a:pt x="1760220" y="3049524"/>
                  </a:lnTo>
                  <a:close/>
                </a:path>
                <a:path w="3199129" h="3057525">
                  <a:moveTo>
                    <a:pt x="3198876" y="2532888"/>
                  </a:moveTo>
                  <a:lnTo>
                    <a:pt x="3194304" y="2525268"/>
                  </a:lnTo>
                  <a:lnTo>
                    <a:pt x="2212848" y="3049524"/>
                  </a:lnTo>
                  <a:lnTo>
                    <a:pt x="2217420" y="3057144"/>
                  </a:lnTo>
                  <a:lnTo>
                    <a:pt x="3198876" y="25328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1496" y="3625595"/>
              <a:ext cx="315595" cy="386080"/>
            </a:xfrm>
            <a:custGeom>
              <a:avLst/>
              <a:gdLst/>
              <a:ahLst/>
              <a:cxnLst/>
              <a:rect l="l" t="t" r="r" b="b"/>
              <a:pathLst>
                <a:path w="315594" h="386079">
                  <a:moveTo>
                    <a:pt x="315468" y="361188"/>
                  </a:moveTo>
                  <a:lnTo>
                    <a:pt x="30480" y="0"/>
                  </a:lnTo>
                  <a:lnTo>
                    <a:pt x="0" y="22860"/>
                  </a:lnTo>
                  <a:lnTo>
                    <a:pt x="284988" y="385572"/>
                  </a:lnTo>
                  <a:lnTo>
                    <a:pt x="315468" y="361188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74364" y="3855720"/>
              <a:ext cx="609600" cy="1594485"/>
            </a:xfrm>
            <a:custGeom>
              <a:avLst/>
              <a:gdLst/>
              <a:ahLst/>
              <a:cxnLst/>
              <a:rect l="l" t="t" r="r" b="b"/>
              <a:pathLst>
                <a:path w="609600" h="1594485">
                  <a:moveTo>
                    <a:pt x="446532" y="1589532"/>
                  </a:moveTo>
                  <a:lnTo>
                    <a:pt x="7620" y="922020"/>
                  </a:lnTo>
                  <a:lnTo>
                    <a:pt x="0" y="926592"/>
                  </a:lnTo>
                  <a:lnTo>
                    <a:pt x="438912" y="1594104"/>
                  </a:lnTo>
                  <a:lnTo>
                    <a:pt x="446532" y="1589532"/>
                  </a:lnTo>
                  <a:close/>
                </a:path>
                <a:path w="609600" h="1594485">
                  <a:moveTo>
                    <a:pt x="609600" y="0"/>
                  </a:moveTo>
                  <a:lnTo>
                    <a:pt x="598932" y="0"/>
                  </a:lnTo>
                  <a:lnTo>
                    <a:pt x="598932" y="1524000"/>
                  </a:lnTo>
                  <a:lnTo>
                    <a:pt x="609600" y="15240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07592" y="2621279"/>
              <a:ext cx="1228725" cy="708660"/>
            </a:xfrm>
            <a:custGeom>
              <a:avLst/>
              <a:gdLst/>
              <a:ahLst/>
              <a:cxnLst/>
              <a:rect l="l" t="t" r="r" b="b"/>
              <a:pathLst>
                <a:path w="1228725" h="708660">
                  <a:moveTo>
                    <a:pt x="1228344" y="32004"/>
                  </a:moveTo>
                  <a:lnTo>
                    <a:pt x="1208532" y="0"/>
                  </a:lnTo>
                  <a:lnTo>
                    <a:pt x="0" y="675132"/>
                  </a:lnTo>
                  <a:lnTo>
                    <a:pt x="18288" y="708660"/>
                  </a:lnTo>
                  <a:lnTo>
                    <a:pt x="1228344" y="3200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61020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89744" y="3958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99382" y="4034993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23246" y="28920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32871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99382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56557" y="441604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13471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99246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65744" y="2739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99246" y="33492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08871" y="4263580"/>
            <a:ext cx="204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00B0F0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79971" y="33492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80284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80420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89607" y="4034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42195" y="34255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04284" y="35016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42195" y="4492180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758695" y="2631948"/>
            <a:ext cx="7706995" cy="4125595"/>
            <a:chOff x="1758695" y="2631948"/>
            <a:chExt cx="7706995" cy="4125595"/>
          </a:xfrm>
        </p:grpSpPr>
        <p:sp>
          <p:nvSpPr>
            <p:cNvPr id="34" name="object 34"/>
            <p:cNvSpPr/>
            <p:nvPr/>
          </p:nvSpPr>
          <p:spPr>
            <a:xfrm>
              <a:off x="1758695" y="4389120"/>
              <a:ext cx="163195" cy="1221105"/>
            </a:xfrm>
            <a:custGeom>
              <a:avLst/>
              <a:gdLst/>
              <a:ahLst/>
              <a:cxnLst/>
              <a:rect l="l" t="t" r="r" b="b"/>
              <a:pathLst>
                <a:path w="163194" h="1221104">
                  <a:moveTo>
                    <a:pt x="10668" y="0"/>
                  </a:moveTo>
                  <a:lnTo>
                    <a:pt x="0" y="1523"/>
                  </a:lnTo>
                  <a:lnTo>
                    <a:pt x="152400" y="1220723"/>
                  </a:lnTo>
                  <a:lnTo>
                    <a:pt x="163068" y="12192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06895" y="2631948"/>
              <a:ext cx="3058668" cy="41254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2274823" y="830122"/>
            <a:ext cx="1335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</a:rPr>
              <a:t>Стар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граф</a:t>
            </a:r>
            <a:endParaRPr sz="2400"/>
          </a:p>
        </p:txBody>
      </p:sp>
      <p:sp>
        <p:nvSpPr>
          <p:cNvPr id="37" name="object 37"/>
          <p:cNvSpPr txBox="1"/>
          <p:nvPr/>
        </p:nvSpPr>
        <p:spPr>
          <a:xfrm>
            <a:off x="6976364" y="830122"/>
            <a:ext cx="1229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Нов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граф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95233" y="26634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797296" y="2849879"/>
            <a:ext cx="3592195" cy="3677920"/>
            <a:chOff x="5797296" y="2849879"/>
            <a:chExt cx="3592195" cy="3677920"/>
          </a:xfrm>
        </p:grpSpPr>
        <p:sp>
          <p:nvSpPr>
            <p:cNvPr id="40" name="object 40"/>
            <p:cNvSpPr/>
            <p:nvPr/>
          </p:nvSpPr>
          <p:spPr>
            <a:xfrm>
              <a:off x="7626096" y="3025139"/>
              <a:ext cx="1610995" cy="3270885"/>
            </a:xfrm>
            <a:custGeom>
              <a:avLst/>
              <a:gdLst/>
              <a:ahLst/>
              <a:cxnLst/>
              <a:rect l="l" t="t" r="r" b="b"/>
              <a:pathLst>
                <a:path w="1610995" h="3270885">
                  <a:moveTo>
                    <a:pt x="163068" y="3268980"/>
                  </a:moveTo>
                  <a:lnTo>
                    <a:pt x="10668" y="68580"/>
                  </a:lnTo>
                  <a:lnTo>
                    <a:pt x="0" y="70104"/>
                  </a:lnTo>
                  <a:lnTo>
                    <a:pt x="152400" y="3270504"/>
                  </a:lnTo>
                  <a:lnTo>
                    <a:pt x="163068" y="3268980"/>
                  </a:lnTo>
                  <a:close/>
                </a:path>
                <a:path w="1610995" h="3270885">
                  <a:moveTo>
                    <a:pt x="1447800" y="6096"/>
                  </a:moveTo>
                  <a:lnTo>
                    <a:pt x="1440180" y="0"/>
                  </a:lnTo>
                  <a:lnTo>
                    <a:pt x="925068" y="589788"/>
                  </a:lnTo>
                  <a:lnTo>
                    <a:pt x="932688" y="595884"/>
                  </a:lnTo>
                  <a:lnTo>
                    <a:pt x="1447800" y="6096"/>
                  </a:lnTo>
                  <a:close/>
                </a:path>
                <a:path w="1610995" h="3270885">
                  <a:moveTo>
                    <a:pt x="1610868" y="70104"/>
                  </a:moveTo>
                  <a:lnTo>
                    <a:pt x="1600200" y="68580"/>
                  </a:lnTo>
                  <a:lnTo>
                    <a:pt x="1524000" y="601980"/>
                  </a:lnTo>
                  <a:lnTo>
                    <a:pt x="1534668" y="603504"/>
                  </a:lnTo>
                  <a:lnTo>
                    <a:pt x="1610868" y="7010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59296" y="5603747"/>
              <a:ext cx="2830195" cy="696595"/>
            </a:xfrm>
            <a:custGeom>
              <a:avLst/>
              <a:gdLst/>
              <a:ahLst/>
              <a:cxnLst/>
              <a:rect l="l" t="t" r="r" b="b"/>
              <a:pathLst>
                <a:path w="2830195" h="696595">
                  <a:moveTo>
                    <a:pt x="467868" y="461772"/>
                  </a:moveTo>
                  <a:lnTo>
                    <a:pt x="466344" y="449580"/>
                  </a:lnTo>
                  <a:lnTo>
                    <a:pt x="466344" y="438912"/>
                  </a:lnTo>
                  <a:lnTo>
                    <a:pt x="461772" y="414528"/>
                  </a:lnTo>
                  <a:lnTo>
                    <a:pt x="457200" y="393192"/>
                  </a:lnTo>
                  <a:lnTo>
                    <a:pt x="457200" y="440436"/>
                  </a:lnTo>
                  <a:lnTo>
                    <a:pt x="457200" y="486156"/>
                  </a:lnTo>
                  <a:lnTo>
                    <a:pt x="448056" y="528828"/>
                  </a:lnTo>
                  <a:lnTo>
                    <a:pt x="431292" y="569976"/>
                  </a:lnTo>
                  <a:lnTo>
                    <a:pt x="406908" y="605028"/>
                  </a:lnTo>
                  <a:lnTo>
                    <a:pt x="376428" y="635508"/>
                  </a:lnTo>
                  <a:lnTo>
                    <a:pt x="339852" y="659892"/>
                  </a:lnTo>
                  <a:lnTo>
                    <a:pt x="300228" y="676656"/>
                  </a:lnTo>
                  <a:lnTo>
                    <a:pt x="256032" y="685800"/>
                  </a:lnTo>
                  <a:lnTo>
                    <a:pt x="210312" y="685800"/>
                  </a:lnTo>
                  <a:lnTo>
                    <a:pt x="167640" y="676656"/>
                  </a:lnTo>
                  <a:lnTo>
                    <a:pt x="126492" y="659892"/>
                  </a:lnTo>
                  <a:lnTo>
                    <a:pt x="91427" y="635508"/>
                  </a:lnTo>
                  <a:lnTo>
                    <a:pt x="60960" y="605028"/>
                  </a:lnTo>
                  <a:lnTo>
                    <a:pt x="36576" y="568452"/>
                  </a:lnTo>
                  <a:lnTo>
                    <a:pt x="19799" y="528828"/>
                  </a:lnTo>
                  <a:lnTo>
                    <a:pt x="10668" y="484632"/>
                  </a:lnTo>
                  <a:lnTo>
                    <a:pt x="10668" y="438912"/>
                  </a:lnTo>
                  <a:lnTo>
                    <a:pt x="19799" y="396240"/>
                  </a:lnTo>
                  <a:lnTo>
                    <a:pt x="36576" y="355092"/>
                  </a:lnTo>
                  <a:lnTo>
                    <a:pt x="60960" y="320040"/>
                  </a:lnTo>
                  <a:lnTo>
                    <a:pt x="91427" y="289560"/>
                  </a:lnTo>
                  <a:lnTo>
                    <a:pt x="128016" y="265176"/>
                  </a:lnTo>
                  <a:lnTo>
                    <a:pt x="167640" y="248412"/>
                  </a:lnTo>
                  <a:lnTo>
                    <a:pt x="211836" y="239268"/>
                  </a:lnTo>
                  <a:lnTo>
                    <a:pt x="257556" y="239268"/>
                  </a:lnTo>
                  <a:lnTo>
                    <a:pt x="300228" y="248412"/>
                  </a:lnTo>
                  <a:lnTo>
                    <a:pt x="341376" y="265176"/>
                  </a:lnTo>
                  <a:lnTo>
                    <a:pt x="376428" y="289560"/>
                  </a:lnTo>
                  <a:lnTo>
                    <a:pt x="406908" y="320040"/>
                  </a:lnTo>
                  <a:lnTo>
                    <a:pt x="431292" y="356616"/>
                  </a:lnTo>
                  <a:lnTo>
                    <a:pt x="448056" y="396240"/>
                  </a:lnTo>
                  <a:lnTo>
                    <a:pt x="457200" y="440436"/>
                  </a:lnTo>
                  <a:lnTo>
                    <a:pt x="457200" y="393192"/>
                  </a:lnTo>
                  <a:lnTo>
                    <a:pt x="438912" y="350520"/>
                  </a:lnTo>
                  <a:lnTo>
                    <a:pt x="414528" y="313944"/>
                  </a:lnTo>
                  <a:lnTo>
                    <a:pt x="382524" y="281940"/>
                  </a:lnTo>
                  <a:lnTo>
                    <a:pt x="324612" y="246888"/>
                  </a:lnTo>
                  <a:lnTo>
                    <a:pt x="280416" y="233172"/>
                  </a:lnTo>
                  <a:lnTo>
                    <a:pt x="257556" y="230124"/>
                  </a:lnTo>
                  <a:lnTo>
                    <a:pt x="245364" y="230124"/>
                  </a:lnTo>
                  <a:lnTo>
                    <a:pt x="233172" y="228600"/>
                  </a:lnTo>
                  <a:lnTo>
                    <a:pt x="220980" y="230124"/>
                  </a:lnTo>
                  <a:lnTo>
                    <a:pt x="210312" y="230124"/>
                  </a:lnTo>
                  <a:lnTo>
                    <a:pt x="185928" y="234696"/>
                  </a:lnTo>
                  <a:lnTo>
                    <a:pt x="143256" y="246888"/>
                  </a:lnTo>
                  <a:lnTo>
                    <a:pt x="85344" y="281940"/>
                  </a:lnTo>
                  <a:lnTo>
                    <a:pt x="53327" y="313944"/>
                  </a:lnTo>
                  <a:lnTo>
                    <a:pt x="18275" y="371856"/>
                  </a:lnTo>
                  <a:lnTo>
                    <a:pt x="4572" y="416052"/>
                  </a:lnTo>
                  <a:lnTo>
                    <a:pt x="1524" y="438912"/>
                  </a:lnTo>
                  <a:lnTo>
                    <a:pt x="1524" y="451104"/>
                  </a:lnTo>
                  <a:lnTo>
                    <a:pt x="0" y="463296"/>
                  </a:lnTo>
                  <a:lnTo>
                    <a:pt x="1524" y="473964"/>
                  </a:lnTo>
                  <a:lnTo>
                    <a:pt x="1524" y="486156"/>
                  </a:lnTo>
                  <a:lnTo>
                    <a:pt x="10668" y="531876"/>
                  </a:lnTo>
                  <a:lnTo>
                    <a:pt x="28956" y="574548"/>
                  </a:lnTo>
                  <a:lnTo>
                    <a:pt x="53327" y="611124"/>
                  </a:lnTo>
                  <a:lnTo>
                    <a:pt x="85344" y="643128"/>
                  </a:lnTo>
                  <a:lnTo>
                    <a:pt x="143256" y="678180"/>
                  </a:lnTo>
                  <a:lnTo>
                    <a:pt x="210312" y="694944"/>
                  </a:lnTo>
                  <a:lnTo>
                    <a:pt x="222504" y="694944"/>
                  </a:lnTo>
                  <a:lnTo>
                    <a:pt x="234696" y="696468"/>
                  </a:lnTo>
                  <a:lnTo>
                    <a:pt x="245364" y="694944"/>
                  </a:lnTo>
                  <a:lnTo>
                    <a:pt x="257556" y="694944"/>
                  </a:lnTo>
                  <a:lnTo>
                    <a:pt x="303276" y="685800"/>
                  </a:lnTo>
                  <a:lnTo>
                    <a:pt x="345948" y="667512"/>
                  </a:lnTo>
                  <a:lnTo>
                    <a:pt x="382524" y="643128"/>
                  </a:lnTo>
                  <a:lnTo>
                    <a:pt x="414528" y="611124"/>
                  </a:lnTo>
                  <a:lnTo>
                    <a:pt x="449580" y="553212"/>
                  </a:lnTo>
                  <a:lnTo>
                    <a:pt x="466344" y="486156"/>
                  </a:lnTo>
                  <a:lnTo>
                    <a:pt x="466344" y="473964"/>
                  </a:lnTo>
                  <a:lnTo>
                    <a:pt x="467868" y="461772"/>
                  </a:lnTo>
                  <a:close/>
                </a:path>
                <a:path w="2830195" h="696595">
                  <a:moveTo>
                    <a:pt x="2830068" y="233172"/>
                  </a:moveTo>
                  <a:lnTo>
                    <a:pt x="2828544" y="220980"/>
                  </a:lnTo>
                  <a:lnTo>
                    <a:pt x="2828544" y="210312"/>
                  </a:lnTo>
                  <a:lnTo>
                    <a:pt x="2823972" y="185928"/>
                  </a:lnTo>
                  <a:lnTo>
                    <a:pt x="2819400" y="164592"/>
                  </a:lnTo>
                  <a:lnTo>
                    <a:pt x="2819400" y="211836"/>
                  </a:lnTo>
                  <a:lnTo>
                    <a:pt x="2819400" y="257556"/>
                  </a:lnTo>
                  <a:lnTo>
                    <a:pt x="2810256" y="300240"/>
                  </a:lnTo>
                  <a:lnTo>
                    <a:pt x="2793492" y="341376"/>
                  </a:lnTo>
                  <a:lnTo>
                    <a:pt x="2769108" y="376428"/>
                  </a:lnTo>
                  <a:lnTo>
                    <a:pt x="2738628" y="406908"/>
                  </a:lnTo>
                  <a:lnTo>
                    <a:pt x="2702052" y="431292"/>
                  </a:lnTo>
                  <a:lnTo>
                    <a:pt x="2662428" y="448056"/>
                  </a:lnTo>
                  <a:lnTo>
                    <a:pt x="2618232" y="457200"/>
                  </a:lnTo>
                  <a:lnTo>
                    <a:pt x="2572512" y="457200"/>
                  </a:lnTo>
                  <a:lnTo>
                    <a:pt x="2529840" y="448056"/>
                  </a:lnTo>
                  <a:lnTo>
                    <a:pt x="2488692" y="431292"/>
                  </a:lnTo>
                  <a:lnTo>
                    <a:pt x="2453640" y="406908"/>
                  </a:lnTo>
                  <a:lnTo>
                    <a:pt x="2423160" y="376428"/>
                  </a:lnTo>
                  <a:lnTo>
                    <a:pt x="2398776" y="339852"/>
                  </a:lnTo>
                  <a:lnTo>
                    <a:pt x="2382012" y="300240"/>
                  </a:lnTo>
                  <a:lnTo>
                    <a:pt x="2372868" y="256032"/>
                  </a:lnTo>
                  <a:lnTo>
                    <a:pt x="2372868" y="210312"/>
                  </a:lnTo>
                  <a:lnTo>
                    <a:pt x="2382012" y="167640"/>
                  </a:lnTo>
                  <a:lnTo>
                    <a:pt x="2398776" y="126492"/>
                  </a:lnTo>
                  <a:lnTo>
                    <a:pt x="2423160" y="91440"/>
                  </a:lnTo>
                  <a:lnTo>
                    <a:pt x="2453640" y="60960"/>
                  </a:lnTo>
                  <a:lnTo>
                    <a:pt x="2490216" y="36576"/>
                  </a:lnTo>
                  <a:lnTo>
                    <a:pt x="2529840" y="19812"/>
                  </a:lnTo>
                  <a:lnTo>
                    <a:pt x="2574036" y="10668"/>
                  </a:lnTo>
                  <a:lnTo>
                    <a:pt x="2619756" y="10668"/>
                  </a:lnTo>
                  <a:lnTo>
                    <a:pt x="2662428" y="19812"/>
                  </a:lnTo>
                  <a:lnTo>
                    <a:pt x="2703576" y="36576"/>
                  </a:lnTo>
                  <a:lnTo>
                    <a:pt x="2738628" y="60960"/>
                  </a:lnTo>
                  <a:lnTo>
                    <a:pt x="2769108" y="91440"/>
                  </a:lnTo>
                  <a:lnTo>
                    <a:pt x="2793492" y="128016"/>
                  </a:lnTo>
                  <a:lnTo>
                    <a:pt x="2810256" y="167640"/>
                  </a:lnTo>
                  <a:lnTo>
                    <a:pt x="2819400" y="211836"/>
                  </a:lnTo>
                  <a:lnTo>
                    <a:pt x="2819400" y="164592"/>
                  </a:lnTo>
                  <a:lnTo>
                    <a:pt x="2801112" y="121920"/>
                  </a:lnTo>
                  <a:lnTo>
                    <a:pt x="2776728" y="85344"/>
                  </a:lnTo>
                  <a:lnTo>
                    <a:pt x="2744724" y="53340"/>
                  </a:lnTo>
                  <a:lnTo>
                    <a:pt x="2686812" y="18288"/>
                  </a:lnTo>
                  <a:lnTo>
                    <a:pt x="2642616" y="4572"/>
                  </a:lnTo>
                  <a:lnTo>
                    <a:pt x="2619756" y="1524"/>
                  </a:lnTo>
                  <a:lnTo>
                    <a:pt x="2607564" y="1524"/>
                  </a:lnTo>
                  <a:lnTo>
                    <a:pt x="2595372" y="0"/>
                  </a:lnTo>
                  <a:lnTo>
                    <a:pt x="2583180" y="1524"/>
                  </a:lnTo>
                  <a:lnTo>
                    <a:pt x="2572512" y="1524"/>
                  </a:lnTo>
                  <a:lnTo>
                    <a:pt x="2548128" y="6096"/>
                  </a:lnTo>
                  <a:lnTo>
                    <a:pt x="2505456" y="18288"/>
                  </a:lnTo>
                  <a:lnTo>
                    <a:pt x="2447544" y="53340"/>
                  </a:lnTo>
                  <a:lnTo>
                    <a:pt x="2415540" y="85344"/>
                  </a:lnTo>
                  <a:lnTo>
                    <a:pt x="2380488" y="143256"/>
                  </a:lnTo>
                  <a:lnTo>
                    <a:pt x="2366772" y="187452"/>
                  </a:lnTo>
                  <a:lnTo>
                    <a:pt x="2363724" y="210312"/>
                  </a:lnTo>
                  <a:lnTo>
                    <a:pt x="2363724" y="222504"/>
                  </a:lnTo>
                  <a:lnTo>
                    <a:pt x="2362200" y="234696"/>
                  </a:lnTo>
                  <a:lnTo>
                    <a:pt x="2363724" y="245364"/>
                  </a:lnTo>
                  <a:lnTo>
                    <a:pt x="2363724" y="257556"/>
                  </a:lnTo>
                  <a:lnTo>
                    <a:pt x="2372868" y="303276"/>
                  </a:lnTo>
                  <a:lnTo>
                    <a:pt x="2391156" y="345948"/>
                  </a:lnTo>
                  <a:lnTo>
                    <a:pt x="2415540" y="382524"/>
                  </a:lnTo>
                  <a:lnTo>
                    <a:pt x="2447544" y="414528"/>
                  </a:lnTo>
                  <a:lnTo>
                    <a:pt x="2505456" y="449580"/>
                  </a:lnTo>
                  <a:lnTo>
                    <a:pt x="2572512" y="466344"/>
                  </a:lnTo>
                  <a:lnTo>
                    <a:pt x="2584704" y="466344"/>
                  </a:lnTo>
                  <a:lnTo>
                    <a:pt x="2596896" y="467868"/>
                  </a:lnTo>
                  <a:lnTo>
                    <a:pt x="2607564" y="466344"/>
                  </a:lnTo>
                  <a:lnTo>
                    <a:pt x="2619756" y="466344"/>
                  </a:lnTo>
                  <a:lnTo>
                    <a:pt x="2665476" y="457200"/>
                  </a:lnTo>
                  <a:lnTo>
                    <a:pt x="2708148" y="438912"/>
                  </a:lnTo>
                  <a:lnTo>
                    <a:pt x="2744724" y="414528"/>
                  </a:lnTo>
                  <a:lnTo>
                    <a:pt x="2776728" y="382524"/>
                  </a:lnTo>
                  <a:lnTo>
                    <a:pt x="2811780" y="324612"/>
                  </a:lnTo>
                  <a:lnTo>
                    <a:pt x="2828544" y="257556"/>
                  </a:lnTo>
                  <a:lnTo>
                    <a:pt x="2828544" y="245364"/>
                  </a:lnTo>
                  <a:lnTo>
                    <a:pt x="28300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01868" y="3474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97296" y="3470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43344" y="5995415"/>
              <a:ext cx="2052955" cy="532130"/>
            </a:xfrm>
            <a:custGeom>
              <a:avLst/>
              <a:gdLst/>
              <a:ahLst/>
              <a:cxnLst/>
              <a:rect l="l" t="t" r="r" b="b"/>
              <a:pathLst>
                <a:path w="2052954" h="532129">
                  <a:moveTo>
                    <a:pt x="605028" y="513588"/>
                  </a:moveTo>
                  <a:lnTo>
                    <a:pt x="4572" y="219456"/>
                  </a:lnTo>
                  <a:lnTo>
                    <a:pt x="0" y="227076"/>
                  </a:lnTo>
                  <a:lnTo>
                    <a:pt x="600456" y="522732"/>
                  </a:lnTo>
                  <a:lnTo>
                    <a:pt x="605028" y="513588"/>
                  </a:lnTo>
                  <a:close/>
                </a:path>
                <a:path w="2052954" h="532129">
                  <a:moveTo>
                    <a:pt x="2052828" y="7620"/>
                  </a:moveTo>
                  <a:lnTo>
                    <a:pt x="2048256" y="0"/>
                  </a:lnTo>
                  <a:lnTo>
                    <a:pt x="1066800" y="524256"/>
                  </a:lnTo>
                  <a:lnTo>
                    <a:pt x="1071372" y="531876"/>
                  </a:lnTo>
                  <a:lnTo>
                    <a:pt x="2052828" y="762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78296" y="3854195"/>
              <a:ext cx="315595" cy="386080"/>
            </a:xfrm>
            <a:custGeom>
              <a:avLst/>
              <a:gdLst/>
              <a:ahLst/>
              <a:cxnLst/>
              <a:rect l="l" t="t" r="r" b="b"/>
              <a:pathLst>
                <a:path w="315595" h="386079">
                  <a:moveTo>
                    <a:pt x="315468" y="361188"/>
                  </a:moveTo>
                  <a:lnTo>
                    <a:pt x="30480" y="0"/>
                  </a:lnTo>
                  <a:lnTo>
                    <a:pt x="0" y="22860"/>
                  </a:lnTo>
                  <a:lnTo>
                    <a:pt x="284988" y="385584"/>
                  </a:lnTo>
                  <a:lnTo>
                    <a:pt x="315468" y="361188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551164" y="4084319"/>
              <a:ext cx="609600" cy="1594485"/>
            </a:xfrm>
            <a:custGeom>
              <a:avLst/>
              <a:gdLst/>
              <a:ahLst/>
              <a:cxnLst/>
              <a:rect l="l" t="t" r="r" b="b"/>
              <a:pathLst>
                <a:path w="609600" h="1594485">
                  <a:moveTo>
                    <a:pt x="446532" y="1589532"/>
                  </a:moveTo>
                  <a:lnTo>
                    <a:pt x="7620" y="922020"/>
                  </a:lnTo>
                  <a:lnTo>
                    <a:pt x="0" y="926592"/>
                  </a:lnTo>
                  <a:lnTo>
                    <a:pt x="438912" y="1594104"/>
                  </a:lnTo>
                  <a:lnTo>
                    <a:pt x="446532" y="1589532"/>
                  </a:lnTo>
                  <a:close/>
                </a:path>
                <a:path w="609600" h="1594485">
                  <a:moveTo>
                    <a:pt x="609600" y="0"/>
                  </a:moveTo>
                  <a:lnTo>
                    <a:pt x="598932" y="0"/>
                  </a:lnTo>
                  <a:lnTo>
                    <a:pt x="598932" y="1524000"/>
                  </a:lnTo>
                  <a:lnTo>
                    <a:pt x="609600" y="15240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84392" y="2849879"/>
              <a:ext cx="1228725" cy="708660"/>
            </a:xfrm>
            <a:custGeom>
              <a:avLst/>
              <a:gdLst/>
              <a:ahLst/>
              <a:cxnLst/>
              <a:rect l="l" t="t" r="r" b="b"/>
              <a:pathLst>
                <a:path w="1228725" h="708660">
                  <a:moveTo>
                    <a:pt x="1228344" y="32004"/>
                  </a:moveTo>
                  <a:lnTo>
                    <a:pt x="1208532" y="0"/>
                  </a:lnTo>
                  <a:lnTo>
                    <a:pt x="0" y="675132"/>
                  </a:lnTo>
                  <a:lnTo>
                    <a:pt x="18288" y="708660"/>
                  </a:lnTo>
                  <a:lnTo>
                    <a:pt x="1228344" y="3200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337744" y="3806405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166646" y="41874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776284" y="4263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699969" y="3120631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309595" y="3196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776284" y="510180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233458" y="4644631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490195" y="510180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175969" y="510180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42646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175969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785595" y="4492180"/>
            <a:ext cx="204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B0F0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956871" y="35778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557007" y="2739580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157144" y="2739580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566331" y="4263580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318919" y="36541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081007" y="37302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318919" y="4720767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635495" y="4617720"/>
            <a:ext cx="163195" cy="1221105"/>
          </a:xfrm>
          <a:custGeom>
            <a:avLst/>
            <a:gdLst/>
            <a:ahLst/>
            <a:cxnLst/>
            <a:rect l="l" t="t" r="r" b="b"/>
            <a:pathLst>
              <a:path w="163195" h="1221104">
                <a:moveTo>
                  <a:pt x="10668" y="0"/>
                </a:moveTo>
                <a:lnTo>
                  <a:pt x="0" y="1523"/>
                </a:lnTo>
                <a:lnTo>
                  <a:pt x="152400" y="1220723"/>
                </a:lnTo>
                <a:lnTo>
                  <a:pt x="163068" y="1219200"/>
                </a:lnTo>
                <a:lnTo>
                  <a:pt x="10668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366058" y="5273684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204284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242782" y="5502271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H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9081007" y="5730859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718782" y="5959446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746918" y="603559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299246" y="611191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J</a:t>
            </a:r>
          </a:p>
        </p:txBody>
      </p:sp>
      <p:sp>
        <p:nvSpPr>
          <p:cNvPr id="77" name="object 77"/>
          <p:cNvSpPr txBox="1"/>
          <p:nvPr/>
        </p:nvSpPr>
        <p:spPr>
          <a:xfrm>
            <a:off x="8623820" y="626418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175969" y="6340496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709458" y="6416633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417052" cy="6853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18331" y="2434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0496" y="350520"/>
            <a:ext cx="4125595" cy="6858000"/>
            <a:chOff x="920496" y="350520"/>
            <a:chExt cx="4125595" cy="6858000"/>
          </a:xfrm>
        </p:grpSpPr>
        <p:sp>
          <p:nvSpPr>
            <p:cNvPr id="5" name="object 5"/>
            <p:cNvSpPr/>
            <p:nvPr/>
          </p:nvSpPr>
          <p:spPr>
            <a:xfrm>
              <a:off x="2749296" y="2796539"/>
              <a:ext cx="1624965" cy="3270885"/>
            </a:xfrm>
            <a:custGeom>
              <a:avLst/>
              <a:gdLst/>
              <a:ahLst/>
              <a:cxnLst/>
              <a:rect l="l" t="t" r="r" b="b"/>
              <a:pathLst>
                <a:path w="1624964" h="3270885">
                  <a:moveTo>
                    <a:pt x="163068" y="3268980"/>
                  </a:moveTo>
                  <a:lnTo>
                    <a:pt x="10668" y="68580"/>
                  </a:lnTo>
                  <a:lnTo>
                    <a:pt x="0" y="70104"/>
                  </a:lnTo>
                  <a:lnTo>
                    <a:pt x="152400" y="3270504"/>
                  </a:lnTo>
                  <a:lnTo>
                    <a:pt x="163068" y="3268980"/>
                  </a:lnTo>
                  <a:close/>
                </a:path>
                <a:path w="1624964" h="3270885">
                  <a:moveTo>
                    <a:pt x="1447800" y="6096"/>
                  </a:moveTo>
                  <a:lnTo>
                    <a:pt x="1440180" y="0"/>
                  </a:lnTo>
                  <a:lnTo>
                    <a:pt x="925068" y="589788"/>
                  </a:lnTo>
                  <a:lnTo>
                    <a:pt x="932688" y="595884"/>
                  </a:lnTo>
                  <a:lnTo>
                    <a:pt x="1447800" y="6096"/>
                  </a:lnTo>
                  <a:close/>
                </a:path>
                <a:path w="1624964" h="3270885">
                  <a:moveTo>
                    <a:pt x="1624584" y="71628"/>
                  </a:moveTo>
                  <a:lnTo>
                    <a:pt x="1586484" y="67056"/>
                  </a:lnTo>
                  <a:lnTo>
                    <a:pt x="1510284" y="600456"/>
                  </a:lnTo>
                  <a:lnTo>
                    <a:pt x="1548384" y="605028"/>
                  </a:lnTo>
                  <a:lnTo>
                    <a:pt x="1624584" y="71628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59096" y="350519"/>
              <a:ext cx="86995" cy="6858634"/>
            </a:xfrm>
            <a:custGeom>
              <a:avLst/>
              <a:gdLst/>
              <a:ahLst/>
              <a:cxnLst/>
              <a:rect l="l" t="t" r="r" b="b"/>
              <a:pathLst>
                <a:path w="86995" h="6858634">
                  <a:moveTo>
                    <a:pt x="86868" y="0"/>
                  </a:moveTo>
                  <a:lnTo>
                    <a:pt x="86868" y="0"/>
                  </a:lnTo>
                  <a:lnTo>
                    <a:pt x="0" y="0"/>
                  </a:lnTo>
                  <a:lnTo>
                    <a:pt x="0" y="6858013"/>
                  </a:lnTo>
                  <a:lnTo>
                    <a:pt x="10668" y="6858013"/>
                  </a:lnTo>
                  <a:lnTo>
                    <a:pt x="76200" y="6858013"/>
                  </a:lnTo>
                  <a:lnTo>
                    <a:pt x="86868" y="6858013"/>
                  </a:lnTo>
                  <a:lnTo>
                    <a:pt x="86868" y="6853441"/>
                  </a:lnTo>
                  <a:lnTo>
                    <a:pt x="86868" y="6096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49268" y="5379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44696" y="5375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1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7068" y="56083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0496" y="3241547"/>
              <a:ext cx="3199130" cy="3057525"/>
            </a:xfrm>
            <a:custGeom>
              <a:avLst/>
              <a:gdLst/>
              <a:ahLst/>
              <a:cxnLst/>
              <a:rect l="l" t="t" r="r" b="b"/>
              <a:pathLst>
                <a:path w="3199129" h="3057525">
                  <a:moveTo>
                    <a:pt x="467868" y="233172"/>
                  </a:move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57200" y="164592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6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2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2" y="167640"/>
                  </a:lnTo>
                  <a:lnTo>
                    <a:pt x="36576" y="126492"/>
                  </a:lnTo>
                  <a:lnTo>
                    <a:pt x="60960" y="91440"/>
                  </a:lnTo>
                  <a:lnTo>
                    <a:pt x="91440" y="60960"/>
                  </a:lnTo>
                  <a:lnTo>
                    <a:pt x="128016" y="36576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257556" y="10668"/>
                  </a:lnTo>
                  <a:lnTo>
                    <a:pt x="300228" y="19812"/>
                  </a:lnTo>
                  <a:lnTo>
                    <a:pt x="341376" y="36576"/>
                  </a:lnTo>
                  <a:lnTo>
                    <a:pt x="376428" y="60960"/>
                  </a:lnTo>
                  <a:lnTo>
                    <a:pt x="406908" y="91440"/>
                  </a:lnTo>
                  <a:lnTo>
                    <a:pt x="431292" y="128016"/>
                  </a:lnTo>
                  <a:lnTo>
                    <a:pt x="448056" y="167640"/>
                  </a:lnTo>
                  <a:lnTo>
                    <a:pt x="457200" y="211836"/>
                  </a:lnTo>
                  <a:lnTo>
                    <a:pt x="457200" y="164592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4" y="53340"/>
                  </a:lnTo>
                  <a:lnTo>
                    <a:pt x="324612" y="18288"/>
                  </a:lnTo>
                  <a:lnTo>
                    <a:pt x="280416" y="4572"/>
                  </a:lnTo>
                  <a:lnTo>
                    <a:pt x="257556" y="1524"/>
                  </a:lnTo>
                  <a:lnTo>
                    <a:pt x="245364" y="1524"/>
                  </a:lnTo>
                  <a:lnTo>
                    <a:pt x="233172" y="0"/>
                  </a:lnTo>
                  <a:lnTo>
                    <a:pt x="220980" y="1524"/>
                  </a:ln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8"/>
                  </a:lnTo>
                  <a:lnTo>
                    <a:pt x="85344" y="53340"/>
                  </a:lnTo>
                  <a:lnTo>
                    <a:pt x="53340" y="85344"/>
                  </a:lnTo>
                  <a:lnTo>
                    <a:pt x="18288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6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4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close/>
                </a:path>
                <a:path w="3199129" h="3057525">
                  <a:moveTo>
                    <a:pt x="1760220" y="3049524"/>
                  </a:moveTo>
                  <a:lnTo>
                    <a:pt x="1165593" y="2756751"/>
                  </a:lnTo>
                  <a:lnTo>
                    <a:pt x="1176528" y="2744724"/>
                  </a:lnTo>
                  <a:lnTo>
                    <a:pt x="1190244" y="2726436"/>
                  </a:lnTo>
                  <a:lnTo>
                    <a:pt x="1211580" y="2686812"/>
                  </a:lnTo>
                  <a:lnTo>
                    <a:pt x="1219200" y="2665476"/>
                  </a:lnTo>
                  <a:lnTo>
                    <a:pt x="1228344" y="2619756"/>
                  </a:lnTo>
                  <a:lnTo>
                    <a:pt x="1228344" y="2607564"/>
                  </a:lnTo>
                  <a:lnTo>
                    <a:pt x="1229868" y="2595372"/>
                  </a:lnTo>
                  <a:lnTo>
                    <a:pt x="1228344" y="2583180"/>
                  </a:lnTo>
                  <a:lnTo>
                    <a:pt x="1228344" y="2572512"/>
                  </a:lnTo>
                  <a:lnTo>
                    <a:pt x="1223772" y="2548128"/>
                  </a:lnTo>
                  <a:lnTo>
                    <a:pt x="1219200" y="2526792"/>
                  </a:lnTo>
                  <a:lnTo>
                    <a:pt x="1219200" y="2574036"/>
                  </a:lnTo>
                  <a:lnTo>
                    <a:pt x="1219200" y="2619756"/>
                  </a:lnTo>
                  <a:lnTo>
                    <a:pt x="1210056" y="2662440"/>
                  </a:lnTo>
                  <a:lnTo>
                    <a:pt x="1193292" y="2703576"/>
                  </a:lnTo>
                  <a:lnTo>
                    <a:pt x="1168908" y="2738628"/>
                  </a:lnTo>
                  <a:lnTo>
                    <a:pt x="1138428" y="2769108"/>
                  </a:lnTo>
                  <a:lnTo>
                    <a:pt x="1101852" y="2793492"/>
                  </a:lnTo>
                  <a:lnTo>
                    <a:pt x="1062228" y="2810256"/>
                  </a:lnTo>
                  <a:lnTo>
                    <a:pt x="1018032" y="2819400"/>
                  </a:lnTo>
                  <a:lnTo>
                    <a:pt x="972312" y="2819400"/>
                  </a:lnTo>
                  <a:lnTo>
                    <a:pt x="929640" y="2810256"/>
                  </a:lnTo>
                  <a:lnTo>
                    <a:pt x="888492" y="2793492"/>
                  </a:lnTo>
                  <a:lnTo>
                    <a:pt x="853440" y="2769108"/>
                  </a:lnTo>
                  <a:lnTo>
                    <a:pt x="822960" y="2738628"/>
                  </a:lnTo>
                  <a:lnTo>
                    <a:pt x="798576" y="2702052"/>
                  </a:lnTo>
                  <a:lnTo>
                    <a:pt x="781812" y="2662440"/>
                  </a:lnTo>
                  <a:lnTo>
                    <a:pt x="772668" y="2618232"/>
                  </a:lnTo>
                  <a:lnTo>
                    <a:pt x="772668" y="2572512"/>
                  </a:lnTo>
                  <a:lnTo>
                    <a:pt x="781812" y="2529840"/>
                  </a:lnTo>
                  <a:lnTo>
                    <a:pt x="798576" y="2488692"/>
                  </a:lnTo>
                  <a:lnTo>
                    <a:pt x="822960" y="2453640"/>
                  </a:lnTo>
                  <a:lnTo>
                    <a:pt x="853440" y="2423160"/>
                  </a:lnTo>
                  <a:lnTo>
                    <a:pt x="890016" y="2398776"/>
                  </a:lnTo>
                  <a:lnTo>
                    <a:pt x="929640" y="2382012"/>
                  </a:lnTo>
                  <a:lnTo>
                    <a:pt x="973836" y="2372868"/>
                  </a:lnTo>
                  <a:lnTo>
                    <a:pt x="1019556" y="2372868"/>
                  </a:lnTo>
                  <a:lnTo>
                    <a:pt x="1062228" y="2382012"/>
                  </a:lnTo>
                  <a:lnTo>
                    <a:pt x="1103376" y="2398776"/>
                  </a:lnTo>
                  <a:lnTo>
                    <a:pt x="1138428" y="2423160"/>
                  </a:lnTo>
                  <a:lnTo>
                    <a:pt x="1168908" y="2453640"/>
                  </a:lnTo>
                  <a:lnTo>
                    <a:pt x="1193292" y="2490216"/>
                  </a:lnTo>
                  <a:lnTo>
                    <a:pt x="1210056" y="2529840"/>
                  </a:lnTo>
                  <a:lnTo>
                    <a:pt x="1219200" y="2574036"/>
                  </a:lnTo>
                  <a:lnTo>
                    <a:pt x="1219200" y="2526792"/>
                  </a:lnTo>
                  <a:lnTo>
                    <a:pt x="1200912" y="2484120"/>
                  </a:lnTo>
                  <a:lnTo>
                    <a:pt x="1176528" y="2447544"/>
                  </a:lnTo>
                  <a:lnTo>
                    <a:pt x="1144524" y="2415540"/>
                  </a:lnTo>
                  <a:lnTo>
                    <a:pt x="1086612" y="2380488"/>
                  </a:lnTo>
                  <a:lnTo>
                    <a:pt x="1042416" y="2366772"/>
                  </a:lnTo>
                  <a:lnTo>
                    <a:pt x="1019556" y="2363724"/>
                  </a:lnTo>
                  <a:lnTo>
                    <a:pt x="1007364" y="2363724"/>
                  </a:lnTo>
                  <a:lnTo>
                    <a:pt x="995172" y="2362200"/>
                  </a:lnTo>
                  <a:lnTo>
                    <a:pt x="982980" y="2363724"/>
                  </a:lnTo>
                  <a:lnTo>
                    <a:pt x="972312" y="2363724"/>
                  </a:lnTo>
                  <a:lnTo>
                    <a:pt x="947928" y="2368296"/>
                  </a:lnTo>
                  <a:lnTo>
                    <a:pt x="905256" y="2380488"/>
                  </a:lnTo>
                  <a:lnTo>
                    <a:pt x="847344" y="2415540"/>
                  </a:lnTo>
                  <a:lnTo>
                    <a:pt x="815340" y="2447544"/>
                  </a:lnTo>
                  <a:lnTo>
                    <a:pt x="780288" y="2505456"/>
                  </a:lnTo>
                  <a:lnTo>
                    <a:pt x="766572" y="2549652"/>
                  </a:lnTo>
                  <a:lnTo>
                    <a:pt x="763524" y="2572512"/>
                  </a:lnTo>
                  <a:lnTo>
                    <a:pt x="763524" y="2584704"/>
                  </a:lnTo>
                  <a:lnTo>
                    <a:pt x="762000" y="2596896"/>
                  </a:lnTo>
                  <a:lnTo>
                    <a:pt x="763524" y="2607564"/>
                  </a:lnTo>
                  <a:lnTo>
                    <a:pt x="763524" y="2619756"/>
                  </a:lnTo>
                  <a:lnTo>
                    <a:pt x="772668" y="2665476"/>
                  </a:lnTo>
                  <a:lnTo>
                    <a:pt x="790956" y="2708148"/>
                  </a:lnTo>
                  <a:lnTo>
                    <a:pt x="815340" y="2744724"/>
                  </a:lnTo>
                  <a:lnTo>
                    <a:pt x="847344" y="2776728"/>
                  </a:lnTo>
                  <a:lnTo>
                    <a:pt x="905256" y="2811780"/>
                  </a:lnTo>
                  <a:lnTo>
                    <a:pt x="972312" y="2828544"/>
                  </a:lnTo>
                  <a:lnTo>
                    <a:pt x="984504" y="2828544"/>
                  </a:lnTo>
                  <a:lnTo>
                    <a:pt x="996696" y="2830068"/>
                  </a:lnTo>
                  <a:lnTo>
                    <a:pt x="1007364" y="2828544"/>
                  </a:lnTo>
                  <a:lnTo>
                    <a:pt x="1019556" y="2828544"/>
                  </a:lnTo>
                  <a:lnTo>
                    <a:pt x="1065276" y="2819400"/>
                  </a:lnTo>
                  <a:lnTo>
                    <a:pt x="1107948" y="2801112"/>
                  </a:lnTo>
                  <a:lnTo>
                    <a:pt x="1144524" y="2776728"/>
                  </a:lnTo>
                  <a:lnTo>
                    <a:pt x="1158062" y="2764421"/>
                  </a:lnTo>
                  <a:lnTo>
                    <a:pt x="1755648" y="3057144"/>
                  </a:lnTo>
                  <a:lnTo>
                    <a:pt x="1760220" y="3049524"/>
                  </a:lnTo>
                  <a:close/>
                </a:path>
                <a:path w="3199129" h="3057525">
                  <a:moveTo>
                    <a:pt x="3198876" y="2532888"/>
                  </a:moveTo>
                  <a:lnTo>
                    <a:pt x="3194304" y="2525268"/>
                  </a:lnTo>
                  <a:lnTo>
                    <a:pt x="2212848" y="3049524"/>
                  </a:lnTo>
                  <a:lnTo>
                    <a:pt x="2217420" y="3057144"/>
                  </a:lnTo>
                  <a:lnTo>
                    <a:pt x="3198876" y="25328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1496" y="3625595"/>
              <a:ext cx="315595" cy="386080"/>
            </a:xfrm>
            <a:custGeom>
              <a:avLst/>
              <a:gdLst/>
              <a:ahLst/>
              <a:cxnLst/>
              <a:rect l="l" t="t" r="r" b="b"/>
              <a:pathLst>
                <a:path w="315594" h="386079">
                  <a:moveTo>
                    <a:pt x="315468" y="361188"/>
                  </a:moveTo>
                  <a:lnTo>
                    <a:pt x="30480" y="0"/>
                  </a:lnTo>
                  <a:lnTo>
                    <a:pt x="0" y="22860"/>
                  </a:lnTo>
                  <a:lnTo>
                    <a:pt x="284988" y="385572"/>
                  </a:lnTo>
                  <a:lnTo>
                    <a:pt x="315468" y="361188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74363" y="4777740"/>
              <a:ext cx="447040" cy="672465"/>
            </a:xfrm>
            <a:custGeom>
              <a:avLst/>
              <a:gdLst/>
              <a:ahLst/>
              <a:cxnLst/>
              <a:rect l="l" t="t" r="r" b="b"/>
              <a:pathLst>
                <a:path w="447039" h="672464">
                  <a:moveTo>
                    <a:pt x="7620" y="0"/>
                  </a:moveTo>
                  <a:lnTo>
                    <a:pt x="0" y="4572"/>
                  </a:lnTo>
                  <a:lnTo>
                    <a:pt x="438912" y="672084"/>
                  </a:lnTo>
                  <a:lnTo>
                    <a:pt x="446532" y="667512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07592" y="2621279"/>
              <a:ext cx="2976880" cy="2758440"/>
            </a:xfrm>
            <a:custGeom>
              <a:avLst/>
              <a:gdLst/>
              <a:ahLst/>
              <a:cxnLst/>
              <a:rect l="l" t="t" r="r" b="b"/>
              <a:pathLst>
                <a:path w="2976879" h="2758440">
                  <a:moveTo>
                    <a:pt x="1228344" y="32004"/>
                  </a:moveTo>
                  <a:lnTo>
                    <a:pt x="1208532" y="0"/>
                  </a:lnTo>
                  <a:lnTo>
                    <a:pt x="0" y="675132"/>
                  </a:lnTo>
                  <a:lnTo>
                    <a:pt x="18288" y="708660"/>
                  </a:lnTo>
                  <a:lnTo>
                    <a:pt x="1228344" y="32004"/>
                  </a:lnTo>
                  <a:close/>
                </a:path>
                <a:path w="2976879" h="2758440">
                  <a:moveTo>
                    <a:pt x="2976372" y="1234440"/>
                  </a:moveTo>
                  <a:lnTo>
                    <a:pt x="2965704" y="1234440"/>
                  </a:lnTo>
                  <a:lnTo>
                    <a:pt x="2965704" y="2758440"/>
                  </a:lnTo>
                  <a:lnTo>
                    <a:pt x="2976372" y="2758440"/>
                  </a:lnTo>
                  <a:lnTo>
                    <a:pt x="2976372" y="123444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61020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89744" y="3958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99382" y="4034993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23246" y="28920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32871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99382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56557" y="441604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13471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99246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65744" y="2739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99246" y="33492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08871" y="4263580"/>
            <a:ext cx="204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00B0F0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79971" y="33492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80284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80420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89607" y="4034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42195" y="34255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04284" y="35016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42195" y="4492180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758695" y="2631948"/>
            <a:ext cx="7706995" cy="4125595"/>
            <a:chOff x="1758695" y="2631948"/>
            <a:chExt cx="7706995" cy="4125595"/>
          </a:xfrm>
        </p:grpSpPr>
        <p:sp>
          <p:nvSpPr>
            <p:cNvPr id="34" name="object 34"/>
            <p:cNvSpPr/>
            <p:nvPr/>
          </p:nvSpPr>
          <p:spPr>
            <a:xfrm>
              <a:off x="1758695" y="4389120"/>
              <a:ext cx="163195" cy="1221105"/>
            </a:xfrm>
            <a:custGeom>
              <a:avLst/>
              <a:gdLst/>
              <a:ahLst/>
              <a:cxnLst/>
              <a:rect l="l" t="t" r="r" b="b"/>
              <a:pathLst>
                <a:path w="163194" h="1221104">
                  <a:moveTo>
                    <a:pt x="10668" y="0"/>
                  </a:moveTo>
                  <a:lnTo>
                    <a:pt x="0" y="1523"/>
                  </a:lnTo>
                  <a:lnTo>
                    <a:pt x="152400" y="1220723"/>
                  </a:lnTo>
                  <a:lnTo>
                    <a:pt x="163068" y="12192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06895" y="2631948"/>
              <a:ext cx="3058668" cy="41254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2274823" y="830122"/>
            <a:ext cx="1335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</a:rPr>
              <a:t>Стар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граф</a:t>
            </a:r>
            <a:endParaRPr sz="2400"/>
          </a:p>
        </p:txBody>
      </p:sp>
      <p:sp>
        <p:nvSpPr>
          <p:cNvPr id="37" name="object 37"/>
          <p:cNvSpPr txBox="1"/>
          <p:nvPr/>
        </p:nvSpPr>
        <p:spPr>
          <a:xfrm>
            <a:off x="6976364" y="830122"/>
            <a:ext cx="1229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Нов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граф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95233" y="26634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797296" y="2849879"/>
            <a:ext cx="3592195" cy="3677920"/>
            <a:chOff x="5797296" y="2849879"/>
            <a:chExt cx="3592195" cy="3677920"/>
          </a:xfrm>
        </p:grpSpPr>
        <p:sp>
          <p:nvSpPr>
            <p:cNvPr id="40" name="object 40"/>
            <p:cNvSpPr/>
            <p:nvPr/>
          </p:nvSpPr>
          <p:spPr>
            <a:xfrm>
              <a:off x="7626096" y="3025139"/>
              <a:ext cx="1624965" cy="3270885"/>
            </a:xfrm>
            <a:custGeom>
              <a:avLst/>
              <a:gdLst/>
              <a:ahLst/>
              <a:cxnLst/>
              <a:rect l="l" t="t" r="r" b="b"/>
              <a:pathLst>
                <a:path w="1624965" h="3270885">
                  <a:moveTo>
                    <a:pt x="163068" y="3268980"/>
                  </a:moveTo>
                  <a:lnTo>
                    <a:pt x="10668" y="68580"/>
                  </a:lnTo>
                  <a:lnTo>
                    <a:pt x="0" y="70104"/>
                  </a:lnTo>
                  <a:lnTo>
                    <a:pt x="152400" y="3270504"/>
                  </a:lnTo>
                  <a:lnTo>
                    <a:pt x="163068" y="3268980"/>
                  </a:lnTo>
                  <a:close/>
                </a:path>
                <a:path w="1624965" h="3270885">
                  <a:moveTo>
                    <a:pt x="1447800" y="6096"/>
                  </a:moveTo>
                  <a:lnTo>
                    <a:pt x="1440180" y="0"/>
                  </a:lnTo>
                  <a:lnTo>
                    <a:pt x="925068" y="589788"/>
                  </a:lnTo>
                  <a:lnTo>
                    <a:pt x="932688" y="595884"/>
                  </a:lnTo>
                  <a:lnTo>
                    <a:pt x="1447800" y="6096"/>
                  </a:lnTo>
                  <a:close/>
                </a:path>
                <a:path w="1624965" h="3270885">
                  <a:moveTo>
                    <a:pt x="1624584" y="71628"/>
                  </a:moveTo>
                  <a:lnTo>
                    <a:pt x="1586484" y="67056"/>
                  </a:lnTo>
                  <a:lnTo>
                    <a:pt x="1510284" y="600456"/>
                  </a:lnTo>
                  <a:lnTo>
                    <a:pt x="1548384" y="605028"/>
                  </a:lnTo>
                  <a:lnTo>
                    <a:pt x="1624584" y="71628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59296" y="5603747"/>
              <a:ext cx="2830195" cy="696595"/>
            </a:xfrm>
            <a:custGeom>
              <a:avLst/>
              <a:gdLst/>
              <a:ahLst/>
              <a:cxnLst/>
              <a:rect l="l" t="t" r="r" b="b"/>
              <a:pathLst>
                <a:path w="2830195" h="696595">
                  <a:moveTo>
                    <a:pt x="467868" y="461772"/>
                  </a:moveTo>
                  <a:lnTo>
                    <a:pt x="466344" y="449580"/>
                  </a:lnTo>
                  <a:lnTo>
                    <a:pt x="466344" y="438912"/>
                  </a:lnTo>
                  <a:lnTo>
                    <a:pt x="461772" y="414528"/>
                  </a:lnTo>
                  <a:lnTo>
                    <a:pt x="457200" y="393192"/>
                  </a:lnTo>
                  <a:lnTo>
                    <a:pt x="457200" y="440436"/>
                  </a:lnTo>
                  <a:lnTo>
                    <a:pt x="457200" y="486156"/>
                  </a:lnTo>
                  <a:lnTo>
                    <a:pt x="448056" y="528828"/>
                  </a:lnTo>
                  <a:lnTo>
                    <a:pt x="431292" y="569976"/>
                  </a:lnTo>
                  <a:lnTo>
                    <a:pt x="406908" y="605028"/>
                  </a:lnTo>
                  <a:lnTo>
                    <a:pt x="376428" y="635508"/>
                  </a:lnTo>
                  <a:lnTo>
                    <a:pt x="339852" y="659892"/>
                  </a:lnTo>
                  <a:lnTo>
                    <a:pt x="300228" y="676656"/>
                  </a:lnTo>
                  <a:lnTo>
                    <a:pt x="256032" y="685800"/>
                  </a:lnTo>
                  <a:lnTo>
                    <a:pt x="210312" y="685800"/>
                  </a:lnTo>
                  <a:lnTo>
                    <a:pt x="167640" y="676656"/>
                  </a:lnTo>
                  <a:lnTo>
                    <a:pt x="126492" y="659892"/>
                  </a:lnTo>
                  <a:lnTo>
                    <a:pt x="91427" y="635508"/>
                  </a:lnTo>
                  <a:lnTo>
                    <a:pt x="60960" y="605028"/>
                  </a:lnTo>
                  <a:lnTo>
                    <a:pt x="36576" y="568452"/>
                  </a:lnTo>
                  <a:lnTo>
                    <a:pt x="19799" y="528828"/>
                  </a:lnTo>
                  <a:lnTo>
                    <a:pt x="10668" y="484632"/>
                  </a:lnTo>
                  <a:lnTo>
                    <a:pt x="10668" y="438912"/>
                  </a:lnTo>
                  <a:lnTo>
                    <a:pt x="19799" y="396240"/>
                  </a:lnTo>
                  <a:lnTo>
                    <a:pt x="36576" y="355092"/>
                  </a:lnTo>
                  <a:lnTo>
                    <a:pt x="60960" y="320040"/>
                  </a:lnTo>
                  <a:lnTo>
                    <a:pt x="91427" y="289560"/>
                  </a:lnTo>
                  <a:lnTo>
                    <a:pt x="128016" y="265176"/>
                  </a:lnTo>
                  <a:lnTo>
                    <a:pt x="167640" y="248412"/>
                  </a:lnTo>
                  <a:lnTo>
                    <a:pt x="211836" y="239268"/>
                  </a:lnTo>
                  <a:lnTo>
                    <a:pt x="257556" y="239268"/>
                  </a:lnTo>
                  <a:lnTo>
                    <a:pt x="300228" y="248412"/>
                  </a:lnTo>
                  <a:lnTo>
                    <a:pt x="341376" y="265176"/>
                  </a:lnTo>
                  <a:lnTo>
                    <a:pt x="376428" y="289560"/>
                  </a:lnTo>
                  <a:lnTo>
                    <a:pt x="406908" y="320040"/>
                  </a:lnTo>
                  <a:lnTo>
                    <a:pt x="431292" y="356616"/>
                  </a:lnTo>
                  <a:lnTo>
                    <a:pt x="448056" y="396240"/>
                  </a:lnTo>
                  <a:lnTo>
                    <a:pt x="457200" y="440436"/>
                  </a:lnTo>
                  <a:lnTo>
                    <a:pt x="457200" y="393192"/>
                  </a:lnTo>
                  <a:lnTo>
                    <a:pt x="438912" y="350520"/>
                  </a:lnTo>
                  <a:lnTo>
                    <a:pt x="414528" y="313944"/>
                  </a:lnTo>
                  <a:lnTo>
                    <a:pt x="382524" y="281940"/>
                  </a:lnTo>
                  <a:lnTo>
                    <a:pt x="324612" y="246888"/>
                  </a:lnTo>
                  <a:lnTo>
                    <a:pt x="280416" y="233172"/>
                  </a:lnTo>
                  <a:lnTo>
                    <a:pt x="257556" y="230124"/>
                  </a:lnTo>
                  <a:lnTo>
                    <a:pt x="245364" y="230124"/>
                  </a:lnTo>
                  <a:lnTo>
                    <a:pt x="233172" y="228600"/>
                  </a:lnTo>
                  <a:lnTo>
                    <a:pt x="220980" y="230124"/>
                  </a:lnTo>
                  <a:lnTo>
                    <a:pt x="210312" y="230124"/>
                  </a:lnTo>
                  <a:lnTo>
                    <a:pt x="185928" y="234696"/>
                  </a:lnTo>
                  <a:lnTo>
                    <a:pt x="143256" y="246888"/>
                  </a:lnTo>
                  <a:lnTo>
                    <a:pt x="85344" y="281940"/>
                  </a:lnTo>
                  <a:lnTo>
                    <a:pt x="53327" y="313944"/>
                  </a:lnTo>
                  <a:lnTo>
                    <a:pt x="18275" y="371856"/>
                  </a:lnTo>
                  <a:lnTo>
                    <a:pt x="4572" y="416052"/>
                  </a:lnTo>
                  <a:lnTo>
                    <a:pt x="1524" y="438912"/>
                  </a:lnTo>
                  <a:lnTo>
                    <a:pt x="1524" y="451104"/>
                  </a:lnTo>
                  <a:lnTo>
                    <a:pt x="0" y="463296"/>
                  </a:lnTo>
                  <a:lnTo>
                    <a:pt x="1524" y="473964"/>
                  </a:lnTo>
                  <a:lnTo>
                    <a:pt x="1524" y="486156"/>
                  </a:lnTo>
                  <a:lnTo>
                    <a:pt x="10668" y="531876"/>
                  </a:lnTo>
                  <a:lnTo>
                    <a:pt x="28956" y="574548"/>
                  </a:lnTo>
                  <a:lnTo>
                    <a:pt x="53327" y="611124"/>
                  </a:lnTo>
                  <a:lnTo>
                    <a:pt x="85344" y="643128"/>
                  </a:lnTo>
                  <a:lnTo>
                    <a:pt x="143256" y="678180"/>
                  </a:lnTo>
                  <a:lnTo>
                    <a:pt x="210312" y="694944"/>
                  </a:lnTo>
                  <a:lnTo>
                    <a:pt x="222504" y="694944"/>
                  </a:lnTo>
                  <a:lnTo>
                    <a:pt x="234696" y="696468"/>
                  </a:lnTo>
                  <a:lnTo>
                    <a:pt x="245364" y="694944"/>
                  </a:lnTo>
                  <a:lnTo>
                    <a:pt x="257556" y="694944"/>
                  </a:lnTo>
                  <a:lnTo>
                    <a:pt x="303276" y="685800"/>
                  </a:lnTo>
                  <a:lnTo>
                    <a:pt x="345948" y="667512"/>
                  </a:lnTo>
                  <a:lnTo>
                    <a:pt x="382524" y="643128"/>
                  </a:lnTo>
                  <a:lnTo>
                    <a:pt x="414528" y="611124"/>
                  </a:lnTo>
                  <a:lnTo>
                    <a:pt x="449580" y="553212"/>
                  </a:lnTo>
                  <a:lnTo>
                    <a:pt x="466344" y="486156"/>
                  </a:lnTo>
                  <a:lnTo>
                    <a:pt x="466344" y="473964"/>
                  </a:lnTo>
                  <a:lnTo>
                    <a:pt x="467868" y="461772"/>
                  </a:lnTo>
                  <a:close/>
                </a:path>
                <a:path w="2830195" h="696595">
                  <a:moveTo>
                    <a:pt x="2830068" y="233172"/>
                  </a:moveTo>
                  <a:lnTo>
                    <a:pt x="2828544" y="220980"/>
                  </a:lnTo>
                  <a:lnTo>
                    <a:pt x="2828544" y="210312"/>
                  </a:lnTo>
                  <a:lnTo>
                    <a:pt x="2823972" y="185928"/>
                  </a:lnTo>
                  <a:lnTo>
                    <a:pt x="2819400" y="164592"/>
                  </a:lnTo>
                  <a:lnTo>
                    <a:pt x="2819400" y="211836"/>
                  </a:lnTo>
                  <a:lnTo>
                    <a:pt x="2819400" y="257556"/>
                  </a:lnTo>
                  <a:lnTo>
                    <a:pt x="2810256" y="300240"/>
                  </a:lnTo>
                  <a:lnTo>
                    <a:pt x="2793492" y="341376"/>
                  </a:lnTo>
                  <a:lnTo>
                    <a:pt x="2769108" y="376428"/>
                  </a:lnTo>
                  <a:lnTo>
                    <a:pt x="2738628" y="406908"/>
                  </a:lnTo>
                  <a:lnTo>
                    <a:pt x="2702052" y="431292"/>
                  </a:lnTo>
                  <a:lnTo>
                    <a:pt x="2662428" y="448056"/>
                  </a:lnTo>
                  <a:lnTo>
                    <a:pt x="2618232" y="457200"/>
                  </a:lnTo>
                  <a:lnTo>
                    <a:pt x="2572512" y="457200"/>
                  </a:lnTo>
                  <a:lnTo>
                    <a:pt x="2529840" y="448056"/>
                  </a:lnTo>
                  <a:lnTo>
                    <a:pt x="2488692" y="431292"/>
                  </a:lnTo>
                  <a:lnTo>
                    <a:pt x="2453640" y="406908"/>
                  </a:lnTo>
                  <a:lnTo>
                    <a:pt x="2423160" y="376428"/>
                  </a:lnTo>
                  <a:lnTo>
                    <a:pt x="2398776" y="339852"/>
                  </a:lnTo>
                  <a:lnTo>
                    <a:pt x="2382012" y="300240"/>
                  </a:lnTo>
                  <a:lnTo>
                    <a:pt x="2372868" y="256032"/>
                  </a:lnTo>
                  <a:lnTo>
                    <a:pt x="2372868" y="210312"/>
                  </a:lnTo>
                  <a:lnTo>
                    <a:pt x="2382012" y="167640"/>
                  </a:lnTo>
                  <a:lnTo>
                    <a:pt x="2398776" y="126492"/>
                  </a:lnTo>
                  <a:lnTo>
                    <a:pt x="2423160" y="91440"/>
                  </a:lnTo>
                  <a:lnTo>
                    <a:pt x="2453640" y="60960"/>
                  </a:lnTo>
                  <a:lnTo>
                    <a:pt x="2490216" y="36576"/>
                  </a:lnTo>
                  <a:lnTo>
                    <a:pt x="2529840" y="19812"/>
                  </a:lnTo>
                  <a:lnTo>
                    <a:pt x="2574036" y="10668"/>
                  </a:lnTo>
                  <a:lnTo>
                    <a:pt x="2619756" y="10668"/>
                  </a:lnTo>
                  <a:lnTo>
                    <a:pt x="2662428" y="19812"/>
                  </a:lnTo>
                  <a:lnTo>
                    <a:pt x="2703576" y="36576"/>
                  </a:lnTo>
                  <a:lnTo>
                    <a:pt x="2738628" y="60960"/>
                  </a:lnTo>
                  <a:lnTo>
                    <a:pt x="2769108" y="91440"/>
                  </a:lnTo>
                  <a:lnTo>
                    <a:pt x="2793492" y="128016"/>
                  </a:lnTo>
                  <a:lnTo>
                    <a:pt x="2810256" y="167640"/>
                  </a:lnTo>
                  <a:lnTo>
                    <a:pt x="2819400" y="211836"/>
                  </a:lnTo>
                  <a:lnTo>
                    <a:pt x="2819400" y="164592"/>
                  </a:lnTo>
                  <a:lnTo>
                    <a:pt x="2801112" y="121920"/>
                  </a:lnTo>
                  <a:lnTo>
                    <a:pt x="2776728" y="85344"/>
                  </a:lnTo>
                  <a:lnTo>
                    <a:pt x="2744724" y="53340"/>
                  </a:lnTo>
                  <a:lnTo>
                    <a:pt x="2686812" y="18288"/>
                  </a:lnTo>
                  <a:lnTo>
                    <a:pt x="2642616" y="4572"/>
                  </a:lnTo>
                  <a:lnTo>
                    <a:pt x="2619756" y="1524"/>
                  </a:lnTo>
                  <a:lnTo>
                    <a:pt x="2607564" y="1524"/>
                  </a:lnTo>
                  <a:lnTo>
                    <a:pt x="2595372" y="0"/>
                  </a:lnTo>
                  <a:lnTo>
                    <a:pt x="2583180" y="1524"/>
                  </a:lnTo>
                  <a:lnTo>
                    <a:pt x="2572512" y="1524"/>
                  </a:lnTo>
                  <a:lnTo>
                    <a:pt x="2548128" y="6096"/>
                  </a:lnTo>
                  <a:lnTo>
                    <a:pt x="2505456" y="18288"/>
                  </a:lnTo>
                  <a:lnTo>
                    <a:pt x="2447544" y="53340"/>
                  </a:lnTo>
                  <a:lnTo>
                    <a:pt x="2415540" y="85344"/>
                  </a:lnTo>
                  <a:lnTo>
                    <a:pt x="2380488" y="143256"/>
                  </a:lnTo>
                  <a:lnTo>
                    <a:pt x="2366772" y="187452"/>
                  </a:lnTo>
                  <a:lnTo>
                    <a:pt x="2363724" y="210312"/>
                  </a:lnTo>
                  <a:lnTo>
                    <a:pt x="2363724" y="222504"/>
                  </a:lnTo>
                  <a:lnTo>
                    <a:pt x="2362200" y="234696"/>
                  </a:lnTo>
                  <a:lnTo>
                    <a:pt x="2363724" y="245364"/>
                  </a:lnTo>
                  <a:lnTo>
                    <a:pt x="2363724" y="257556"/>
                  </a:lnTo>
                  <a:lnTo>
                    <a:pt x="2372868" y="303276"/>
                  </a:lnTo>
                  <a:lnTo>
                    <a:pt x="2391156" y="345948"/>
                  </a:lnTo>
                  <a:lnTo>
                    <a:pt x="2415540" y="382524"/>
                  </a:lnTo>
                  <a:lnTo>
                    <a:pt x="2447544" y="414528"/>
                  </a:lnTo>
                  <a:lnTo>
                    <a:pt x="2505456" y="449580"/>
                  </a:lnTo>
                  <a:lnTo>
                    <a:pt x="2572512" y="466344"/>
                  </a:lnTo>
                  <a:lnTo>
                    <a:pt x="2584704" y="466344"/>
                  </a:lnTo>
                  <a:lnTo>
                    <a:pt x="2596896" y="467868"/>
                  </a:lnTo>
                  <a:lnTo>
                    <a:pt x="2607564" y="466344"/>
                  </a:lnTo>
                  <a:lnTo>
                    <a:pt x="2619756" y="466344"/>
                  </a:lnTo>
                  <a:lnTo>
                    <a:pt x="2665476" y="457200"/>
                  </a:lnTo>
                  <a:lnTo>
                    <a:pt x="2708148" y="438912"/>
                  </a:lnTo>
                  <a:lnTo>
                    <a:pt x="2744724" y="414528"/>
                  </a:lnTo>
                  <a:lnTo>
                    <a:pt x="2776728" y="382524"/>
                  </a:lnTo>
                  <a:lnTo>
                    <a:pt x="2811780" y="324612"/>
                  </a:lnTo>
                  <a:lnTo>
                    <a:pt x="2828544" y="257556"/>
                  </a:lnTo>
                  <a:lnTo>
                    <a:pt x="2828544" y="245364"/>
                  </a:lnTo>
                  <a:lnTo>
                    <a:pt x="28300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01868" y="3474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97296" y="3470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43344" y="5995415"/>
              <a:ext cx="2052955" cy="532130"/>
            </a:xfrm>
            <a:custGeom>
              <a:avLst/>
              <a:gdLst/>
              <a:ahLst/>
              <a:cxnLst/>
              <a:rect l="l" t="t" r="r" b="b"/>
              <a:pathLst>
                <a:path w="2052954" h="532129">
                  <a:moveTo>
                    <a:pt x="605028" y="513588"/>
                  </a:moveTo>
                  <a:lnTo>
                    <a:pt x="4572" y="219456"/>
                  </a:lnTo>
                  <a:lnTo>
                    <a:pt x="0" y="227076"/>
                  </a:lnTo>
                  <a:lnTo>
                    <a:pt x="600456" y="522732"/>
                  </a:lnTo>
                  <a:lnTo>
                    <a:pt x="605028" y="513588"/>
                  </a:lnTo>
                  <a:close/>
                </a:path>
                <a:path w="2052954" h="532129">
                  <a:moveTo>
                    <a:pt x="2052828" y="7620"/>
                  </a:moveTo>
                  <a:lnTo>
                    <a:pt x="2048256" y="0"/>
                  </a:lnTo>
                  <a:lnTo>
                    <a:pt x="1066800" y="524256"/>
                  </a:lnTo>
                  <a:lnTo>
                    <a:pt x="1071372" y="531876"/>
                  </a:lnTo>
                  <a:lnTo>
                    <a:pt x="2052828" y="762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78296" y="3854195"/>
              <a:ext cx="315595" cy="386080"/>
            </a:xfrm>
            <a:custGeom>
              <a:avLst/>
              <a:gdLst/>
              <a:ahLst/>
              <a:cxnLst/>
              <a:rect l="l" t="t" r="r" b="b"/>
              <a:pathLst>
                <a:path w="315595" h="386079">
                  <a:moveTo>
                    <a:pt x="315468" y="361188"/>
                  </a:moveTo>
                  <a:lnTo>
                    <a:pt x="30480" y="0"/>
                  </a:lnTo>
                  <a:lnTo>
                    <a:pt x="0" y="22860"/>
                  </a:lnTo>
                  <a:lnTo>
                    <a:pt x="284988" y="385584"/>
                  </a:lnTo>
                  <a:lnTo>
                    <a:pt x="315468" y="361188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551164" y="5006339"/>
              <a:ext cx="447040" cy="672465"/>
            </a:xfrm>
            <a:custGeom>
              <a:avLst/>
              <a:gdLst/>
              <a:ahLst/>
              <a:cxnLst/>
              <a:rect l="l" t="t" r="r" b="b"/>
              <a:pathLst>
                <a:path w="447040" h="672464">
                  <a:moveTo>
                    <a:pt x="7619" y="0"/>
                  </a:moveTo>
                  <a:lnTo>
                    <a:pt x="0" y="4572"/>
                  </a:lnTo>
                  <a:lnTo>
                    <a:pt x="438911" y="672084"/>
                  </a:lnTo>
                  <a:lnTo>
                    <a:pt x="446531" y="667512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84392" y="2849879"/>
              <a:ext cx="2976880" cy="2758440"/>
            </a:xfrm>
            <a:custGeom>
              <a:avLst/>
              <a:gdLst/>
              <a:ahLst/>
              <a:cxnLst/>
              <a:rect l="l" t="t" r="r" b="b"/>
              <a:pathLst>
                <a:path w="2976879" h="2758440">
                  <a:moveTo>
                    <a:pt x="1228344" y="32004"/>
                  </a:moveTo>
                  <a:lnTo>
                    <a:pt x="1208532" y="0"/>
                  </a:lnTo>
                  <a:lnTo>
                    <a:pt x="0" y="675132"/>
                  </a:lnTo>
                  <a:lnTo>
                    <a:pt x="18288" y="708660"/>
                  </a:lnTo>
                  <a:lnTo>
                    <a:pt x="1228344" y="32004"/>
                  </a:lnTo>
                  <a:close/>
                </a:path>
                <a:path w="2976879" h="2758440">
                  <a:moveTo>
                    <a:pt x="2976372" y="1234440"/>
                  </a:moveTo>
                  <a:lnTo>
                    <a:pt x="2965704" y="1234440"/>
                  </a:lnTo>
                  <a:lnTo>
                    <a:pt x="2965704" y="2758440"/>
                  </a:lnTo>
                  <a:lnTo>
                    <a:pt x="2976372" y="2758440"/>
                  </a:lnTo>
                  <a:lnTo>
                    <a:pt x="2976372" y="123444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337744" y="3806405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166646" y="41874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776284" y="4263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699969" y="3120631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309595" y="3196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776284" y="510180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233458" y="4644631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490195" y="510180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175969" y="510180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42646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175969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785595" y="4492180"/>
            <a:ext cx="204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B0F0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956871" y="35778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557007" y="2739580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157144" y="2739580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566331" y="4263580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318919" y="36541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081007" y="37302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318919" y="4720767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635495" y="4617720"/>
            <a:ext cx="163195" cy="1221105"/>
          </a:xfrm>
          <a:custGeom>
            <a:avLst/>
            <a:gdLst/>
            <a:ahLst/>
            <a:cxnLst/>
            <a:rect l="l" t="t" r="r" b="b"/>
            <a:pathLst>
              <a:path w="163195" h="1221104">
                <a:moveTo>
                  <a:pt x="10668" y="0"/>
                </a:moveTo>
                <a:lnTo>
                  <a:pt x="0" y="1523"/>
                </a:lnTo>
                <a:lnTo>
                  <a:pt x="152400" y="1220723"/>
                </a:lnTo>
                <a:lnTo>
                  <a:pt x="163068" y="1219200"/>
                </a:lnTo>
                <a:lnTo>
                  <a:pt x="10668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366058" y="5273684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204284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242782" y="5502271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H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9081007" y="5730859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718782" y="5959446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746918" y="603559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299246" y="611191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J</a:t>
            </a:r>
          </a:p>
        </p:txBody>
      </p:sp>
      <p:sp>
        <p:nvSpPr>
          <p:cNvPr id="77" name="object 77"/>
          <p:cNvSpPr txBox="1"/>
          <p:nvPr/>
        </p:nvSpPr>
        <p:spPr>
          <a:xfrm>
            <a:off x="8623820" y="626418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175969" y="6340496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709458" y="6416633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417052" cy="6853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18331" y="2434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0496" y="350520"/>
            <a:ext cx="4125595" cy="6858000"/>
            <a:chOff x="920496" y="350520"/>
            <a:chExt cx="4125595" cy="6858000"/>
          </a:xfrm>
        </p:grpSpPr>
        <p:sp>
          <p:nvSpPr>
            <p:cNvPr id="5" name="object 5"/>
            <p:cNvSpPr/>
            <p:nvPr/>
          </p:nvSpPr>
          <p:spPr>
            <a:xfrm>
              <a:off x="2749296" y="2787395"/>
              <a:ext cx="1624965" cy="3279775"/>
            </a:xfrm>
            <a:custGeom>
              <a:avLst/>
              <a:gdLst/>
              <a:ahLst/>
              <a:cxnLst/>
              <a:rect l="l" t="t" r="r" b="b"/>
              <a:pathLst>
                <a:path w="1624964" h="3279775">
                  <a:moveTo>
                    <a:pt x="163068" y="3278124"/>
                  </a:moveTo>
                  <a:lnTo>
                    <a:pt x="10668" y="77724"/>
                  </a:lnTo>
                  <a:lnTo>
                    <a:pt x="0" y="79248"/>
                  </a:lnTo>
                  <a:lnTo>
                    <a:pt x="152400" y="3279648"/>
                  </a:lnTo>
                  <a:lnTo>
                    <a:pt x="163068" y="3278124"/>
                  </a:lnTo>
                  <a:close/>
                </a:path>
                <a:path w="1624964" h="3279775">
                  <a:moveTo>
                    <a:pt x="1458468" y="24384"/>
                  </a:moveTo>
                  <a:lnTo>
                    <a:pt x="1429512" y="0"/>
                  </a:lnTo>
                  <a:lnTo>
                    <a:pt x="914400" y="589788"/>
                  </a:lnTo>
                  <a:lnTo>
                    <a:pt x="943356" y="614172"/>
                  </a:lnTo>
                  <a:lnTo>
                    <a:pt x="1458468" y="24384"/>
                  </a:lnTo>
                  <a:close/>
                </a:path>
                <a:path w="1624964" h="3279775">
                  <a:moveTo>
                    <a:pt x="1624584" y="80772"/>
                  </a:moveTo>
                  <a:lnTo>
                    <a:pt x="1586484" y="76200"/>
                  </a:lnTo>
                  <a:lnTo>
                    <a:pt x="1510284" y="609600"/>
                  </a:lnTo>
                  <a:lnTo>
                    <a:pt x="1548384" y="614172"/>
                  </a:lnTo>
                  <a:lnTo>
                    <a:pt x="1624584" y="8077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59096" y="350519"/>
              <a:ext cx="86995" cy="6858634"/>
            </a:xfrm>
            <a:custGeom>
              <a:avLst/>
              <a:gdLst/>
              <a:ahLst/>
              <a:cxnLst/>
              <a:rect l="l" t="t" r="r" b="b"/>
              <a:pathLst>
                <a:path w="86995" h="6858634">
                  <a:moveTo>
                    <a:pt x="86868" y="0"/>
                  </a:moveTo>
                  <a:lnTo>
                    <a:pt x="86868" y="0"/>
                  </a:lnTo>
                  <a:lnTo>
                    <a:pt x="0" y="0"/>
                  </a:lnTo>
                  <a:lnTo>
                    <a:pt x="0" y="6858013"/>
                  </a:lnTo>
                  <a:lnTo>
                    <a:pt x="10668" y="6858013"/>
                  </a:lnTo>
                  <a:lnTo>
                    <a:pt x="76200" y="6858013"/>
                  </a:lnTo>
                  <a:lnTo>
                    <a:pt x="86868" y="6858013"/>
                  </a:lnTo>
                  <a:lnTo>
                    <a:pt x="86868" y="6853441"/>
                  </a:lnTo>
                  <a:lnTo>
                    <a:pt x="86868" y="6096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49268" y="5379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44696" y="5375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1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7068" y="56083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0496" y="3241547"/>
              <a:ext cx="3199130" cy="3057525"/>
            </a:xfrm>
            <a:custGeom>
              <a:avLst/>
              <a:gdLst/>
              <a:ahLst/>
              <a:cxnLst/>
              <a:rect l="l" t="t" r="r" b="b"/>
              <a:pathLst>
                <a:path w="3199129" h="3057525">
                  <a:moveTo>
                    <a:pt x="467868" y="233172"/>
                  </a:move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57200" y="164592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6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2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2" y="167640"/>
                  </a:lnTo>
                  <a:lnTo>
                    <a:pt x="36576" y="126492"/>
                  </a:lnTo>
                  <a:lnTo>
                    <a:pt x="60960" y="91440"/>
                  </a:lnTo>
                  <a:lnTo>
                    <a:pt x="91440" y="60960"/>
                  </a:lnTo>
                  <a:lnTo>
                    <a:pt x="128016" y="36576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257556" y="10668"/>
                  </a:lnTo>
                  <a:lnTo>
                    <a:pt x="300228" y="19812"/>
                  </a:lnTo>
                  <a:lnTo>
                    <a:pt x="341376" y="36576"/>
                  </a:lnTo>
                  <a:lnTo>
                    <a:pt x="376428" y="60960"/>
                  </a:lnTo>
                  <a:lnTo>
                    <a:pt x="406908" y="91440"/>
                  </a:lnTo>
                  <a:lnTo>
                    <a:pt x="431292" y="128016"/>
                  </a:lnTo>
                  <a:lnTo>
                    <a:pt x="448056" y="167640"/>
                  </a:lnTo>
                  <a:lnTo>
                    <a:pt x="457200" y="211836"/>
                  </a:lnTo>
                  <a:lnTo>
                    <a:pt x="457200" y="164592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4" y="53340"/>
                  </a:lnTo>
                  <a:lnTo>
                    <a:pt x="324612" y="18288"/>
                  </a:lnTo>
                  <a:lnTo>
                    <a:pt x="280416" y="4572"/>
                  </a:lnTo>
                  <a:lnTo>
                    <a:pt x="257556" y="1524"/>
                  </a:lnTo>
                  <a:lnTo>
                    <a:pt x="245364" y="1524"/>
                  </a:lnTo>
                  <a:lnTo>
                    <a:pt x="233172" y="0"/>
                  </a:lnTo>
                  <a:lnTo>
                    <a:pt x="220980" y="1524"/>
                  </a:ln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8"/>
                  </a:lnTo>
                  <a:lnTo>
                    <a:pt x="85344" y="53340"/>
                  </a:lnTo>
                  <a:lnTo>
                    <a:pt x="53340" y="85344"/>
                  </a:lnTo>
                  <a:lnTo>
                    <a:pt x="18288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6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4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close/>
                </a:path>
                <a:path w="3199129" h="3057525">
                  <a:moveTo>
                    <a:pt x="1760220" y="3049524"/>
                  </a:moveTo>
                  <a:lnTo>
                    <a:pt x="1165593" y="2756751"/>
                  </a:lnTo>
                  <a:lnTo>
                    <a:pt x="1176528" y="2744724"/>
                  </a:lnTo>
                  <a:lnTo>
                    <a:pt x="1190244" y="2726436"/>
                  </a:lnTo>
                  <a:lnTo>
                    <a:pt x="1211580" y="2686812"/>
                  </a:lnTo>
                  <a:lnTo>
                    <a:pt x="1219200" y="2665476"/>
                  </a:lnTo>
                  <a:lnTo>
                    <a:pt x="1228344" y="2619756"/>
                  </a:lnTo>
                  <a:lnTo>
                    <a:pt x="1228344" y="2607564"/>
                  </a:lnTo>
                  <a:lnTo>
                    <a:pt x="1229868" y="2595372"/>
                  </a:lnTo>
                  <a:lnTo>
                    <a:pt x="1228344" y="2583180"/>
                  </a:lnTo>
                  <a:lnTo>
                    <a:pt x="1228344" y="2572512"/>
                  </a:lnTo>
                  <a:lnTo>
                    <a:pt x="1223772" y="2548128"/>
                  </a:lnTo>
                  <a:lnTo>
                    <a:pt x="1219200" y="2526792"/>
                  </a:lnTo>
                  <a:lnTo>
                    <a:pt x="1219200" y="2574036"/>
                  </a:lnTo>
                  <a:lnTo>
                    <a:pt x="1219200" y="2619756"/>
                  </a:lnTo>
                  <a:lnTo>
                    <a:pt x="1210056" y="2662440"/>
                  </a:lnTo>
                  <a:lnTo>
                    <a:pt x="1193292" y="2703576"/>
                  </a:lnTo>
                  <a:lnTo>
                    <a:pt x="1168908" y="2738628"/>
                  </a:lnTo>
                  <a:lnTo>
                    <a:pt x="1138428" y="2769108"/>
                  </a:lnTo>
                  <a:lnTo>
                    <a:pt x="1101852" y="2793492"/>
                  </a:lnTo>
                  <a:lnTo>
                    <a:pt x="1062228" y="2810256"/>
                  </a:lnTo>
                  <a:lnTo>
                    <a:pt x="1018032" y="2819400"/>
                  </a:lnTo>
                  <a:lnTo>
                    <a:pt x="972312" y="2819400"/>
                  </a:lnTo>
                  <a:lnTo>
                    <a:pt x="929640" y="2810256"/>
                  </a:lnTo>
                  <a:lnTo>
                    <a:pt x="888492" y="2793492"/>
                  </a:lnTo>
                  <a:lnTo>
                    <a:pt x="853440" y="2769108"/>
                  </a:lnTo>
                  <a:lnTo>
                    <a:pt x="822960" y="2738628"/>
                  </a:lnTo>
                  <a:lnTo>
                    <a:pt x="798576" y="2702052"/>
                  </a:lnTo>
                  <a:lnTo>
                    <a:pt x="781812" y="2662440"/>
                  </a:lnTo>
                  <a:lnTo>
                    <a:pt x="772668" y="2618232"/>
                  </a:lnTo>
                  <a:lnTo>
                    <a:pt x="772668" y="2572512"/>
                  </a:lnTo>
                  <a:lnTo>
                    <a:pt x="781812" y="2529840"/>
                  </a:lnTo>
                  <a:lnTo>
                    <a:pt x="798576" y="2488692"/>
                  </a:lnTo>
                  <a:lnTo>
                    <a:pt x="822960" y="2453640"/>
                  </a:lnTo>
                  <a:lnTo>
                    <a:pt x="853440" y="2423160"/>
                  </a:lnTo>
                  <a:lnTo>
                    <a:pt x="890016" y="2398776"/>
                  </a:lnTo>
                  <a:lnTo>
                    <a:pt x="929640" y="2382012"/>
                  </a:lnTo>
                  <a:lnTo>
                    <a:pt x="973836" y="2372868"/>
                  </a:lnTo>
                  <a:lnTo>
                    <a:pt x="1019556" y="2372868"/>
                  </a:lnTo>
                  <a:lnTo>
                    <a:pt x="1062228" y="2382012"/>
                  </a:lnTo>
                  <a:lnTo>
                    <a:pt x="1103376" y="2398776"/>
                  </a:lnTo>
                  <a:lnTo>
                    <a:pt x="1138428" y="2423160"/>
                  </a:lnTo>
                  <a:lnTo>
                    <a:pt x="1168908" y="2453640"/>
                  </a:lnTo>
                  <a:lnTo>
                    <a:pt x="1193292" y="2490216"/>
                  </a:lnTo>
                  <a:lnTo>
                    <a:pt x="1210056" y="2529840"/>
                  </a:lnTo>
                  <a:lnTo>
                    <a:pt x="1219200" y="2574036"/>
                  </a:lnTo>
                  <a:lnTo>
                    <a:pt x="1219200" y="2526792"/>
                  </a:lnTo>
                  <a:lnTo>
                    <a:pt x="1200912" y="2484120"/>
                  </a:lnTo>
                  <a:lnTo>
                    <a:pt x="1176528" y="2447544"/>
                  </a:lnTo>
                  <a:lnTo>
                    <a:pt x="1144524" y="2415540"/>
                  </a:lnTo>
                  <a:lnTo>
                    <a:pt x="1086612" y="2380488"/>
                  </a:lnTo>
                  <a:lnTo>
                    <a:pt x="1042416" y="2366772"/>
                  </a:lnTo>
                  <a:lnTo>
                    <a:pt x="1019556" y="2363724"/>
                  </a:lnTo>
                  <a:lnTo>
                    <a:pt x="1007364" y="2363724"/>
                  </a:lnTo>
                  <a:lnTo>
                    <a:pt x="995172" y="2362200"/>
                  </a:lnTo>
                  <a:lnTo>
                    <a:pt x="982980" y="2363724"/>
                  </a:lnTo>
                  <a:lnTo>
                    <a:pt x="972312" y="2363724"/>
                  </a:lnTo>
                  <a:lnTo>
                    <a:pt x="947928" y="2368296"/>
                  </a:lnTo>
                  <a:lnTo>
                    <a:pt x="905256" y="2380488"/>
                  </a:lnTo>
                  <a:lnTo>
                    <a:pt x="847344" y="2415540"/>
                  </a:lnTo>
                  <a:lnTo>
                    <a:pt x="815340" y="2447544"/>
                  </a:lnTo>
                  <a:lnTo>
                    <a:pt x="780288" y="2505456"/>
                  </a:lnTo>
                  <a:lnTo>
                    <a:pt x="766572" y="2549652"/>
                  </a:lnTo>
                  <a:lnTo>
                    <a:pt x="763524" y="2572512"/>
                  </a:lnTo>
                  <a:lnTo>
                    <a:pt x="763524" y="2584704"/>
                  </a:lnTo>
                  <a:lnTo>
                    <a:pt x="762000" y="2596896"/>
                  </a:lnTo>
                  <a:lnTo>
                    <a:pt x="763524" y="2607564"/>
                  </a:lnTo>
                  <a:lnTo>
                    <a:pt x="763524" y="2619756"/>
                  </a:lnTo>
                  <a:lnTo>
                    <a:pt x="772668" y="2665476"/>
                  </a:lnTo>
                  <a:lnTo>
                    <a:pt x="790956" y="2708148"/>
                  </a:lnTo>
                  <a:lnTo>
                    <a:pt x="815340" y="2744724"/>
                  </a:lnTo>
                  <a:lnTo>
                    <a:pt x="847344" y="2776728"/>
                  </a:lnTo>
                  <a:lnTo>
                    <a:pt x="905256" y="2811780"/>
                  </a:lnTo>
                  <a:lnTo>
                    <a:pt x="972312" y="2828544"/>
                  </a:lnTo>
                  <a:lnTo>
                    <a:pt x="984504" y="2828544"/>
                  </a:lnTo>
                  <a:lnTo>
                    <a:pt x="996696" y="2830068"/>
                  </a:lnTo>
                  <a:lnTo>
                    <a:pt x="1007364" y="2828544"/>
                  </a:lnTo>
                  <a:lnTo>
                    <a:pt x="1019556" y="2828544"/>
                  </a:lnTo>
                  <a:lnTo>
                    <a:pt x="1065276" y="2819400"/>
                  </a:lnTo>
                  <a:lnTo>
                    <a:pt x="1107948" y="2801112"/>
                  </a:lnTo>
                  <a:lnTo>
                    <a:pt x="1144524" y="2776728"/>
                  </a:lnTo>
                  <a:lnTo>
                    <a:pt x="1158062" y="2764421"/>
                  </a:lnTo>
                  <a:lnTo>
                    <a:pt x="1755648" y="3057144"/>
                  </a:lnTo>
                  <a:lnTo>
                    <a:pt x="1760220" y="3049524"/>
                  </a:lnTo>
                  <a:close/>
                </a:path>
                <a:path w="3199129" h="3057525">
                  <a:moveTo>
                    <a:pt x="3198876" y="2532888"/>
                  </a:moveTo>
                  <a:lnTo>
                    <a:pt x="3194304" y="2525268"/>
                  </a:lnTo>
                  <a:lnTo>
                    <a:pt x="2212848" y="3049524"/>
                  </a:lnTo>
                  <a:lnTo>
                    <a:pt x="2217420" y="3057144"/>
                  </a:lnTo>
                  <a:lnTo>
                    <a:pt x="3198876" y="25328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1496" y="3625595"/>
              <a:ext cx="315595" cy="386080"/>
            </a:xfrm>
            <a:custGeom>
              <a:avLst/>
              <a:gdLst/>
              <a:ahLst/>
              <a:cxnLst/>
              <a:rect l="l" t="t" r="r" b="b"/>
              <a:pathLst>
                <a:path w="315594" h="386079">
                  <a:moveTo>
                    <a:pt x="315468" y="361188"/>
                  </a:moveTo>
                  <a:lnTo>
                    <a:pt x="30480" y="0"/>
                  </a:lnTo>
                  <a:lnTo>
                    <a:pt x="0" y="22860"/>
                  </a:lnTo>
                  <a:lnTo>
                    <a:pt x="284988" y="385572"/>
                  </a:lnTo>
                  <a:lnTo>
                    <a:pt x="315468" y="361188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74363" y="4777740"/>
              <a:ext cx="447040" cy="672465"/>
            </a:xfrm>
            <a:custGeom>
              <a:avLst/>
              <a:gdLst/>
              <a:ahLst/>
              <a:cxnLst/>
              <a:rect l="l" t="t" r="r" b="b"/>
              <a:pathLst>
                <a:path w="447039" h="672464">
                  <a:moveTo>
                    <a:pt x="7620" y="0"/>
                  </a:moveTo>
                  <a:lnTo>
                    <a:pt x="0" y="4572"/>
                  </a:lnTo>
                  <a:lnTo>
                    <a:pt x="438912" y="672084"/>
                  </a:lnTo>
                  <a:lnTo>
                    <a:pt x="446532" y="667512"/>
                  </a:lnTo>
                  <a:lnTo>
                    <a:pt x="76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07592" y="2621279"/>
              <a:ext cx="2976880" cy="2758440"/>
            </a:xfrm>
            <a:custGeom>
              <a:avLst/>
              <a:gdLst/>
              <a:ahLst/>
              <a:cxnLst/>
              <a:rect l="l" t="t" r="r" b="b"/>
              <a:pathLst>
                <a:path w="2976879" h="2758440">
                  <a:moveTo>
                    <a:pt x="1228344" y="32004"/>
                  </a:moveTo>
                  <a:lnTo>
                    <a:pt x="1208532" y="0"/>
                  </a:lnTo>
                  <a:lnTo>
                    <a:pt x="0" y="675132"/>
                  </a:lnTo>
                  <a:lnTo>
                    <a:pt x="18288" y="708660"/>
                  </a:lnTo>
                  <a:lnTo>
                    <a:pt x="1228344" y="32004"/>
                  </a:lnTo>
                  <a:close/>
                </a:path>
                <a:path w="2976879" h="2758440">
                  <a:moveTo>
                    <a:pt x="2976372" y="1234440"/>
                  </a:moveTo>
                  <a:lnTo>
                    <a:pt x="2965704" y="1234440"/>
                  </a:lnTo>
                  <a:lnTo>
                    <a:pt x="2965704" y="2758440"/>
                  </a:lnTo>
                  <a:lnTo>
                    <a:pt x="2976372" y="2758440"/>
                  </a:lnTo>
                  <a:lnTo>
                    <a:pt x="2976372" y="123444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61020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89744" y="3958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99382" y="4034993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23246" y="28920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32871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99382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56557" y="441604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13471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99246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65744" y="2739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99246" y="33492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08871" y="4263580"/>
            <a:ext cx="204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00B0F0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79971" y="33492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80284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80420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89607" y="4034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42195" y="34255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04284" y="35016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42195" y="4492180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758695" y="2631948"/>
            <a:ext cx="7706995" cy="4125595"/>
            <a:chOff x="1758695" y="2631948"/>
            <a:chExt cx="7706995" cy="4125595"/>
          </a:xfrm>
        </p:grpSpPr>
        <p:sp>
          <p:nvSpPr>
            <p:cNvPr id="34" name="object 34"/>
            <p:cNvSpPr/>
            <p:nvPr/>
          </p:nvSpPr>
          <p:spPr>
            <a:xfrm>
              <a:off x="1758695" y="4389120"/>
              <a:ext cx="163195" cy="1221105"/>
            </a:xfrm>
            <a:custGeom>
              <a:avLst/>
              <a:gdLst/>
              <a:ahLst/>
              <a:cxnLst/>
              <a:rect l="l" t="t" r="r" b="b"/>
              <a:pathLst>
                <a:path w="163194" h="1221104">
                  <a:moveTo>
                    <a:pt x="10668" y="0"/>
                  </a:moveTo>
                  <a:lnTo>
                    <a:pt x="0" y="1523"/>
                  </a:lnTo>
                  <a:lnTo>
                    <a:pt x="152400" y="1220723"/>
                  </a:lnTo>
                  <a:lnTo>
                    <a:pt x="163068" y="12192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06895" y="2631948"/>
              <a:ext cx="3058668" cy="41254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2274823" y="830122"/>
            <a:ext cx="1335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</a:rPr>
              <a:t>Стар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граф</a:t>
            </a:r>
            <a:endParaRPr sz="2400"/>
          </a:p>
        </p:txBody>
      </p:sp>
      <p:sp>
        <p:nvSpPr>
          <p:cNvPr id="37" name="object 37"/>
          <p:cNvSpPr txBox="1"/>
          <p:nvPr/>
        </p:nvSpPr>
        <p:spPr>
          <a:xfrm>
            <a:off x="6976364" y="830122"/>
            <a:ext cx="1229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Нов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граф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95233" y="26634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797296" y="2849879"/>
            <a:ext cx="3592195" cy="3677920"/>
            <a:chOff x="5797296" y="2849879"/>
            <a:chExt cx="3592195" cy="3677920"/>
          </a:xfrm>
        </p:grpSpPr>
        <p:sp>
          <p:nvSpPr>
            <p:cNvPr id="40" name="object 40"/>
            <p:cNvSpPr/>
            <p:nvPr/>
          </p:nvSpPr>
          <p:spPr>
            <a:xfrm>
              <a:off x="7626096" y="3015995"/>
              <a:ext cx="1624965" cy="3279775"/>
            </a:xfrm>
            <a:custGeom>
              <a:avLst/>
              <a:gdLst/>
              <a:ahLst/>
              <a:cxnLst/>
              <a:rect l="l" t="t" r="r" b="b"/>
              <a:pathLst>
                <a:path w="1624965" h="3279775">
                  <a:moveTo>
                    <a:pt x="163068" y="3278124"/>
                  </a:moveTo>
                  <a:lnTo>
                    <a:pt x="10668" y="77724"/>
                  </a:lnTo>
                  <a:lnTo>
                    <a:pt x="0" y="79248"/>
                  </a:lnTo>
                  <a:lnTo>
                    <a:pt x="152400" y="3279648"/>
                  </a:lnTo>
                  <a:lnTo>
                    <a:pt x="163068" y="3278124"/>
                  </a:lnTo>
                  <a:close/>
                </a:path>
                <a:path w="1624965" h="3279775">
                  <a:moveTo>
                    <a:pt x="1458468" y="24384"/>
                  </a:moveTo>
                  <a:lnTo>
                    <a:pt x="1429512" y="0"/>
                  </a:lnTo>
                  <a:lnTo>
                    <a:pt x="914400" y="589788"/>
                  </a:lnTo>
                  <a:lnTo>
                    <a:pt x="943356" y="614172"/>
                  </a:lnTo>
                  <a:lnTo>
                    <a:pt x="1458468" y="24384"/>
                  </a:lnTo>
                  <a:close/>
                </a:path>
                <a:path w="1624965" h="3279775">
                  <a:moveTo>
                    <a:pt x="1624584" y="80772"/>
                  </a:moveTo>
                  <a:lnTo>
                    <a:pt x="1586484" y="76200"/>
                  </a:lnTo>
                  <a:lnTo>
                    <a:pt x="1510284" y="609600"/>
                  </a:lnTo>
                  <a:lnTo>
                    <a:pt x="1548384" y="614172"/>
                  </a:lnTo>
                  <a:lnTo>
                    <a:pt x="1624584" y="8077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59296" y="5603747"/>
              <a:ext cx="2830195" cy="696595"/>
            </a:xfrm>
            <a:custGeom>
              <a:avLst/>
              <a:gdLst/>
              <a:ahLst/>
              <a:cxnLst/>
              <a:rect l="l" t="t" r="r" b="b"/>
              <a:pathLst>
                <a:path w="2830195" h="696595">
                  <a:moveTo>
                    <a:pt x="467868" y="461772"/>
                  </a:moveTo>
                  <a:lnTo>
                    <a:pt x="466344" y="449580"/>
                  </a:lnTo>
                  <a:lnTo>
                    <a:pt x="466344" y="438912"/>
                  </a:lnTo>
                  <a:lnTo>
                    <a:pt x="461772" y="414528"/>
                  </a:lnTo>
                  <a:lnTo>
                    <a:pt x="457200" y="393192"/>
                  </a:lnTo>
                  <a:lnTo>
                    <a:pt x="457200" y="440436"/>
                  </a:lnTo>
                  <a:lnTo>
                    <a:pt x="457200" y="486156"/>
                  </a:lnTo>
                  <a:lnTo>
                    <a:pt x="448056" y="528828"/>
                  </a:lnTo>
                  <a:lnTo>
                    <a:pt x="431292" y="569976"/>
                  </a:lnTo>
                  <a:lnTo>
                    <a:pt x="406908" y="605028"/>
                  </a:lnTo>
                  <a:lnTo>
                    <a:pt x="376428" y="635508"/>
                  </a:lnTo>
                  <a:lnTo>
                    <a:pt x="339852" y="659892"/>
                  </a:lnTo>
                  <a:lnTo>
                    <a:pt x="300228" y="676656"/>
                  </a:lnTo>
                  <a:lnTo>
                    <a:pt x="256032" y="685800"/>
                  </a:lnTo>
                  <a:lnTo>
                    <a:pt x="210312" y="685800"/>
                  </a:lnTo>
                  <a:lnTo>
                    <a:pt x="167640" y="676656"/>
                  </a:lnTo>
                  <a:lnTo>
                    <a:pt x="126492" y="659892"/>
                  </a:lnTo>
                  <a:lnTo>
                    <a:pt x="91427" y="635508"/>
                  </a:lnTo>
                  <a:lnTo>
                    <a:pt x="60960" y="605028"/>
                  </a:lnTo>
                  <a:lnTo>
                    <a:pt x="36576" y="568452"/>
                  </a:lnTo>
                  <a:lnTo>
                    <a:pt x="19799" y="528828"/>
                  </a:lnTo>
                  <a:lnTo>
                    <a:pt x="10668" y="484632"/>
                  </a:lnTo>
                  <a:lnTo>
                    <a:pt x="10668" y="438912"/>
                  </a:lnTo>
                  <a:lnTo>
                    <a:pt x="19799" y="396240"/>
                  </a:lnTo>
                  <a:lnTo>
                    <a:pt x="36576" y="355092"/>
                  </a:lnTo>
                  <a:lnTo>
                    <a:pt x="60960" y="320040"/>
                  </a:lnTo>
                  <a:lnTo>
                    <a:pt x="91427" y="289560"/>
                  </a:lnTo>
                  <a:lnTo>
                    <a:pt x="128016" y="265176"/>
                  </a:lnTo>
                  <a:lnTo>
                    <a:pt x="167640" y="248412"/>
                  </a:lnTo>
                  <a:lnTo>
                    <a:pt x="211836" y="239268"/>
                  </a:lnTo>
                  <a:lnTo>
                    <a:pt x="257556" y="239268"/>
                  </a:lnTo>
                  <a:lnTo>
                    <a:pt x="300228" y="248412"/>
                  </a:lnTo>
                  <a:lnTo>
                    <a:pt x="341376" y="265176"/>
                  </a:lnTo>
                  <a:lnTo>
                    <a:pt x="376428" y="289560"/>
                  </a:lnTo>
                  <a:lnTo>
                    <a:pt x="406908" y="320040"/>
                  </a:lnTo>
                  <a:lnTo>
                    <a:pt x="431292" y="356616"/>
                  </a:lnTo>
                  <a:lnTo>
                    <a:pt x="448056" y="396240"/>
                  </a:lnTo>
                  <a:lnTo>
                    <a:pt x="457200" y="440436"/>
                  </a:lnTo>
                  <a:lnTo>
                    <a:pt x="457200" y="393192"/>
                  </a:lnTo>
                  <a:lnTo>
                    <a:pt x="438912" y="350520"/>
                  </a:lnTo>
                  <a:lnTo>
                    <a:pt x="414528" y="313944"/>
                  </a:lnTo>
                  <a:lnTo>
                    <a:pt x="382524" y="281940"/>
                  </a:lnTo>
                  <a:lnTo>
                    <a:pt x="324612" y="246888"/>
                  </a:lnTo>
                  <a:lnTo>
                    <a:pt x="280416" y="233172"/>
                  </a:lnTo>
                  <a:lnTo>
                    <a:pt x="257556" y="230124"/>
                  </a:lnTo>
                  <a:lnTo>
                    <a:pt x="245364" y="230124"/>
                  </a:lnTo>
                  <a:lnTo>
                    <a:pt x="233172" y="228600"/>
                  </a:lnTo>
                  <a:lnTo>
                    <a:pt x="220980" y="230124"/>
                  </a:lnTo>
                  <a:lnTo>
                    <a:pt x="210312" y="230124"/>
                  </a:lnTo>
                  <a:lnTo>
                    <a:pt x="185928" y="234696"/>
                  </a:lnTo>
                  <a:lnTo>
                    <a:pt x="143256" y="246888"/>
                  </a:lnTo>
                  <a:lnTo>
                    <a:pt x="85344" y="281940"/>
                  </a:lnTo>
                  <a:lnTo>
                    <a:pt x="53327" y="313944"/>
                  </a:lnTo>
                  <a:lnTo>
                    <a:pt x="18275" y="371856"/>
                  </a:lnTo>
                  <a:lnTo>
                    <a:pt x="4572" y="416052"/>
                  </a:lnTo>
                  <a:lnTo>
                    <a:pt x="1524" y="438912"/>
                  </a:lnTo>
                  <a:lnTo>
                    <a:pt x="1524" y="451104"/>
                  </a:lnTo>
                  <a:lnTo>
                    <a:pt x="0" y="463296"/>
                  </a:lnTo>
                  <a:lnTo>
                    <a:pt x="1524" y="473964"/>
                  </a:lnTo>
                  <a:lnTo>
                    <a:pt x="1524" y="486156"/>
                  </a:lnTo>
                  <a:lnTo>
                    <a:pt x="10668" y="531876"/>
                  </a:lnTo>
                  <a:lnTo>
                    <a:pt x="28956" y="574548"/>
                  </a:lnTo>
                  <a:lnTo>
                    <a:pt x="53327" y="611124"/>
                  </a:lnTo>
                  <a:lnTo>
                    <a:pt x="85344" y="643128"/>
                  </a:lnTo>
                  <a:lnTo>
                    <a:pt x="143256" y="678180"/>
                  </a:lnTo>
                  <a:lnTo>
                    <a:pt x="210312" y="694944"/>
                  </a:lnTo>
                  <a:lnTo>
                    <a:pt x="222504" y="694944"/>
                  </a:lnTo>
                  <a:lnTo>
                    <a:pt x="234696" y="696468"/>
                  </a:lnTo>
                  <a:lnTo>
                    <a:pt x="245364" y="694944"/>
                  </a:lnTo>
                  <a:lnTo>
                    <a:pt x="257556" y="694944"/>
                  </a:lnTo>
                  <a:lnTo>
                    <a:pt x="303276" y="685800"/>
                  </a:lnTo>
                  <a:lnTo>
                    <a:pt x="345948" y="667512"/>
                  </a:lnTo>
                  <a:lnTo>
                    <a:pt x="382524" y="643128"/>
                  </a:lnTo>
                  <a:lnTo>
                    <a:pt x="414528" y="611124"/>
                  </a:lnTo>
                  <a:lnTo>
                    <a:pt x="449580" y="553212"/>
                  </a:lnTo>
                  <a:lnTo>
                    <a:pt x="466344" y="486156"/>
                  </a:lnTo>
                  <a:lnTo>
                    <a:pt x="466344" y="473964"/>
                  </a:lnTo>
                  <a:lnTo>
                    <a:pt x="467868" y="461772"/>
                  </a:lnTo>
                  <a:close/>
                </a:path>
                <a:path w="2830195" h="696595">
                  <a:moveTo>
                    <a:pt x="2830068" y="233172"/>
                  </a:moveTo>
                  <a:lnTo>
                    <a:pt x="2828544" y="220980"/>
                  </a:lnTo>
                  <a:lnTo>
                    <a:pt x="2828544" y="210312"/>
                  </a:lnTo>
                  <a:lnTo>
                    <a:pt x="2823972" y="185928"/>
                  </a:lnTo>
                  <a:lnTo>
                    <a:pt x="2819400" y="164592"/>
                  </a:lnTo>
                  <a:lnTo>
                    <a:pt x="2819400" y="211836"/>
                  </a:lnTo>
                  <a:lnTo>
                    <a:pt x="2819400" y="257556"/>
                  </a:lnTo>
                  <a:lnTo>
                    <a:pt x="2810256" y="300240"/>
                  </a:lnTo>
                  <a:lnTo>
                    <a:pt x="2793492" y="341376"/>
                  </a:lnTo>
                  <a:lnTo>
                    <a:pt x="2769108" y="376428"/>
                  </a:lnTo>
                  <a:lnTo>
                    <a:pt x="2738628" y="406908"/>
                  </a:lnTo>
                  <a:lnTo>
                    <a:pt x="2702052" y="431292"/>
                  </a:lnTo>
                  <a:lnTo>
                    <a:pt x="2662428" y="448056"/>
                  </a:lnTo>
                  <a:lnTo>
                    <a:pt x="2618232" y="457200"/>
                  </a:lnTo>
                  <a:lnTo>
                    <a:pt x="2572512" y="457200"/>
                  </a:lnTo>
                  <a:lnTo>
                    <a:pt x="2529840" y="448056"/>
                  </a:lnTo>
                  <a:lnTo>
                    <a:pt x="2488692" y="431292"/>
                  </a:lnTo>
                  <a:lnTo>
                    <a:pt x="2453640" y="406908"/>
                  </a:lnTo>
                  <a:lnTo>
                    <a:pt x="2423160" y="376428"/>
                  </a:lnTo>
                  <a:lnTo>
                    <a:pt x="2398776" y="339852"/>
                  </a:lnTo>
                  <a:lnTo>
                    <a:pt x="2382012" y="300240"/>
                  </a:lnTo>
                  <a:lnTo>
                    <a:pt x="2372868" y="256032"/>
                  </a:lnTo>
                  <a:lnTo>
                    <a:pt x="2372868" y="210312"/>
                  </a:lnTo>
                  <a:lnTo>
                    <a:pt x="2382012" y="167640"/>
                  </a:lnTo>
                  <a:lnTo>
                    <a:pt x="2398776" y="126492"/>
                  </a:lnTo>
                  <a:lnTo>
                    <a:pt x="2423160" y="91440"/>
                  </a:lnTo>
                  <a:lnTo>
                    <a:pt x="2453640" y="60960"/>
                  </a:lnTo>
                  <a:lnTo>
                    <a:pt x="2490216" y="36576"/>
                  </a:lnTo>
                  <a:lnTo>
                    <a:pt x="2529840" y="19812"/>
                  </a:lnTo>
                  <a:lnTo>
                    <a:pt x="2574036" y="10668"/>
                  </a:lnTo>
                  <a:lnTo>
                    <a:pt x="2619756" y="10668"/>
                  </a:lnTo>
                  <a:lnTo>
                    <a:pt x="2662428" y="19812"/>
                  </a:lnTo>
                  <a:lnTo>
                    <a:pt x="2703576" y="36576"/>
                  </a:lnTo>
                  <a:lnTo>
                    <a:pt x="2738628" y="60960"/>
                  </a:lnTo>
                  <a:lnTo>
                    <a:pt x="2769108" y="91440"/>
                  </a:lnTo>
                  <a:lnTo>
                    <a:pt x="2793492" y="128016"/>
                  </a:lnTo>
                  <a:lnTo>
                    <a:pt x="2810256" y="167640"/>
                  </a:lnTo>
                  <a:lnTo>
                    <a:pt x="2819400" y="211836"/>
                  </a:lnTo>
                  <a:lnTo>
                    <a:pt x="2819400" y="164592"/>
                  </a:lnTo>
                  <a:lnTo>
                    <a:pt x="2801112" y="121920"/>
                  </a:lnTo>
                  <a:lnTo>
                    <a:pt x="2776728" y="85344"/>
                  </a:lnTo>
                  <a:lnTo>
                    <a:pt x="2744724" y="53340"/>
                  </a:lnTo>
                  <a:lnTo>
                    <a:pt x="2686812" y="18288"/>
                  </a:lnTo>
                  <a:lnTo>
                    <a:pt x="2642616" y="4572"/>
                  </a:lnTo>
                  <a:lnTo>
                    <a:pt x="2619756" y="1524"/>
                  </a:lnTo>
                  <a:lnTo>
                    <a:pt x="2607564" y="1524"/>
                  </a:lnTo>
                  <a:lnTo>
                    <a:pt x="2595372" y="0"/>
                  </a:lnTo>
                  <a:lnTo>
                    <a:pt x="2583180" y="1524"/>
                  </a:lnTo>
                  <a:lnTo>
                    <a:pt x="2572512" y="1524"/>
                  </a:lnTo>
                  <a:lnTo>
                    <a:pt x="2548128" y="6096"/>
                  </a:lnTo>
                  <a:lnTo>
                    <a:pt x="2505456" y="18288"/>
                  </a:lnTo>
                  <a:lnTo>
                    <a:pt x="2447544" y="53340"/>
                  </a:lnTo>
                  <a:lnTo>
                    <a:pt x="2415540" y="85344"/>
                  </a:lnTo>
                  <a:lnTo>
                    <a:pt x="2380488" y="143256"/>
                  </a:lnTo>
                  <a:lnTo>
                    <a:pt x="2366772" y="187452"/>
                  </a:lnTo>
                  <a:lnTo>
                    <a:pt x="2363724" y="210312"/>
                  </a:lnTo>
                  <a:lnTo>
                    <a:pt x="2363724" y="222504"/>
                  </a:lnTo>
                  <a:lnTo>
                    <a:pt x="2362200" y="234696"/>
                  </a:lnTo>
                  <a:lnTo>
                    <a:pt x="2363724" y="245364"/>
                  </a:lnTo>
                  <a:lnTo>
                    <a:pt x="2363724" y="257556"/>
                  </a:lnTo>
                  <a:lnTo>
                    <a:pt x="2372868" y="303276"/>
                  </a:lnTo>
                  <a:lnTo>
                    <a:pt x="2391156" y="345948"/>
                  </a:lnTo>
                  <a:lnTo>
                    <a:pt x="2415540" y="382524"/>
                  </a:lnTo>
                  <a:lnTo>
                    <a:pt x="2447544" y="414528"/>
                  </a:lnTo>
                  <a:lnTo>
                    <a:pt x="2505456" y="449580"/>
                  </a:lnTo>
                  <a:lnTo>
                    <a:pt x="2572512" y="466344"/>
                  </a:lnTo>
                  <a:lnTo>
                    <a:pt x="2584704" y="466344"/>
                  </a:lnTo>
                  <a:lnTo>
                    <a:pt x="2596896" y="467868"/>
                  </a:lnTo>
                  <a:lnTo>
                    <a:pt x="2607564" y="466344"/>
                  </a:lnTo>
                  <a:lnTo>
                    <a:pt x="2619756" y="466344"/>
                  </a:lnTo>
                  <a:lnTo>
                    <a:pt x="2665476" y="457200"/>
                  </a:lnTo>
                  <a:lnTo>
                    <a:pt x="2708148" y="438912"/>
                  </a:lnTo>
                  <a:lnTo>
                    <a:pt x="2744724" y="414528"/>
                  </a:lnTo>
                  <a:lnTo>
                    <a:pt x="2776728" y="382524"/>
                  </a:lnTo>
                  <a:lnTo>
                    <a:pt x="2811780" y="324612"/>
                  </a:lnTo>
                  <a:lnTo>
                    <a:pt x="2828544" y="257556"/>
                  </a:lnTo>
                  <a:lnTo>
                    <a:pt x="2828544" y="245364"/>
                  </a:lnTo>
                  <a:lnTo>
                    <a:pt x="28300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01868" y="3474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97296" y="3470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43344" y="5995415"/>
              <a:ext cx="2052955" cy="532130"/>
            </a:xfrm>
            <a:custGeom>
              <a:avLst/>
              <a:gdLst/>
              <a:ahLst/>
              <a:cxnLst/>
              <a:rect l="l" t="t" r="r" b="b"/>
              <a:pathLst>
                <a:path w="2052954" h="532129">
                  <a:moveTo>
                    <a:pt x="605028" y="513588"/>
                  </a:moveTo>
                  <a:lnTo>
                    <a:pt x="4572" y="219456"/>
                  </a:lnTo>
                  <a:lnTo>
                    <a:pt x="0" y="227076"/>
                  </a:lnTo>
                  <a:lnTo>
                    <a:pt x="600456" y="522732"/>
                  </a:lnTo>
                  <a:lnTo>
                    <a:pt x="605028" y="513588"/>
                  </a:lnTo>
                  <a:close/>
                </a:path>
                <a:path w="2052954" h="532129">
                  <a:moveTo>
                    <a:pt x="2052828" y="7620"/>
                  </a:moveTo>
                  <a:lnTo>
                    <a:pt x="2048256" y="0"/>
                  </a:lnTo>
                  <a:lnTo>
                    <a:pt x="1066800" y="524256"/>
                  </a:lnTo>
                  <a:lnTo>
                    <a:pt x="1071372" y="531876"/>
                  </a:lnTo>
                  <a:lnTo>
                    <a:pt x="2052828" y="762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78296" y="3854195"/>
              <a:ext cx="315595" cy="386080"/>
            </a:xfrm>
            <a:custGeom>
              <a:avLst/>
              <a:gdLst/>
              <a:ahLst/>
              <a:cxnLst/>
              <a:rect l="l" t="t" r="r" b="b"/>
              <a:pathLst>
                <a:path w="315595" h="386079">
                  <a:moveTo>
                    <a:pt x="315468" y="361188"/>
                  </a:moveTo>
                  <a:lnTo>
                    <a:pt x="30480" y="0"/>
                  </a:lnTo>
                  <a:lnTo>
                    <a:pt x="0" y="22860"/>
                  </a:lnTo>
                  <a:lnTo>
                    <a:pt x="284988" y="385584"/>
                  </a:lnTo>
                  <a:lnTo>
                    <a:pt x="315468" y="361188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551164" y="5006339"/>
              <a:ext cx="447040" cy="672465"/>
            </a:xfrm>
            <a:custGeom>
              <a:avLst/>
              <a:gdLst/>
              <a:ahLst/>
              <a:cxnLst/>
              <a:rect l="l" t="t" r="r" b="b"/>
              <a:pathLst>
                <a:path w="447040" h="672464">
                  <a:moveTo>
                    <a:pt x="7619" y="0"/>
                  </a:moveTo>
                  <a:lnTo>
                    <a:pt x="0" y="4572"/>
                  </a:lnTo>
                  <a:lnTo>
                    <a:pt x="438911" y="672084"/>
                  </a:lnTo>
                  <a:lnTo>
                    <a:pt x="446531" y="667512"/>
                  </a:lnTo>
                  <a:lnTo>
                    <a:pt x="7619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84392" y="2849879"/>
              <a:ext cx="2976880" cy="2758440"/>
            </a:xfrm>
            <a:custGeom>
              <a:avLst/>
              <a:gdLst/>
              <a:ahLst/>
              <a:cxnLst/>
              <a:rect l="l" t="t" r="r" b="b"/>
              <a:pathLst>
                <a:path w="2976879" h="2758440">
                  <a:moveTo>
                    <a:pt x="1228344" y="32004"/>
                  </a:moveTo>
                  <a:lnTo>
                    <a:pt x="1208532" y="0"/>
                  </a:lnTo>
                  <a:lnTo>
                    <a:pt x="0" y="675132"/>
                  </a:lnTo>
                  <a:lnTo>
                    <a:pt x="18288" y="708660"/>
                  </a:lnTo>
                  <a:lnTo>
                    <a:pt x="1228344" y="32004"/>
                  </a:lnTo>
                  <a:close/>
                </a:path>
                <a:path w="2976879" h="2758440">
                  <a:moveTo>
                    <a:pt x="2976372" y="1234440"/>
                  </a:moveTo>
                  <a:lnTo>
                    <a:pt x="2965704" y="1234440"/>
                  </a:lnTo>
                  <a:lnTo>
                    <a:pt x="2965704" y="2758440"/>
                  </a:lnTo>
                  <a:lnTo>
                    <a:pt x="2976372" y="2758440"/>
                  </a:lnTo>
                  <a:lnTo>
                    <a:pt x="2976372" y="123444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337744" y="3806405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166646" y="41874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776284" y="4263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699969" y="3120631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309595" y="3196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776284" y="510180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9233458" y="4644631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6490195" y="510180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175969" y="510180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642646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175969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785595" y="4492180"/>
            <a:ext cx="204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B0F0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956871" y="35778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557007" y="2739580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9157144" y="2739580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6566331" y="4263580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318919" y="36541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9081007" y="37302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318919" y="4720767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6635495" y="4617720"/>
            <a:ext cx="163195" cy="1221105"/>
          </a:xfrm>
          <a:custGeom>
            <a:avLst/>
            <a:gdLst/>
            <a:ahLst/>
            <a:cxnLst/>
            <a:rect l="l" t="t" r="r" b="b"/>
            <a:pathLst>
              <a:path w="163195" h="1221104">
                <a:moveTo>
                  <a:pt x="10668" y="0"/>
                </a:moveTo>
                <a:lnTo>
                  <a:pt x="0" y="1523"/>
                </a:lnTo>
                <a:lnTo>
                  <a:pt x="152400" y="1220723"/>
                </a:lnTo>
                <a:lnTo>
                  <a:pt x="163068" y="1219200"/>
                </a:lnTo>
                <a:lnTo>
                  <a:pt x="10668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3366058" y="5273684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204284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242782" y="5502271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H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9081007" y="5730859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6718782" y="5959446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3746918" y="603559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299246" y="611191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J</a:t>
            </a:r>
          </a:p>
        </p:txBody>
      </p:sp>
      <p:sp>
        <p:nvSpPr>
          <p:cNvPr id="77" name="object 77"/>
          <p:cNvSpPr txBox="1"/>
          <p:nvPr/>
        </p:nvSpPr>
        <p:spPr>
          <a:xfrm>
            <a:off x="8623820" y="626418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175969" y="6340496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709458" y="6416633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417052" cy="6853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18331" y="2434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0496" y="350520"/>
            <a:ext cx="4125595" cy="6858000"/>
            <a:chOff x="920496" y="350520"/>
            <a:chExt cx="4125595" cy="6858000"/>
          </a:xfrm>
        </p:grpSpPr>
        <p:sp>
          <p:nvSpPr>
            <p:cNvPr id="5" name="object 5"/>
            <p:cNvSpPr/>
            <p:nvPr/>
          </p:nvSpPr>
          <p:spPr>
            <a:xfrm>
              <a:off x="2749296" y="2787395"/>
              <a:ext cx="1624965" cy="3279775"/>
            </a:xfrm>
            <a:custGeom>
              <a:avLst/>
              <a:gdLst/>
              <a:ahLst/>
              <a:cxnLst/>
              <a:rect l="l" t="t" r="r" b="b"/>
              <a:pathLst>
                <a:path w="1624964" h="3279775">
                  <a:moveTo>
                    <a:pt x="163068" y="3278124"/>
                  </a:moveTo>
                  <a:lnTo>
                    <a:pt x="10668" y="77724"/>
                  </a:lnTo>
                  <a:lnTo>
                    <a:pt x="0" y="79248"/>
                  </a:lnTo>
                  <a:lnTo>
                    <a:pt x="152400" y="3279648"/>
                  </a:lnTo>
                  <a:lnTo>
                    <a:pt x="163068" y="3278124"/>
                  </a:lnTo>
                  <a:close/>
                </a:path>
                <a:path w="1624964" h="3279775">
                  <a:moveTo>
                    <a:pt x="1458468" y="24384"/>
                  </a:moveTo>
                  <a:lnTo>
                    <a:pt x="1429512" y="0"/>
                  </a:lnTo>
                  <a:lnTo>
                    <a:pt x="914400" y="589788"/>
                  </a:lnTo>
                  <a:lnTo>
                    <a:pt x="943356" y="614172"/>
                  </a:lnTo>
                  <a:lnTo>
                    <a:pt x="1458468" y="24384"/>
                  </a:lnTo>
                  <a:close/>
                </a:path>
                <a:path w="1624964" h="3279775">
                  <a:moveTo>
                    <a:pt x="1624584" y="80772"/>
                  </a:moveTo>
                  <a:lnTo>
                    <a:pt x="1586484" y="76200"/>
                  </a:lnTo>
                  <a:lnTo>
                    <a:pt x="1510284" y="609600"/>
                  </a:lnTo>
                  <a:lnTo>
                    <a:pt x="1548384" y="614172"/>
                  </a:lnTo>
                  <a:lnTo>
                    <a:pt x="1624584" y="8077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59096" y="350519"/>
              <a:ext cx="86995" cy="6858634"/>
            </a:xfrm>
            <a:custGeom>
              <a:avLst/>
              <a:gdLst/>
              <a:ahLst/>
              <a:cxnLst/>
              <a:rect l="l" t="t" r="r" b="b"/>
              <a:pathLst>
                <a:path w="86995" h="6858634">
                  <a:moveTo>
                    <a:pt x="86868" y="0"/>
                  </a:moveTo>
                  <a:lnTo>
                    <a:pt x="86868" y="0"/>
                  </a:lnTo>
                  <a:lnTo>
                    <a:pt x="0" y="0"/>
                  </a:lnTo>
                  <a:lnTo>
                    <a:pt x="0" y="6858013"/>
                  </a:lnTo>
                  <a:lnTo>
                    <a:pt x="10668" y="6858013"/>
                  </a:lnTo>
                  <a:lnTo>
                    <a:pt x="76200" y="6858013"/>
                  </a:lnTo>
                  <a:lnTo>
                    <a:pt x="86868" y="6858013"/>
                  </a:lnTo>
                  <a:lnTo>
                    <a:pt x="86868" y="6853441"/>
                  </a:lnTo>
                  <a:lnTo>
                    <a:pt x="86868" y="6096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49268" y="5379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044696" y="5375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1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7068" y="56083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0496" y="3241547"/>
              <a:ext cx="3199130" cy="3057525"/>
            </a:xfrm>
            <a:custGeom>
              <a:avLst/>
              <a:gdLst/>
              <a:ahLst/>
              <a:cxnLst/>
              <a:rect l="l" t="t" r="r" b="b"/>
              <a:pathLst>
                <a:path w="3199129" h="3057525">
                  <a:moveTo>
                    <a:pt x="467868" y="233172"/>
                  </a:move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57200" y="164592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6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2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2" y="167640"/>
                  </a:lnTo>
                  <a:lnTo>
                    <a:pt x="36576" y="126492"/>
                  </a:lnTo>
                  <a:lnTo>
                    <a:pt x="60960" y="91440"/>
                  </a:lnTo>
                  <a:lnTo>
                    <a:pt x="91440" y="60960"/>
                  </a:lnTo>
                  <a:lnTo>
                    <a:pt x="128016" y="36576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257556" y="10668"/>
                  </a:lnTo>
                  <a:lnTo>
                    <a:pt x="300228" y="19812"/>
                  </a:lnTo>
                  <a:lnTo>
                    <a:pt x="341376" y="36576"/>
                  </a:lnTo>
                  <a:lnTo>
                    <a:pt x="376428" y="60960"/>
                  </a:lnTo>
                  <a:lnTo>
                    <a:pt x="406908" y="91440"/>
                  </a:lnTo>
                  <a:lnTo>
                    <a:pt x="431292" y="128016"/>
                  </a:lnTo>
                  <a:lnTo>
                    <a:pt x="448056" y="167640"/>
                  </a:lnTo>
                  <a:lnTo>
                    <a:pt x="457200" y="211836"/>
                  </a:lnTo>
                  <a:lnTo>
                    <a:pt x="457200" y="164592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4" y="53340"/>
                  </a:lnTo>
                  <a:lnTo>
                    <a:pt x="324612" y="18288"/>
                  </a:lnTo>
                  <a:lnTo>
                    <a:pt x="280416" y="4572"/>
                  </a:lnTo>
                  <a:lnTo>
                    <a:pt x="257556" y="1524"/>
                  </a:lnTo>
                  <a:lnTo>
                    <a:pt x="245364" y="1524"/>
                  </a:lnTo>
                  <a:lnTo>
                    <a:pt x="233172" y="0"/>
                  </a:lnTo>
                  <a:lnTo>
                    <a:pt x="220980" y="1524"/>
                  </a:ln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8"/>
                  </a:lnTo>
                  <a:lnTo>
                    <a:pt x="85344" y="53340"/>
                  </a:lnTo>
                  <a:lnTo>
                    <a:pt x="53340" y="85344"/>
                  </a:lnTo>
                  <a:lnTo>
                    <a:pt x="18288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6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4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close/>
                </a:path>
                <a:path w="3199129" h="3057525">
                  <a:moveTo>
                    <a:pt x="1760220" y="3049524"/>
                  </a:moveTo>
                  <a:lnTo>
                    <a:pt x="1165593" y="2756751"/>
                  </a:lnTo>
                  <a:lnTo>
                    <a:pt x="1176528" y="2744724"/>
                  </a:lnTo>
                  <a:lnTo>
                    <a:pt x="1190244" y="2726436"/>
                  </a:lnTo>
                  <a:lnTo>
                    <a:pt x="1211580" y="2686812"/>
                  </a:lnTo>
                  <a:lnTo>
                    <a:pt x="1219200" y="2665476"/>
                  </a:lnTo>
                  <a:lnTo>
                    <a:pt x="1228344" y="2619756"/>
                  </a:lnTo>
                  <a:lnTo>
                    <a:pt x="1228344" y="2607564"/>
                  </a:lnTo>
                  <a:lnTo>
                    <a:pt x="1229868" y="2595372"/>
                  </a:lnTo>
                  <a:lnTo>
                    <a:pt x="1228344" y="2583180"/>
                  </a:lnTo>
                  <a:lnTo>
                    <a:pt x="1228344" y="2572512"/>
                  </a:lnTo>
                  <a:lnTo>
                    <a:pt x="1223772" y="2548128"/>
                  </a:lnTo>
                  <a:lnTo>
                    <a:pt x="1219200" y="2526792"/>
                  </a:lnTo>
                  <a:lnTo>
                    <a:pt x="1219200" y="2574036"/>
                  </a:lnTo>
                  <a:lnTo>
                    <a:pt x="1219200" y="2619756"/>
                  </a:lnTo>
                  <a:lnTo>
                    <a:pt x="1210056" y="2662440"/>
                  </a:lnTo>
                  <a:lnTo>
                    <a:pt x="1193292" y="2703576"/>
                  </a:lnTo>
                  <a:lnTo>
                    <a:pt x="1168908" y="2738628"/>
                  </a:lnTo>
                  <a:lnTo>
                    <a:pt x="1138428" y="2769108"/>
                  </a:lnTo>
                  <a:lnTo>
                    <a:pt x="1101852" y="2793492"/>
                  </a:lnTo>
                  <a:lnTo>
                    <a:pt x="1062228" y="2810256"/>
                  </a:lnTo>
                  <a:lnTo>
                    <a:pt x="1018032" y="2819400"/>
                  </a:lnTo>
                  <a:lnTo>
                    <a:pt x="972312" y="2819400"/>
                  </a:lnTo>
                  <a:lnTo>
                    <a:pt x="929640" y="2810256"/>
                  </a:lnTo>
                  <a:lnTo>
                    <a:pt x="888492" y="2793492"/>
                  </a:lnTo>
                  <a:lnTo>
                    <a:pt x="853440" y="2769108"/>
                  </a:lnTo>
                  <a:lnTo>
                    <a:pt x="822960" y="2738628"/>
                  </a:lnTo>
                  <a:lnTo>
                    <a:pt x="798576" y="2702052"/>
                  </a:lnTo>
                  <a:lnTo>
                    <a:pt x="781812" y="2662440"/>
                  </a:lnTo>
                  <a:lnTo>
                    <a:pt x="772668" y="2618232"/>
                  </a:lnTo>
                  <a:lnTo>
                    <a:pt x="772668" y="2572512"/>
                  </a:lnTo>
                  <a:lnTo>
                    <a:pt x="781812" y="2529840"/>
                  </a:lnTo>
                  <a:lnTo>
                    <a:pt x="798576" y="2488692"/>
                  </a:lnTo>
                  <a:lnTo>
                    <a:pt x="822960" y="2453640"/>
                  </a:lnTo>
                  <a:lnTo>
                    <a:pt x="853440" y="2423160"/>
                  </a:lnTo>
                  <a:lnTo>
                    <a:pt x="890016" y="2398776"/>
                  </a:lnTo>
                  <a:lnTo>
                    <a:pt x="929640" y="2382012"/>
                  </a:lnTo>
                  <a:lnTo>
                    <a:pt x="973836" y="2372868"/>
                  </a:lnTo>
                  <a:lnTo>
                    <a:pt x="1019556" y="2372868"/>
                  </a:lnTo>
                  <a:lnTo>
                    <a:pt x="1062228" y="2382012"/>
                  </a:lnTo>
                  <a:lnTo>
                    <a:pt x="1103376" y="2398776"/>
                  </a:lnTo>
                  <a:lnTo>
                    <a:pt x="1138428" y="2423160"/>
                  </a:lnTo>
                  <a:lnTo>
                    <a:pt x="1168908" y="2453640"/>
                  </a:lnTo>
                  <a:lnTo>
                    <a:pt x="1193292" y="2490216"/>
                  </a:lnTo>
                  <a:lnTo>
                    <a:pt x="1210056" y="2529840"/>
                  </a:lnTo>
                  <a:lnTo>
                    <a:pt x="1219200" y="2574036"/>
                  </a:lnTo>
                  <a:lnTo>
                    <a:pt x="1219200" y="2526792"/>
                  </a:lnTo>
                  <a:lnTo>
                    <a:pt x="1200912" y="2484120"/>
                  </a:lnTo>
                  <a:lnTo>
                    <a:pt x="1176528" y="2447544"/>
                  </a:lnTo>
                  <a:lnTo>
                    <a:pt x="1144524" y="2415540"/>
                  </a:lnTo>
                  <a:lnTo>
                    <a:pt x="1086612" y="2380488"/>
                  </a:lnTo>
                  <a:lnTo>
                    <a:pt x="1042416" y="2366772"/>
                  </a:lnTo>
                  <a:lnTo>
                    <a:pt x="1019556" y="2363724"/>
                  </a:lnTo>
                  <a:lnTo>
                    <a:pt x="1007364" y="2363724"/>
                  </a:lnTo>
                  <a:lnTo>
                    <a:pt x="995172" y="2362200"/>
                  </a:lnTo>
                  <a:lnTo>
                    <a:pt x="982980" y="2363724"/>
                  </a:lnTo>
                  <a:lnTo>
                    <a:pt x="972312" y="2363724"/>
                  </a:lnTo>
                  <a:lnTo>
                    <a:pt x="947928" y="2368296"/>
                  </a:lnTo>
                  <a:lnTo>
                    <a:pt x="905256" y="2380488"/>
                  </a:lnTo>
                  <a:lnTo>
                    <a:pt x="847344" y="2415540"/>
                  </a:lnTo>
                  <a:lnTo>
                    <a:pt x="815340" y="2447544"/>
                  </a:lnTo>
                  <a:lnTo>
                    <a:pt x="780288" y="2505456"/>
                  </a:lnTo>
                  <a:lnTo>
                    <a:pt x="766572" y="2549652"/>
                  </a:lnTo>
                  <a:lnTo>
                    <a:pt x="763524" y="2572512"/>
                  </a:lnTo>
                  <a:lnTo>
                    <a:pt x="763524" y="2584704"/>
                  </a:lnTo>
                  <a:lnTo>
                    <a:pt x="762000" y="2596896"/>
                  </a:lnTo>
                  <a:lnTo>
                    <a:pt x="763524" y="2607564"/>
                  </a:lnTo>
                  <a:lnTo>
                    <a:pt x="763524" y="2619756"/>
                  </a:lnTo>
                  <a:lnTo>
                    <a:pt x="772668" y="2665476"/>
                  </a:lnTo>
                  <a:lnTo>
                    <a:pt x="790956" y="2708148"/>
                  </a:lnTo>
                  <a:lnTo>
                    <a:pt x="815340" y="2744724"/>
                  </a:lnTo>
                  <a:lnTo>
                    <a:pt x="847344" y="2776728"/>
                  </a:lnTo>
                  <a:lnTo>
                    <a:pt x="905256" y="2811780"/>
                  </a:lnTo>
                  <a:lnTo>
                    <a:pt x="972312" y="2828544"/>
                  </a:lnTo>
                  <a:lnTo>
                    <a:pt x="984504" y="2828544"/>
                  </a:lnTo>
                  <a:lnTo>
                    <a:pt x="996696" y="2830068"/>
                  </a:lnTo>
                  <a:lnTo>
                    <a:pt x="1007364" y="2828544"/>
                  </a:lnTo>
                  <a:lnTo>
                    <a:pt x="1019556" y="2828544"/>
                  </a:lnTo>
                  <a:lnTo>
                    <a:pt x="1065276" y="2819400"/>
                  </a:lnTo>
                  <a:lnTo>
                    <a:pt x="1107948" y="2801112"/>
                  </a:lnTo>
                  <a:lnTo>
                    <a:pt x="1144524" y="2776728"/>
                  </a:lnTo>
                  <a:lnTo>
                    <a:pt x="1158062" y="2764421"/>
                  </a:lnTo>
                  <a:lnTo>
                    <a:pt x="1755648" y="3057144"/>
                  </a:lnTo>
                  <a:lnTo>
                    <a:pt x="1760220" y="3049524"/>
                  </a:lnTo>
                  <a:close/>
                </a:path>
                <a:path w="3199129" h="3057525">
                  <a:moveTo>
                    <a:pt x="3198876" y="2532888"/>
                  </a:moveTo>
                  <a:lnTo>
                    <a:pt x="3194304" y="2525268"/>
                  </a:lnTo>
                  <a:lnTo>
                    <a:pt x="2212848" y="3049524"/>
                  </a:lnTo>
                  <a:lnTo>
                    <a:pt x="2217420" y="3057144"/>
                  </a:lnTo>
                  <a:lnTo>
                    <a:pt x="3198876" y="25328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1496" y="2621279"/>
              <a:ext cx="2982595" cy="2828925"/>
            </a:xfrm>
            <a:custGeom>
              <a:avLst/>
              <a:gdLst/>
              <a:ahLst/>
              <a:cxnLst/>
              <a:rect l="l" t="t" r="r" b="b"/>
              <a:pathLst>
                <a:path w="2982595" h="2828925">
                  <a:moveTo>
                    <a:pt x="315468" y="1365504"/>
                  </a:moveTo>
                  <a:lnTo>
                    <a:pt x="30480" y="1004316"/>
                  </a:lnTo>
                  <a:lnTo>
                    <a:pt x="0" y="1027176"/>
                  </a:lnTo>
                  <a:lnTo>
                    <a:pt x="284988" y="1389888"/>
                  </a:lnTo>
                  <a:lnTo>
                    <a:pt x="315468" y="1365504"/>
                  </a:lnTo>
                  <a:close/>
                </a:path>
                <a:path w="2982595" h="2828925">
                  <a:moveTo>
                    <a:pt x="1234440" y="32004"/>
                  </a:moveTo>
                  <a:lnTo>
                    <a:pt x="1214628" y="0"/>
                  </a:lnTo>
                  <a:lnTo>
                    <a:pt x="6096" y="675132"/>
                  </a:lnTo>
                  <a:lnTo>
                    <a:pt x="24384" y="708660"/>
                  </a:lnTo>
                  <a:lnTo>
                    <a:pt x="1234440" y="32004"/>
                  </a:lnTo>
                  <a:close/>
                </a:path>
                <a:path w="2982595" h="2828925">
                  <a:moveTo>
                    <a:pt x="2819400" y="2823972"/>
                  </a:moveTo>
                  <a:lnTo>
                    <a:pt x="2380488" y="2156460"/>
                  </a:lnTo>
                  <a:lnTo>
                    <a:pt x="2372868" y="2161032"/>
                  </a:lnTo>
                  <a:lnTo>
                    <a:pt x="2811780" y="2828544"/>
                  </a:lnTo>
                  <a:lnTo>
                    <a:pt x="2819400" y="2823972"/>
                  </a:lnTo>
                  <a:close/>
                </a:path>
                <a:path w="2982595" h="2828925">
                  <a:moveTo>
                    <a:pt x="2982468" y="1234440"/>
                  </a:moveTo>
                  <a:lnTo>
                    <a:pt x="2971800" y="1234440"/>
                  </a:lnTo>
                  <a:lnTo>
                    <a:pt x="2971800" y="2758440"/>
                  </a:lnTo>
                  <a:lnTo>
                    <a:pt x="2982468" y="2758440"/>
                  </a:lnTo>
                  <a:lnTo>
                    <a:pt x="2982468" y="123444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61020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89744" y="3958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99382" y="4034993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23246" y="28920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32871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99382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56557" y="441604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00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613471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99246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65744" y="2739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99246" y="33492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908871" y="4263580"/>
            <a:ext cx="204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00B0F0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079971" y="33492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80284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80420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689607" y="4034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42195" y="34255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04284" y="35016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42195" y="4492180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758695" y="2631948"/>
            <a:ext cx="7706995" cy="4125595"/>
            <a:chOff x="1758695" y="2631948"/>
            <a:chExt cx="7706995" cy="4125595"/>
          </a:xfrm>
        </p:grpSpPr>
        <p:sp>
          <p:nvSpPr>
            <p:cNvPr id="32" name="object 32"/>
            <p:cNvSpPr/>
            <p:nvPr/>
          </p:nvSpPr>
          <p:spPr>
            <a:xfrm>
              <a:off x="1758695" y="4389120"/>
              <a:ext cx="163195" cy="1221105"/>
            </a:xfrm>
            <a:custGeom>
              <a:avLst/>
              <a:gdLst/>
              <a:ahLst/>
              <a:cxnLst/>
              <a:rect l="l" t="t" r="r" b="b"/>
              <a:pathLst>
                <a:path w="163194" h="1221104">
                  <a:moveTo>
                    <a:pt x="10668" y="0"/>
                  </a:moveTo>
                  <a:lnTo>
                    <a:pt x="0" y="1523"/>
                  </a:lnTo>
                  <a:lnTo>
                    <a:pt x="152400" y="1220723"/>
                  </a:lnTo>
                  <a:lnTo>
                    <a:pt x="163068" y="12192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06895" y="2631948"/>
              <a:ext cx="3058668" cy="41254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2274823" y="830122"/>
            <a:ext cx="1335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</a:rPr>
              <a:t>Стар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граф</a:t>
            </a:r>
            <a:endParaRPr sz="2400"/>
          </a:p>
        </p:txBody>
      </p:sp>
      <p:sp>
        <p:nvSpPr>
          <p:cNvPr id="35" name="object 35"/>
          <p:cNvSpPr txBox="1"/>
          <p:nvPr/>
        </p:nvSpPr>
        <p:spPr>
          <a:xfrm>
            <a:off x="6976364" y="830122"/>
            <a:ext cx="1229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Нов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граф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395233" y="26634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797296" y="2849879"/>
            <a:ext cx="3592195" cy="3677920"/>
            <a:chOff x="5797296" y="2849879"/>
            <a:chExt cx="3592195" cy="3677920"/>
          </a:xfrm>
        </p:grpSpPr>
        <p:sp>
          <p:nvSpPr>
            <p:cNvPr id="38" name="object 38"/>
            <p:cNvSpPr/>
            <p:nvPr/>
          </p:nvSpPr>
          <p:spPr>
            <a:xfrm>
              <a:off x="7626096" y="3015995"/>
              <a:ext cx="1624965" cy="3279775"/>
            </a:xfrm>
            <a:custGeom>
              <a:avLst/>
              <a:gdLst/>
              <a:ahLst/>
              <a:cxnLst/>
              <a:rect l="l" t="t" r="r" b="b"/>
              <a:pathLst>
                <a:path w="1624965" h="3279775">
                  <a:moveTo>
                    <a:pt x="163068" y="3278124"/>
                  </a:moveTo>
                  <a:lnTo>
                    <a:pt x="10668" y="77724"/>
                  </a:lnTo>
                  <a:lnTo>
                    <a:pt x="0" y="79248"/>
                  </a:lnTo>
                  <a:lnTo>
                    <a:pt x="152400" y="3279648"/>
                  </a:lnTo>
                  <a:lnTo>
                    <a:pt x="163068" y="3278124"/>
                  </a:lnTo>
                  <a:close/>
                </a:path>
                <a:path w="1624965" h="3279775">
                  <a:moveTo>
                    <a:pt x="1458468" y="24384"/>
                  </a:moveTo>
                  <a:lnTo>
                    <a:pt x="1429512" y="0"/>
                  </a:lnTo>
                  <a:lnTo>
                    <a:pt x="914400" y="589788"/>
                  </a:lnTo>
                  <a:lnTo>
                    <a:pt x="943356" y="614172"/>
                  </a:lnTo>
                  <a:lnTo>
                    <a:pt x="1458468" y="24384"/>
                  </a:lnTo>
                  <a:close/>
                </a:path>
                <a:path w="1624965" h="3279775">
                  <a:moveTo>
                    <a:pt x="1624584" y="80772"/>
                  </a:moveTo>
                  <a:lnTo>
                    <a:pt x="1586484" y="76200"/>
                  </a:lnTo>
                  <a:lnTo>
                    <a:pt x="1510284" y="609600"/>
                  </a:lnTo>
                  <a:lnTo>
                    <a:pt x="1548384" y="614172"/>
                  </a:lnTo>
                  <a:lnTo>
                    <a:pt x="1624584" y="8077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59296" y="5603747"/>
              <a:ext cx="2830195" cy="696595"/>
            </a:xfrm>
            <a:custGeom>
              <a:avLst/>
              <a:gdLst/>
              <a:ahLst/>
              <a:cxnLst/>
              <a:rect l="l" t="t" r="r" b="b"/>
              <a:pathLst>
                <a:path w="2830195" h="696595">
                  <a:moveTo>
                    <a:pt x="467868" y="461772"/>
                  </a:moveTo>
                  <a:lnTo>
                    <a:pt x="466344" y="449580"/>
                  </a:lnTo>
                  <a:lnTo>
                    <a:pt x="466344" y="438912"/>
                  </a:lnTo>
                  <a:lnTo>
                    <a:pt x="461772" y="414528"/>
                  </a:lnTo>
                  <a:lnTo>
                    <a:pt x="457200" y="393192"/>
                  </a:lnTo>
                  <a:lnTo>
                    <a:pt x="457200" y="440436"/>
                  </a:lnTo>
                  <a:lnTo>
                    <a:pt x="457200" y="486156"/>
                  </a:lnTo>
                  <a:lnTo>
                    <a:pt x="448056" y="528828"/>
                  </a:lnTo>
                  <a:lnTo>
                    <a:pt x="431292" y="569976"/>
                  </a:lnTo>
                  <a:lnTo>
                    <a:pt x="406908" y="605028"/>
                  </a:lnTo>
                  <a:lnTo>
                    <a:pt x="376428" y="635508"/>
                  </a:lnTo>
                  <a:lnTo>
                    <a:pt x="339852" y="659892"/>
                  </a:lnTo>
                  <a:lnTo>
                    <a:pt x="300228" y="676656"/>
                  </a:lnTo>
                  <a:lnTo>
                    <a:pt x="256032" y="685800"/>
                  </a:lnTo>
                  <a:lnTo>
                    <a:pt x="210312" y="685800"/>
                  </a:lnTo>
                  <a:lnTo>
                    <a:pt x="167640" y="676656"/>
                  </a:lnTo>
                  <a:lnTo>
                    <a:pt x="126492" y="659892"/>
                  </a:lnTo>
                  <a:lnTo>
                    <a:pt x="91427" y="635508"/>
                  </a:lnTo>
                  <a:lnTo>
                    <a:pt x="60960" y="605028"/>
                  </a:lnTo>
                  <a:lnTo>
                    <a:pt x="36576" y="568452"/>
                  </a:lnTo>
                  <a:lnTo>
                    <a:pt x="19799" y="528828"/>
                  </a:lnTo>
                  <a:lnTo>
                    <a:pt x="10668" y="484632"/>
                  </a:lnTo>
                  <a:lnTo>
                    <a:pt x="10668" y="438912"/>
                  </a:lnTo>
                  <a:lnTo>
                    <a:pt x="19799" y="396240"/>
                  </a:lnTo>
                  <a:lnTo>
                    <a:pt x="36576" y="355092"/>
                  </a:lnTo>
                  <a:lnTo>
                    <a:pt x="60960" y="320040"/>
                  </a:lnTo>
                  <a:lnTo>
                    <a:pt x="91427" y="289560"/>
                  </a:lnTo>
                  <a:lnTo>
                    <a:pt x="128016" y="265176"/>
                  </a:lnTo>
                  <a:lnTo>
                    <a:pt x="167640" y="248412"/>
                  </a:lnTo>
                  <a:lnTo>
                    <a:pt x="211836" y="239268"/>
                  </a:lnTo>
                  <a:lnTo>
                    <a:pt x="257556" y="239268"/>
                  </a:lnTo>
                  <a:lnTo>
                    <a:pt x="300228" y="248412"/>
                  </a:lnTo>
                  <a:lnTo>
                    <a:pt x="341376" y="265176"/>
                  </a:lnTo>
                  <a:lnTo>
                    <a:pt x="376428" y="289560"/>
                  </a:lnTo>
                  <a:lnTo>
                    <a:pt x="406908" y="320040"/>
                  </a:lnTo>
                  <a:lnTo>
                    <a:pt x="431292" y="356616"/>
                  </a:lnTo>
                  <a:lnTo>
                    <a:pt x="448056" y="396240"/>
                  </a:lnTo>
                  <a:lnTo>
                    <a:pt x="457200" y="440436"/>
                  </a:lnTo>
                  <a:lnTo>
                    <a:pt x="457200" y="393192"/>
                  </a:lnTo>
                  <a:lnTo>
                    <a:pt x="438912" y="350520"/>
                  </a:lnTo>
                  <a:lnTo>
                    <a:pt x="414528" y="313944"/>
                  </a:lnTo>
                  <a:lnTo>
                    <a:pt x="382524" y="281940"/>
                  </a:lnTo>
                  <a:lnTo>
                    <a:pt x="324612" y="246888"/>
                  </a:lnTo>
                  <a:lnTo>
                    <a:pt x="280416" y="233172"/>
                  </a:lnTo>
                  <a:lnTo>
                    <a:pt x="257556" y="230124"/>
                  </a:lnTo>
                  <a:lnTo>
                    <a:pt x="245364" y="230124"/>
                  </a:lnTo>
                  <a:lnTo>
                    <a:pt x="233172" y="228600"/>
                  </a:lnTo>
                  <a:lnTo>
                    <a:pt x="220980" y="230124"/>
                  </a:lnTo>
                  <a:lnTo>
                    <a:pt x="210312" y="230124"/>
                  </a:lnTo>
                  <a:lnTo>
                    <a:pt x="185928" y="234696"/>
                  </a:lnTo>
                  <a:lnTo>
                    <a:pt x="143256" y="246888"/>
                  </a:lnTo>
                  <a:lnTo>
                    <a:pt x="85344" y="281940"/>
                  </a:lnTo>
                  <a:lnTo>
                    <a:pt x="53327" y="313944"/>
                  </a:lnTo>
                  <a:lnTo>
                    <a:pt x="18275" y="371856"/>
                  </a:lnTo>
                  <a:lnTo>
                    <a:pt x="4572" y="416052"/>
                  </a:lnTo>
                  <a:lnTo>
                    <a:pt x="1524" y="438912"/>
                  </a:lnTo>
                  <a:lnTo>
                    <a:pt x="1524" y="451104"/>
                  </a:lnTo>
                  <a:lnTo>
                    <a:pt x="0" y="463296"/>
                  </a:lnTo>
                  <a:lnTo>
                    <a:pt x="1524" y="473964"/>
                  </a:lnTo>
                  <a:lnTo>
                    <a:pt x="1524" y="486156"/>
                  </a:lnTo>
                  <a:lnTo>
                    <a:pt x="10668" y="531876"/>
                  </a:lnTo>
                  <a:lnTo>
                    <a:pt x="28956" y="574548"/>
                  </a:lnTo>
                  <a:lnTo>
                    <a:pt x="53327" y="611124"/>
                  </a:lnTo>
                  <a:lnTo>
                    <a:pt x="85344" y="643128"/>
                  </a:lnTo>
                  <a:lnTo>
                    <a:pt x="143256" y="678180"/>
                  </a:lnTo>
                  <a:lnTo>
                    <a:pt x="210312" y="694944"/>
                  </a:lnTo>
                  <a:lnTo>
                    <a:pt x="222504" y="694944"/>
                  </a:lnTo>
                  <a:lnTo>
                    <a:pt x="234696" y="696468"/>
                  </a:lnTo>
                  <a:lnTo>
                    <a:pt x="245364" y="694944"/>
                  </a:lnTo>
                  <a:lnTo>
                    <a:pt x="257556" y="694944"/>
                  </a:lnTo>
                  <a:lnTo>
                    <a:pt x="303276" y="685800"/>
                  </a:lnTo>
                  <a:lnTo>
                    <a:pt x="345948" y="667512"/>
                  </a:lnTo>
                  <a:lnTo>
                    <a:pt x="382524" y="643128"/>
                  </a:lnTo>
                  <a:lnTo>
                    <a:pt x="414528" y="611124"/>
                  </a:lnTo>
                  <a:lnTo>
                    <a:pt x="449580" y="553212"/>
                  </a:lnTo>
                  <a:lnTo>
                    <a:pt x="466344" y="486156"/>
                  </a:lnTo>
                  <a:lnTo>
                    <a:pt x="466344" y="473964"/>
                  </a:lnTo>
                  <a:lnTo>
                    <a:pt x="467868" y="461772"/>
                  </a:lnTo>
                  <a:close/>
                </a:path>
                <a:path w="2830195" h="696595">
                  <a:moveTo>
                    <a:pt x="2830068" y="233172"/>
                  </a:moveTo>
                  <a:lnTo>
                    <a:pt x="2828544" y="220980"/>
                  </a:lnTo>
                  <a:lnTo>
                    <a:pt x="2828544" y="210312"/>
                  </a:lnTo>
                  <a:lnTo>
                    <a:pt x="2823972" y="185928"/>
                  </a:lnTo>
                  <a:lnTo>
                    <a:pt x="2819400" y="164592"/>
                  </a:lnTo>
                  <a:lnTo>
                    <a:pt x="2819400" y="211836"/>
                  </a:lnTo>
                  <a:lnTo>
                    <a:pt x="2819400" y="257556"/>
                  </a:lnTo>
                  <a:lnTo>
                    <a:pt x="2810256" y="300240"/>
                  </a:lnTo>
                  <a:lnTo>
                    <a:pt x="2793492" y="341376"/>
                  </a:lnTo>
                  <a:lnTo>
                    <a:pt x="2769108" y="376428"/>
                  </a:lnTo>
                  <a:lnTo>
                    <a:pt x="2738628" y="406908"/>
                  </a:lnTo>
                  <a:lnTo>
                    <a:pt x="2702052" y="431292"/>
                  </a:lnTo>
                  <a:lnTo>
                    <a:pt x="2662428" y="448056"/>
                  </a:lnTo>
                  <a:lnTo>
                    <a:pt x="2618232" y="457200"/>
                  </a:lnTo>
                  <a:lnTo>
                    <a:pt x="2572512" y="457200"/>
                  </a:lnTo>
                  <a:lnTo>
                    <a:pt x="2529840" y="448056"/>
                  </a:lnTo>
                  <a:lnTo>
                    <a:pt x="2488692" y="431292"/>
                  </a:lnTo>
                  <a:lnTo>
                    <a:pt x="2453640" y="406908"/>
                  </a:lnTo>
                  <a:lnTo>
                    <a:pt x="2423160" y="376428"/>
                  </a:lnTo>
                  <a:lnTo>
                    <a:pt x="2398776" y="339852"/>
                  </a:lnTo>
                  <a:lnTo>
                    <a:pt x="2382012" y="300240"/>
                  </a:lnTo>
                  <a:lnTo>
                    <a:pt x="2372868" y="256032"/>
                  </a:lnTo>
                  <a:lnTo>
                    <a:pt x="2372868" y="210312"/>
                  </a:lnTo>
                  <a:lnTo>
                    <a:pt x="2382012" y="167640"/>
                  </a:lnTo>
                  <a:lnTo>
                    <a:pt x="2398776" y="126492"/>
                  </a:lnTo>
                  <a:lnTo>
                    <a:pt x="2423160" y="91440"/>
                  </a:lnTo>
                  <a:lnTo>
                    <a:pt x="2453640" y="60960"/>
                  </a:lnTo>
                  <a:lnTo>
                    <a:pt x="2490216" y="36576"/>
                  </a:lnTo>
                  <a:lnTo>
                    <a:pt x="2529840" y="19812"/>
                  </a:lnTo>
                  <a:lnTo>
                    <a:pt x="2574036" y="10668"/>
                  </a:lnTo>
                  <a:lnTo>
                    <a:pt x="2619756" y="10668"/>
                  </a:lnTo>
                  <a:lnTo>
                    <a:pt x="2662428" y="19812"/>
                  </a:lnTo>
                  <a:lnTo>
                    <a:pt x="2703576" y="36576"/>
                  </a:lnTo>
                  <a:lnTo>
                    <a:pt x="2738628" y="60960"/>
                  </a:lnTo>
                  <a:lnTo>
                    <a:pt x="2769108" y="91440"/>
                  </a:lnTo>
                  <a:lnTo>
                    <a:pt x="2793492" y="128016"/>
                  </a:lnTo>
                  <a:lnTo>
                    <a:pt x="2810256" y="167640"/>
                  </a:lnTo>
                  <a:lnTo>
                    <a:pt x="2819400" y="211836"/>
                  </a:lnTo>
                  <a:lnTo>
                    <a:pt x="2819400" y="164592"/>
                  </a:lnTo>
                  <a:lnTo>
                    <a:pt x="2801112" y="121920"/>
                  </a:lnTo>
                  <a:lnTo>
                    <a:pt x="2776728" y="85344"/>
                  </a:lnTo>
                  <a:lnTo>
                    <a:pt x="2744724" y="53340"/>
                  </a:lnTo>
                  <a:lnTo>
                    <a:pt x="2686812" y="18288"/>
                  </a:lnTo>
                  <a:lnTo>
                    <a:pt x="2642616" y="4572"/>
                  </a:lnTo>
                  <a:lnTo>
                    <a:pt x="2619756" y="1524"/>
                  </a:lnTo>
                  <a:lnTo>
                    <a:pt x="2607564" y="1524"/>
                  </a:lnTo>
                  <a:lnTo>
                    <a:pt x="2595372" y="0"/>
                  </a:lnTo>
                  <a:lnTo>
                    <a:pt x="2583180" y="1524"/>
                  </a:lnTo>
                  <a:lnTo>
                    <a:pt x="2572512" y="1524"/>
                  </a:lnTo>
                  <a:lnTo>
                    <a:pt x="2548128" y="6096"/>
                  </a:lnTo>
                  <a:lnTo>
                    <a:pt x="2505456" y="18288"/>
                  </a:lnTo>
                  <a:lnTo>
                    <a:pt x="2447544" y="53340"/>
                  </a:lnTo>
                  <a:lnTo>
                    <a:pt x="2415540" y="85344"/>
                  </a:lnTo>
                  <a:lnTo>
                    <a:pt x="2380488" y="143256"/>
                  </a:lnTo>
                  <a:lnTo>
                    <a:pt x="2366772" y="187452"/>
                  </a:lnTo>
                  <a:lnTo>
                    <a:pt x="2363724" y="210312"/>
                  </a:lnTo>
                  <a:lnTo>
                    <a:pt x="2363724" y="222504"/>
                  </a:lnTo>
                  <a:lnTo>
                    <a:pt x="2362200" y="234696"/>
                  </a:lnTo>
                  <a:lnTo>
                    <a:pt x="2363724" y="245364"/>
                  </a:lnTo>
                  <a:lnTo>
                    <a:pt x="2363724" y="257556"/>
                  </a:lnTo>
                  <a:lnTo>
                    <a:pt x="2372868" y="303276"/>
                  </a:lnTo>
                  <a:lnTo>
                    <a:pt x="2391156" y="345948"/>
                  </a:lnTo>
                  <a:lnTo>
                    <a:pt x="2415540" y="382524"/>
                  </a:lnTo>
                  <a:lnTo>
                    <a:pt x="2447544" y="414528"/>
                  </a:lnTo>
                  <a:lnTo>
                    <a:pt x="2505456" y="449580"/>
                  </a:lnTo>
                  <a:lnTo>
                    <a:pt x="2572512" y="466344"/>
                  </a:lnTo>
                  <a:lnTo>
                    <a:pt x="2584704" y="466344"/>
                  </a:lnTo>
                  <a:lnTo>
                    <a:pt x="2596896" y="467868"/>
                  </a:lnTo>
                  <a:lnTo>
                    <a:pt x="2607564" y="466344"/>
                  </a:lnTo>
                  <a:lnTo>
                    <a:pt x="2619756" y="466344"/>
                  </a:lnTo>
                  <a:lnTo>
                    <a:pt x="2665476" y="457200"/>
                  </a:lnTo>
                  <a:lnTo>
                    <a:pt x="2708148" y="438912"/>
                  </a:lnTo>
                  <a:lnTo>
                    <a:pt x="2744724" y="414528"/>
                  </a:lnTo>
                  <a:lnTo>
                    <a:pt x="2776728" y="382524"/>
                  </a:lnTo>
                  <a:lnTo>
                    <a:pt x="2811780" y="324612"/>
                  </a:lnTo>
                  <a:lnTo>
                    <a:pt x="2828544" y="257556"/>
                  </a:lnTo>
                  <a:lnTo>
                    <a:pt x="2828544" y="245364"/>
                  </a:lnTo>
                  <a:lnTo>
                    <a:pt x="28300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801868" y="3474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797296" y="3470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943344" y="5995415"/>
              <a:ext cx="2052955" cy="532130"/>
            </a:xfrm>
            <a:custGeom>
              <a:avLst/>
              <a:gdLst/>
              <a:ahLst/>
              <a:cxnLst/>
              <a:rect l="l" t="t" r="r" b="b"/>
              <a:pathLst>
                <a:path w="2052954" h="532129">
                  <a:moveTo>
                    <a:pt x="605028" y="513588"/>
                  </a:moveTo>
                  <a:lnTo>
                    <a:pt x="4572" y="219456"/>
                  </a:lnTo>
                  <a:lnTo>
                    <a:pt x="0" y="227076"/>
                  </a:lnTo>
                  <a:lnTo>
                    <a:pt x="600456" y="522732"/>
                  </a:lnTo>
                  <a:lnTo>
                    <a:pt x="605028" y="513588"/>
                  </a:lnTo>
                  <a:close/>
                </a:path>
                <a:path w="2052954" h="532129">
                  <a:moveTo>
                    <a:pt x="2052828" y="7620"/>
                  </a:moveTo>
                  <a:lnTo>
                    <a:pt x="2048256" y="0"/>
                  </a:lnTo>
                  <a:lnTo>
                    <a:pt x="1066800" y="524256"/>
                  </a:lnTo>
                  <a:lnTo>
                    <a:pt x="1071372" y="531876"/>
                  </a:lnTo>
                  <a:lnTo>
                    <a:pt x="2052828" y="762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78296" y="2849879"/>
              <a:ext cx="2982595" cy="2828925"/>
            </a:xfrm>
            <a:custGeom>
              <a:avLst/>
              <a:gdLst/>
              <a:ahLst/>
              <a:cxnLst/>
              <a:rect l="l" t="t" r="r" b="b"/>
              <a:pathLst>
                <a:path w="2982595" h="2828925">
                  <a:moveTo>
                    <a:pt x="315468" y="1365504"/>
                  </a:moveTo>
                  <a:lnTo>
                    <a:pt x="30480" y="1004316"/>
                  </a:lnTo>
                  <a:lnTo>
                    <a:pt x="0" y="1027176"/>
                  </a:lnTo>
                  <a:lnTo>
                    <a:pt x="284988" y="1389900"/>
                  </a:lnTo>
                  <a:lnTo>
                    <a:pt x="315468" y="1365504"/>
                  </a:lnTo>
                  <a:close/>
                </a:path>
                <a:path w="2982595" h="2828925">
                  <a:moveTo>
                    <a:pt x="1234440" y="32004"/>
                  </a:moveTo>
                  <a:lnTo>
                    <a:pt x="1214628" y="0"/>
                  </a:lnTo>
                  <a:lnTo>
                    <a:pt x="6096" y="675132"/>
                  </a:lnTo>
                  <a:lnTo>
                    <a:pt x="24384" y="708660"/>
                  </a:lnTo>
                  <a:lnTo>
                    <a:pt x="1234440" y="32004"/>
                  </a:lnTo>
                  <a:close/>
                </a:path>
                <a:path w="2982595" h="2828925">
                  <a:moveTo>
                    <a:pt x="2819400" y="2823972"/>
                  </a:moveTo>
                  <a:lnTo>
                    <a:pt x="2380488" y="2156460"/>
                  </a:lnTo>
                  <a:lnTo>
                    <a:pt x="2372868" y="2161032"/>
                  </a:lnTo>
                  <a:lnTo>
                    <a:pt x="2811780" y="2828544"/>
                  </a:lnTo>
                  <a:lnTo>
                    <a:pt x="2819400" y="2823972"/>
                  </a:lnTo>
                  <a:close/>
                </a:path>
                <a:path w="2982595" h="2828925">
                  <a:moveTo>
                    <a:pt x="2982468" y="1234440"/>
                  </a:moveTo>
                  <a:lnTo>
                    <a:pt x="2971800" y="1234440"/>
                  </a:lnTo>
                  <a:lnTo>
                    <a:pt x="2971800" y="2758440"/>
                  </a:lnTo>
                  <a:lnTo>
                    <a:pt x="2982468" y="2758440"/>
                  </a:lnTo>
                  <a:lnTo>
                    <a:pt x="2982468" y="123444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337744" y="3806405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166646" y="41874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776284" y="4263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699969" y="3120631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309595" y="3196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776284" y="510180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233458" y="4644631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490195" y="510180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175969" y="510180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642646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175969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785595" y="4492180"/>
            <a:ext cx="204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B0F0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956871" y="35778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557007" y="2739580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9157144" y="2739580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566331" y="4263580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318919" y="36541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081007" y="37302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8318919" y="4720767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6635495" y="4617720"/>
            <a:ext cx="163195" cy="1221105"/>
          </a:xfrm>
          <a:custGeom>
            <a:avLst/>
            <a:gdLst/>
            <a:ahLst/>
            <a:cxnLst/>
            <a:rect l="l" t="t" r="r" b="b"/>
            <a:pathLst>
              <a:path w="163195" h="1221104">
                <a:moveTo>
                  <a:pt x="10668" y="0"/>
                </a:moveTo>
                <a:lnTo>
                  <a:pt x="0" y="1523"/>
                </a:lnTo>
                <a:lnTo>
                  <a:pt x="152400" y="1220723"/>
                </a:lnTo>
                <a:lnTo>
                  <a:pt x="163068" y="1219200"/>
                </a:lnTo>
                <a:lnTo>
                  <a:pt x="10668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3366058" y="5273684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204284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242782" y="5502271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H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9081007" y="5730859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718782" y="5959446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746918" y="603559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299246" y="611191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J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8623820" y="626418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175969" y="6340496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709458" y="6416633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417052" cy="6853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18331" y="2434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0496" y="350520"/>
            <a:ext cx="4125595" cy="6858000"/>
            <a:chOff x="920496" y="350520"/>
            <a:chExt cx="4125595" cy="6858000"/>
          </a:xfrm>
        </p:grpSpPr>
        <p:sp>
          <p:nvSpPr>
            <p:cNvPr id="5" name="object 5"/>
            <p:cNvSpPr/>
            <p:nvPr/>
          </p:nvSpPr>
          <p:spPr>
            <a:xfrm>
              <a:off x="2749296" y="2787395"/>
              <a:ext cx="1624965" cy="3279775"/>
            </a:xfrm>
            <a:custGeom>
              <a:avLst/>
              <a:gdLst/>
              <a:ahLst/>
              <a:cxnLst/>
              <a:rect l="l" t="t" r="r" b="b"/>
              <a:pathLst>
                <a:path w="1624964" h="3279775">
                  <a:moveTo>
                    <a:pt x="163068" y="3278124"/>
                  </a:moveTo>
                  <a:lnTo>
                    <a:pt x="10668" y="77724"/>
                  </a:lnTo>
                  <a:lnTo>
                    <a:pt x="0" y="79248"/>
                  </a:lnTo>
                  <a:lnTo>
                    <a:pt x="152400" y="3279648"/>
                  </a:lnTo>
                  <a:lnTo>
                    <a:pt x="163068" y="3278124"/>
                  </a:lnTo>
                  <a:close/>
                </a:path>
                <a:path w="1624964" h="3279775">
                  <a:moveTo>
                    <a:pt x="1458468" y="24384"/>
                  </a:moveTo>
                  <a:lnTo>
                    <a:pt x="1429512" y="0"/>
                  </a:lnTo>
                  <a:lnTo>
                    <a:pt x="914400" y="589788"/>
                  </a:lnTo>
                  <a:lnTo>
                    <a:pt x="943356" y="614172"/>
                  </a:lnTo>
                  <a:lnTo>
                    <a:pt x="1458468" y="24384"/>
                  </a:lnTo>
                  <a:close/>
                </a:path>
                <a:path w="1624964" h="3279775">
                  <a:moveTo>
                    <a:pt x="1624584" y="80772"/>
                  </a:moveTo>
                  <a:lnTo>
                    <a:pt x="1586484" y="76200"/>
                  </a:lnTo>
                  <a:lnTo>
                    <a:pt x="1510284" y="609600"/>
                  </a:lnTo>
                  <a:lnTo>
                    <a:pt x="1548384" y="614172"/>
                  </a:lnTo>
                  <a:lnTo>
                    <a:pt x="1624584" y="8077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4696" y="350519"/>
              <a:ext cx="1001394" cy="6858634"/>
            </a:xfrm>
            <a:custGeom>
              <a:avLst/>
              <a:gdLst/>
              <a:ahLst/>
              <a:cxnLst/>
              <a:rect l="l" t="t" r="r" b="b"/>
              <a:pathLst>
                <a:path w="1001395" h="6858634">
                  <a:moveTo>
                    <a:pt x="467868" y="5257800"/>
                  </a:moveTo>
                  <a:lnTo>
                    <a:pt x="466344" y="5245608"/>
                  </a:lnTo>
                  <a:lnTo>
                    <a:pt x="466344" y="5234940"/>
                  </a:lnTo>
                  <a:lnTo>
                    <a:pt x="461772" y="5210556"/>
                  </a:lnTo>
                  <a:lnTo>
                    <a:pt x="457200" y="5189220"/>
                  </a:lnTo>
                  <a:lnTo>
                    <a:pt x="457200" y="5236464"/>
                  </a:lnTo>
                  <a:lnTo>
                    <a:pt x="457200" y="5282184"/>
                  </a:lnTo>
                  <a:lnTo>
                    <a:pt x="448056" y="5324856"/>
                  </a:lnTo>
                  <a:lnTo>
                    <a:pt x="431292" y="5366004"/>
                  </a:lnTo>
                  <a:lnTo>
                    <a:pt x="406908" y="5401056"/>
                  </a:lnTo>
                  <a:lnTo>
                    <a:pt x="376428" y="5431536"/>
                  </a:lnTo>
                  <a:lnTo>
                    <a:pt x="339852" y="5455920"/>
                  </a:lnTo>
                  <a:lnTo>
                    <a:pt x="300228" y="5472684"/>
                  </a:lnTo>
                  <a:lnTo>
                    <a:pt x="256032" y="5481828"/>
                  </a:lnTo>
                  <a:lnTo>
                    <a:pt x="210312" y="5481828"/>
                  </a:lnTo>
                  <a:lnTo>
                    <a:pt x="167640" y="5472684"/>
                  </a:lnTo>
                  <a:lnTo>
                    <a:pt x="126492" y="5455920"/>
                  </a:lnTo>
                  <a:lnTo>
                    <a:pt x="91440" y="5431536"/>
                  </a:lnTo>
                  <a:lnTo>
                    <a:pt x="60960" y="5401056"/>
                  </a:lnTo>
                  <a:lnTo>
                    <a:pt x="36576" y="5364480"/>
                  </a:lnTo>
                  <a:lnTo>
                    <a:pt x="19812" y="5324856"/>
                  </a:lnTo>
                  <a:lnTo>
                    <a:pt x="10668" y="5280660"/>
                  </a:lnTo>
                  <a:lnTo>
                    <a:pt x="10668" y="5234940"/>
                  </a:lnTo>
                  <a:lnTo>
                    <a:pt x="19812" y="5192268"/>
                  </a:lnTo>
                  <a:lnTo>
                    <a:pt x="36576" y="5151120"/>
                  </a:lnTo>
                  <a:lnTo>
                    <a:pt x="60960" y="5116068"/>
                  </a:lnTo>
                  <a:lnTo>
                    <a:pt x="91440" y="5085588"/>
                  </a:lnTo>
                  <a:lnTo>
                    <a:pt x="128016" y="5061204"/>
                  </a:lnTo>
                  <a:lnTo>
                    <a:pt x="167640" y="5044440"/>
                  </a:lnTo>
                  <a:lnTo>
                    <a:pt x="211836" y="5035296"/>
                  </a:lnTo>
                  <a:lnTo>
                    <a:pt x="257556" y="5035296"/>
                  </a:lnTo>
                  <a:lnTo>
                    <a:pt x="300228" y="5044440"/>
                  </a:lnTo>
                  <a:lnTo>
                    <a:pt x="341376" y="5061204"/>
                  </a:lnTo>
                  <a:lnTo>
                    <a:pt x="376428" y="5085588"/>
                  </a:lnTo>
                  <a:lnTo>
                    <a:pt x="406908" y="5116068"/>
                  </a:lnTo>
                  <a:lnTo>
                    <a:pt x="431292" y="5152644"/>
                  </a:lnTo>
                  <a:lnTo>
                    <a:pt x="448056" y="5192268"/>
                  </a:lnTo>
                  <a:lnTo>
                    <a:pt x="457200" y="5236464"/>
                  </a:lnTo>
                  <a:lnTo>
                    <a:pt x="457200" y="5189220"/>
                  </a:lnTo>
                  <a:lnTo>
                    <a:pt x="438912" y="5146548"/>
                  </a:lnTo>
                  <a:lnTo>
                    <a:pt x="414528" y="5109972"/>
                  </a:lnTo>
                  <a:lnTo>
                    <a:pt x="382524" y="5077968"/>
                  </a:lnTo>
                  <a:lnTo>
                    <a:pt x="324612" y="5042916"/>
                  </a:lnTo>
                  <a:lnTo>
                    <a:pt x="280416" y="5029200"/>
                  </a:lnTo>
                  <a:lnTo>
                    <a:pt x="257556" y="5026152"/>
                  </a:lnTo>
                  <a:lnTo>
                    <a:pt x="245364" y="5026152"/>
                  </a:lnTo>
                  <a:lnTo>
                    <a:pt x="233172" y="5024628"/>
                  </a:lnTo>
                  <a:lnTo>
                    <a:pt x="220980" y="5026152"/>
                  </a:lnTo>
                  <a:lnTo>
                    <a:pt x="210312" y="5026152"/>
                  </a:lnTo>
                  <a:lnTo>
                    <a:pt x="185928" y="5030724"/>
                  </a:lnTo>
                  <a:lnTo>
                    <a:pt x="143256" y="5042916"/>
                  </a:lnTo>
                  <a:lnTo>
                    <a:pt x="85344" y="5077968"/>
                  </a:lnTo>
                  <a:lnTo>
                    <a:pt x="53340" y="5109972"/>
                  </a:lnTo>
                  <a:lnTo>
                    <a:pt x="18288" y="5167884"/>
                  </a:lnTo>
                  <a:lnTo>
                    <a:pt x="4572" y="5212080"/>
                  </a:lnTo>
                  <a:lnTo>
                    <a:pt x="1524" y="5234940"/>
                  </a:lnTo>
                  <a:lnTo>
                    <a:pt x="1524" y="5247132"/>
                  </a:lnTo>
                  <a:lnTo>
                    <a:pt x="0" y="5259324"/>
                  </a:lnTo>
                  <a:lnTo>
                    <a:pt x="1524" y="5269992"/>
                  </a:lnTo>
                  <a:lnTo>
                    <a:pt x="1524" y="5282184"/>
                  </a:lnTo>
                  <a:lnTo>
                    <a:pt x="10668" y="5327904"/>
                  </a:lnTo>
                  <a:lnTo>
                    <a:pt x="28956" y="5370576"/>
                  </a:lnTo>
                  <a:lnTo>
                    <a:pt x="53340" y="5407152"/>
                  </a:lnTo>
                  <a:lnTo>
                    <a:pt x="85344" y="5439156"/>
                  </a:lnTo>
                  <a:lnTo>
                    <a:pt x="143256" y="5474208"/>
                  </a:lnTo>
                  <a:lnTo>
                    <a:pt x="210312" y="5490972"/>
                  </a:lnTo>
                  <a:lnTo>
                    <a:pt x="222504" y="5490972"/>
                  </a:lnTo>
                  <a:lnTo>
                    <a:pt x="234696" y="5492496"/>
                  </a:lnTo>
                  <a:lnTo>
                    <a:pt x="245364" y="5490972"/>
                  </a:lnTo>
                  <a:lnTo>
                    <a:pt x="257556" y="5490972"/>
                  </a:lnTo>
                  <a:lnTo>
                    <a:pt x="303276" y="5481828"/>
                  </a:lnTo>
                  <a:lnTo>
                    <a:pt x="345948" y="5463540"/>
                  </a:lnTo>
                  <a:lnTo>
                    <a:pt x="382524" y="5439156"/>
                  </a:lnTo>
                  <a:lnTo>
                    <a:pt x="414528" y="5407152"/>
                  </a:lnTo>
                  <a:lnTo>
                    <a:pt x="449580" y="5349240"/>
                  </a:lnTo>
                  <a:lnTo>
                    <a:pt x="466344" y="5282184"/>
                  </a:lnTo>
                  <a:lnTo>
                    <a:pt x="466344" y="5269992"/>
                  </a:lnTo>
                  <a:lnTo>
                    <a:pt x="467868" y="5257800"/>
                  </a:lnTo>
                  <a:close/>
                </a:path>
                <a:path w="1001395" h="6858634">
                  <a:moveTo>
                    <a:pt x="1001268" y="0"/>
                  </a:moveTo>
                  <a:lnTo>
                    <a:pt x="1001268" y="0"/>
                  </a:lnTo>
                  <a:lnTo>
                    <a:pt x="914400" y="0"/>
                  </a:lnTo>
                  <a:lnTo>
                    <a:pt x="914400" y="6858013"/>
                  </a:lnTo>
                  <a:lnTo>
                    <a:pt x="925068" y="6858013"/>
                  </a:lnTo>
                  <a:lnTo>
                    <a:pt x="990600" y="6858013"/>
                  </a:lnTo>
                  <a:lnTo>
                    <a:pt x="1001268" y="6858013"/>
                  </a:lnTo>
                  <a:lnTo>
                    <a:pt x="1001268" y="6853441"/>
                  </a:lnTo>
                  <a:lnTo>
                    <a:pt x="1001268" y="6096"/>
                  </a:lnTo>
                  <a:lnTo>
                    <a:pt x="10012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7068" y="56083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0496" y="3241547"/>
              <a:ext cx="1229995" cy="2830195"/>
            </a:xfrm>
            <a:custGeom>
              <a:avLst/>
              <a:gdLst/>
              <a:ahLst/>
              <a:cxnLst/>
              <a:rect l="l" t="t" r="r" b="b"/>
              <a:pathLst>
                <a:path w="1229995" h="2830195">
                  <a:moveTo>
                    <a:pt x="467868" y="233172"/>
                  </a:move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57200" y="164592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6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2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2" y="167640"/>
                  </a:lnTo>
                  <a:lnTo>
                    <a:pt x="36576" y="126492"/>
                  </a:lnTo>
                  <a:lnTo>
                    <a:pt x="60960" y="91440"/>
                  </a:lnTo>
                  <a:lnTo>
                    <a:pt x="91440" y="60960"/>
                  </a:lnTo>
                  <a:lnTo>
                    <a:pt x="128016" y="36576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257556" y="10668"/>
                  </a:lnTo>
                  <a:lnTo>
                    <a:pt x="300228" y="19812"/>
                  </a:lnTo>
                  <a:lnTo>
                    <a:pt x="341376" y="36576"/>
                  </a:lnTo>
                  <a:lnTo>
                    <a:pt x="376428" y="60960"/>
                  </a:lnTo>
                  <a:lnTo>
                    <a:pt x="406908" y="91440"/>
                  </a:lnTo>
                  <a:lnTo>
                    <a:pt x="431292" y="128016"/>
                  </a:lnTo>
                  <a:lnTo>
                    <a:pt x="448056" y="167640"/>
                  </a:lnTo>
                  <a:lnTo>
                    <a:pt x="457200" y="211836"/>
                  </a:lnTo>
                  <a:lnTo>
                    <a:pt x="457200" y="164592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4" y="53340"/>
                  </a:lnTo>
                  <a:lnTo>
                    <a:pt x="324612" y="18288"/>
                  </a:lnTo>
                  <a:lnTo>
                    <a:pt x="280416" y="4572"/>
                  </a:lnTo>
                  <a:lnTo>
                    <a:pt x="257556" y="1524"/>
                  </a:lnTo>
                  <a:lnTo>
                    <a:pt x="245364" y="1524"/>
                  </a:lnTo>
                  <a:lnTo>
                    <a:pt x="233172" y="0"/>
                  </a:lnTo>
                  <a:lnTo>
                    <a:pt x="220980" y="1524"/>
                  </a:ln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8"/>
                  </a:lnTo>
                  <a:lnTo>
                    <a:pt x="85344" y="53340"/>
                  </a:lnTo>
                  <a:lnTo>
                    <a:pt x="53340" y="85344"/>
                  </a:lnTo>
                  <a:lnTo>
                    <a:pt x="18288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6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4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close/>
                </a:path>
                <a:path w="1229995" h="2830195">
                  <a:moveTo>
                    <a:pt x="1229868" y="2595372"/>
                  </a:moveTo>
                  <a:lnTo>
                    <a:pt x="1228344" y="2583180"/>
                  </a:lnTo>
                  <a:lnTo>
                    <a:pt x="1228344" y="2572512"/>
                  </a:lnTo>
                  <a:lnTo>
                    <a:pt x="1223772" y="2548128"/>
                  </a:lnTo>
                  <a:lnTo>
                    <a:pt x="1219200" y="2526792"/>
                  </a:lnTo>
                  <a:lnTo>
                    <a:pt x="1219200" y="2574036"/>
                  </a:lnTo>
                  <a:lnTo>
                    <a:pt x="1219200" y="2619756"/>
                  </a:lnTo>
                  <a:lnTo>
                    <a:pt x="1210056" y="2662440"/>
                  </a:lnTo>
                  <a:lnTo>
                    <a:pt x="1193292" y="2703576"/>
                  </a:lnTo>
                  <a:lnTo>
                    <a:pt x="1168908" y="2738628"/>
                  </a:lnTo>
                  <a:lnTo>
                    <a:pt x="1138428" y="2769108"/>
                  </a:lnTo>
                  <a:lnTo>
                    <a:pt x="1101852" y="2793492"/>
                  </a:lnTo>
                  <a:lnTo>
                    <a:pt x="1062228" y="2810256"/>
                  </a:lnTo>
                  <a:lnTo>
                    <a:pt x="1018032" y="2819400"/>
                  </a:lnTo>
                  <a:lnTo>
                    <a:pt x="972312" y="2819400"/>
                  </a:lnTo>
                  <a:lnTo>
                    <a:pt x="929640" y="2810256"/>
                  </a:lnTo>
                  <a:lnTo>
                    <a:pt x="888492" y="2793492"/>
                  </a:lnTo>
                  <a:lnTo>
                    <a:pt x="853440" y="2769108"/>
                  </a:lnTo>
                  <a:lnTo>
                    <a:pt x="822960" y="2738628"/>
                  </a:lnTo>
                  <a:lnTo>
                    <a:pt x="798576" y="2702052"/>
                  </a:lnTo>
                  <a:lnTo>
                    <a:pt x="781812" y="2662440"/>
                  </a:lnTo>
                  <a:lnTo>
                    <a:pt x="772668" y="2618232"/>
                  </a:lnTo>
                  <a:lnTo>
                    <a:pt x="772668" y="2572512"/>
                  </a:lnTo>
                  <a:lnTo>
                    <a:pt x="781812" y="2529840"/>
                  </a:lnTo>
                  <a:lnTo>
                    <a:pt x="798576" y="2488692"/>
                  </a:lnTo>
                  <a:lnTo>
                    <a:pt x="822960" y="2453640"/>
                  </a:lnTo>
                  <a:lnTo>
                    <a:pt x="853440" y="2423160"/>
                  </a:lnTo>
                  <a:lnTo>
                    <a:pt x="890016" y="2398776"/>
                  </a:lnTo>
                  <a:lnTo>
                    <a:pt x="929640" y="2382012"/>
                  </a:lnTo>
                  <a:lnTo>
                    <a:pt x="973836" y="2372868"/>
                  </a:lnTo>
                  <a:lnTo>
                    <a:pt x="1019556" y="2372868"/>
                  </a:lnTo>
                  <a:lnTo>
                    <a:pt x="1062228" y="2382012"/>
                  </a:lnTo>
                  <a:lnTo>
                    <a:pt x="1103376" y="2398776"/>
                  </a:lnTo>
                  <a:lnTo>
                    <a:pt x="1138428" y="2423160"/>
                  </a:lnTo>
                  <a:lnTo>
                    <a:pt x="1168908" y="2453640"/>
                  </a:lnTo>
                  <a:lnTo>
                    <a:pt x="1193292" y="2490216"/>
                  </a:lnTo>
                  <a:lnTo>
                    <a:pt x="1210056" y="2529840"/>
                  </a:lnTo>
                  <a:lnTo>
                    <a:pt x="1219200" y="2574036"/>
                  </a:lnTo>
                  <a:lnTo>
                    <a:pt x="1219200" y="2526792"/>
                  </a:lnTo>
                  <a:lnTo>
                    <a:pt x="1200912" y="2484120"/>
                  </a:lnTo>
                  <a:lnTo>
                    <a:pt x="1176528" y="2447544"/>
                  </a:lnTo>
                  <a:lnTo>
                    <a:pt x="1144524" y="2415540"/>
                  </a:lnTo>
                  <a:lnTo>
                    <a:pt x="1086612" y="2380488"/>
                  </a:lnTo>
                  <a:lnTo>
                    <a:pt x="1042416" y="2366772"/>
                  </a:lnTo>
                  <a:lnTo>
                    <a:pt x="1019556" y="2363724"/>
                  </a:lnTo>
                  <a:lnTo>
                    <a:pt x="1007364" y="2363724"/>
                  </a:lnTo>
                  <a:lnTo>
                    <a:pt x="995172" y="2362200"/>
                  </a:lnTo>
                  <a:lnTo>
                    <a:pt x="982980" y="2363724"/>
                  </a:lnTo>
                  <a:lnTo>
                    <a:pt x="972312" y="2363724"/>
                  </a:lnTo>
                  <a:lnTo>
                    <a:pt x="947928" y="2368296"/>
                  </a:lnTo>
                  <a:lnTo>
                    <a:pt x="905256" y="2380488"/>
                  </a:lnTo>
                  <a:lnTo>
                    <a:pt x="847344" y="2415540"/>
                  </a:lnTo>
                  <a:lnTo>
                    <a:pt x="815340" y="2447544"/>
                  </a:lnTo>
                  <a:lnTo>
                    <a:pt x="780288" y="2505456"/>
                  </a:lnTo>
                  <a:lnTo>
                    <a:pt x="766572" y="2549652"/>
                  </a:lnTo>
                  <a:lnTo>
                    <a:pt x="763524" y="2572512"/>
                  </a:lnTo>
                  <a:lnTo>
                    <a:pt x="763524" y="2584704"/>
                  </a:lnTo>
                  <a:lnTo>
                    <a:pt x="762000" y="2596896"/>
                  </a:lnTo>
                  <a:lnTo>
                    <a:pt x="763524" y="2607564"/>
                  </a:lnTo>
                  <a:lnTo>
                    <a:pt x="763524" y="2619756"/>
                  </a:lnTo>
                  <a:lnTo>
                    <a:pt x="772668" y="2665476"/>
                  </a:lnTo>
                  <a:lnTo>
                    <a:pt x="790956" y="2708148"/>
                  </a:lnTo>
                  <a:lnTo>
                    <a:pt x="815340" y="2744724"/>
                  </a:lnTo>
                  <a:lnTo>
                    <a:pt x="847344" y="2776728"/>
                  </a:lnTo>
                  <a:lnTo>
                    <a:pt x="905256" y="2811780"/>
                  </a:lnTo>
                  <a:lnTo>
                    <a:pt x="972312" y="2828544"/>
                  </a:lnTo>
                  <a:lnTo>
                    <a:pt x="984504" y="2828544"/>
                  </a:lnTo>
                  <a:lnTo>
                    <a:pt x="996696" y="2830068"/>
                  </a:lnTo>
                  <a:lnTo>
                    <a:pt x="1007364" y="2828544"/>
                  </a:lnTo>
                  <a:lnTo>
                    <a:pt x="1019556" y="2828544"/>
                  </a:lnTo>
                  <a:lnTo>
                    <a:pt x="1065276" y="2819400"/>
                  </a:lnTo>
                  <a:lnTo>
                    <a:pt x="1107948" y="2801112"/>
                  </a:lnTo>
                  <a:lnTo>
                    <a:pt x="1144524" y="2776728"/>
                  </a:lnTo>
                  <a:lnTo>
                    <a:pt x="1176528" y="2744724"/>
                  </a:lnTo>
                  <a:lnTo>
                    <a:pt x="1211580" y="2686812"/>
                  </a:lnTo>
                  <a:lnTo>
                    <a:pt x="1228344" y="2619756"/>
                  </a:lnTo>
                  <a:lnTo>
                    <a:pt x="1228344" y="2607564"/>
                  </a:lnTo>
                  <a:lnTo>
                    <a:pt x="1229868" y="25953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33344" y="5766816"/>
              <a:ext cx="986155" cy="532130"/>
            </a:xfrm>
            <a:custGeom>
              <a:avLst/>
              <a:gdLst/>
              <a:ahLst/>
              <a:cxnLst/>
              <a:rect l="l" t="t" r="r" b="b"/>
              <a:pathLst>
                <a:path w="986154" h="532129">
                  <a:moveTo>
                    <a:pt x="981456" y="0"/>
                  </a:moveTo>
                  <a:lnTo>
                    <a:pt x="0" y="524256"/>
                  </a:lnTo>
                  <a:lnTo>
                    <a:pt x="4572" y="531876"/>
                  </a:lnTo>
                  <a:lnTo>
                    <a:pt x="986028" y="7620"/>
                  </a:lnTo>
                  <a:lnTo>
                    <a:pt x="98145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75688" y="5995416"/>
              <a:ext cx="605155" cy="303530"/>
            </a:xfrm>
            <a:custGeom>
              <a:avLst/>
              <a:gdLst/>
              <a:ahLst/>
              <a:cxnLst/>
              <a:rect l="l" t="t" r="r" b="b"/>
              <a:pathLst>
                <a:path w="605155" h="303529">
                  <a:moveTo>
                    <a:pt x="4572" y="0"/>
                  </a:moveTo>
                  <a:lnTo>
                    <a:pt x="0" y="9144"/>
                  </a:lnTo>
                  <a:lnTo>
                    <a:pt x="600456" y="303276"/>
                  </a:lnTo>
                  <a:lnTo>
                    <a:pt x="605028" y="295656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01496" y="3625595"/>
              <a:ext cx="2832100" cy="1831975"/>
            </a:xfrm>
            <a:custGeom>
              <a:avLst/>
              <a:gdLst/>
              <a:ahLst/>
              <a:cxnLst/>
              <a:rect l="l" t="t" r="r" b="b"/>
              <a:pathLst>
                <a:path w="2832100" h="1831975">
                  <a:moveTo>
                    <a:pt x="315468" y="361188"/>
                  </a:moveTo>
                  <a:lnTo>
                    <a:pt x="30480" y="0"/>
                  </a:lnTo>
                  <a:lnTo>
                    <a:pt x="0" y="22860"/>
                  </a:lnTo>
                  <a:lnTo>
                    <a:pt x="284988" y="385572"/>
                  </a:lnTo>
                  <a:lnTo>
                    <a:pt x="315468" y="361188"/>
                  </a:lnTo>
                  <a:close/>
                </a:path>
                <a:path w="2832100" h="1831975">
                  <a:moveTo>
                    <a:pt x="2831592" y="1810512"/>
                  </a:moveTo>
                  <a:lnTo>
                    <a:pt x="2392680" y="1144524"/>
                  </a:lnTo>
                  <a:lnTo>
                    <a:pt x="2360676" y="1165860"/>
                  </a:lnTo>
                  <a:lnTo>
                    <a:pt x="2799588" y="1831848"/>
                  </a:lnTo>
                  <a:lnTo>
                    <a:pt x="2831592" y="181051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73296" y="3855720"/>
              <a:ext cx="10795" cy="1524000"/>
            </a:xfrm>
            <a:custGeom>
              <a:avLst/>
              <a:gdLst/>
              <a:ahLst/>
              <a:cxnLst/>
              <a:rect l="l" t="t" r="r" b="b"/>
              <a:pathLst>
                <a:path w="10795" h="1524000">
                  <a:moveTo>
                    <a:pt x="10667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0667" y="1524000"/>
                  </a:lnTo>
                  <a:lnTo>
                    <a:pt x="1066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07592" y="2621279"/>
              <a:ext cx="1228725" cy="708660"/>
            </a:xfrm>
            <a:custGeom>
              <a:avLst/>
              <a:gdLst/>
              <a:ahLst/>
              <a:cxnLst/>
              <a:rect l="l" t="t" r="r" b="b"/>
              <a:pathLst>
                <a:path w="1228725" h="708660">
                  <a:moveTo>
                    <a:pt x="1228344" y="32004"/>
                  </a:moveTo>
                  <a:lnTo>
                    <a:pt x="1208532" y="0"/>
                  </a:lnTo>
                  <a:lnTo>
                    <a:pt x="0" y="675132"/>
                  </a:lnTo>
                  <a:lnTo>
                    <a:pt x="18288" y="708660"/>
                  </a:lnTo>
                  <a:lnTo>
                    <a:pt x="1228344" y="3200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61020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289744" y="3958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99382" y="4034993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23246" y="28920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32871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99382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56557" y="441604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13471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99246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65744" y="2739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99246" y="33492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08871" y="4263580"/>
            <a:ext cx="204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00B0F0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79971" y="33492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80284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80420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89607" y="4034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42195" y="34255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04284" y="35016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42195" y="4492180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758695" y="2631948"/>
            <a:ext cx="7706995" cy="4125595"/>
            <a:chOff x="1758695" y="2631948"/>
            <a:chExt cx="7706995" cy="4125595"/>
          </a:xfrm>
        </p:grpSpPr>
        <p:sp>
          <p:nvSpPr>
            <p:cNvPr id="34" name="object 34"/>
            <p:cNvSpPr/>
            <p:nvPr/>
          </p:nvSpPr>
          <p:spPr>
            <a:xfrm>
              <a:off x="1758695" y="4389120"/>
              <a:ext cx="163195" cy="1221105"/>
            </a:xfrm>
            <a:custGeom>
              <a:avLst/>
              <a:gdLst/>
              <a:ahLst/>
              <a:cxnLst/>
              <a:rect l="l" t="t" r="r" b="b"/>
              <a:pathLst>
                <a:path w="163194" h="1221104">
                  <a:moveTo>
                    <a:pt x="10668" y="0"/>
                  </a:moveTo>
                  <a:lnTo>
                    <a:pt x="0" y="1523"/>
                  </a:lnTo>
                  <a:lnTo>
                    <a:pt x="152400" y="1220723"/>
                  </a:lnTo>
                  <a:lnTo>
                    <a:pt x="163068" y="12192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06895" y="2631948"/>
              <a:ext cx="3058668" cy="41254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2274823" y="830122"/>
            <a:ext cx="1335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</a:rPr>
              <a:t>Стар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граф</a:t>
            </a:r>
            <a:endParaRPr sz="2400"/>
          </a:p>
        </p:txBody>
      </p:sp>
      <p:sp>
        <p:nvSpPr>
          <p:cNvPr id="37" name="object 37"/>
          <p:cNvSpPr txBox="1"/>
          <p:nvPr/>
        </p:nvSpPr>
        <p:spPr>
          <a:xfrm>
            <a:off x="6976364" y="830122"/>
            <a:ext cx="1229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Нов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граф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95233" y="26634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797296" y="2849879"/>
            <a:ext cx="3592195" cy="3677920"/>
            <a:chOff x="5797296" y="2849879"/>
            <a:chExt cx="3592195" cy="3677920"/>
          </a:xfrm>
        </p:grpSpPr>
        <p:sp>
          <p:nvSpPr>
            <p:cNvPr id="40" name="object 40"/>
            <p:cNvSpPr/>
            <p:nvPr/>
          </p:nvSpPr>
          <p:spPr>
            <a:xfrm>
              <a:off x="7626096" y="3015995"/>
              <a:ext cx="1757680" cy="3279775"/>
            </a:xfrm>
            <a:custGeom>
              <a:avLst/>
              <a:gdLst/>
              <a:ahLst/>
              <a:cxnLst/>
              <a:rect l="l" t="t" r="r" b="b"/>
              <a:pathLst>
                <a:path w="1757679" h="3279775">
                  <a:moveTo>
                    <a:pt x="163068" y="3278124"/>
                  </a:moveTo>
                  <a:lnTo>
                    <a:pt x="10668" y="77724"/>
                  </a:lnTo>
                  <a:lnTo>
                    <a:pt x="0" y="79248"/>
                  </a:lnTo>
                  <a:lnTo>
                    <a:pt x="152400" y="3279648"/>
                  </a:lnTo>
                  <a:lnTo>
                    <a:pt x="163068" y="3278124"/>
                  </a:lnTo>
                  <a:close/>
                </a:path>
                <a:path w="1757679" h="3279775">
                  <a:moveTo>
                    <a:pt x="1458468" y="24384"/>
                  </a:moveTo>
                  <a:lnTo>
                    <a:pt x="1429512" y="0"/>
                  </a:lnTo>
                  <a:lnTo>
                    <a:pt x="914400" y="589788"/>
                  </a:lnTo>
                  <a:lnTo>
                    <a:pt x="943356" y="614172"/>
                  </a:lnTo>
                  <a:lnTo>
                    <a:pt x="1458468" y="24384"/>
                  </a:lnTo>
                  <a:close/>
                </a:path>
                <a:path w="1757679" h="3279775">
                  <a:moveTo>
                    <a:pt x="1624584" y="80772"/>
                  </a:moveTo>
                  <a:lnTo>
                    <a:pt x="1586484" y="76200"/>
                  </a:lnTo>
                  <a:lnTo>
                    <a:pt x="1510284" y="609600"/>
                  </a:lnTo>
                  <a:lnTo>
                    <a:pt x="1548384" y="614172"/>
                  </a:lnTo>
                  <a:lnTo>
                    <a:pt x="1624584" y="80772"/>
                  </a:lnTo>
                  <a:close/>
                </a:path>
                <a:path w="1757679" h="3279775">
                  <a:moveTo>
                    <a:pt x="1757172" y="2820924"/>
                  </a:moveTo>
                  <a:lnTo>
                    <a:pt x="1752536" y="2775229"/>
                  </a:lnTo>
                  <a:lnTo>
                    <a:pt x="1739239" y="2732494"/>
                  </a:lnTo>
                  <a:lnTo>
                    <a:pt x="1718183" y="2693682"/>
                  </a:lnTo>
                  <a:lnTo>
                    <a:pt x="1690306" y="2659761"/>
                  </a:lnTo>
                  <a:lnTo>
                    <a:pt x="1656486" y="2631706"/>
                  </a:lnTo>
                  <a:lnTo>
                    <a:pt x="1617649" y="2610472"/>
                  </a:lnTo>
                  <a:lnTo>
                    <a:pt x="1574711" y="2597023"/>
                  </a:lnTo>
                  <a:lnTo>
                    <a:pt x="1528572" y="2592324"/>
                  </a:lnTo>
                  <a:lnTo>
                    <a:pt x="1482864" y="2597023"/>
                  </a:lnTo>
                  <a:lnTo>
                    <a:pt x="1440129" y="2610472"/>
                  </a:lnTo>
                  <a:lnTo>
                    <a:pt x="1401318" y="2631706"/>
                  </a:lnTo>
                  <a:lnTo>
                    <a:pt x="1367409" y="2659761"/>
                  </a:lnTo>
                  <a:lnTo>
                    <a:pt x="1339342" y="2693682"/>
                  </a:lnTo>
                  <a:lnTo>
                    <a:pt x="1318107" y="2732494"/>
                  </a:lnTo>
                  <a:lnTo>
                    <a:pt x="1304658" y="2775229"/>
                  </a:lnTo>
                  <a:lnTo>
                    <a:pt x="1299972" y="2820924"/>
                  </a:lnTo>
                  <a:lnTo>
                    <a:pt x="1304658" y="2867075"/>
                  </a:lnTo>
                  <a:lnTo>
                    <a:pt x="1318107" y="2910014"/>
                  </a:lnTo>
                  <a:lnTo>
                    <a:pt x="1339342" y="2948851"/>
                  </a:lnTo>
                  <a:lnTo>
                    <a:pt x="1367409" y="2982671"/>
                  </a:lnTo>
                  <a:lnTo>
                    <a:pt x="1401318" y="3010547"/>
                  </a:lnTo>
                  <a:lnTo>
                    <a:pt x="1440129" y="3031604"/>
                  </a:lnTo>
                  <a:lnTo>
                    <a:pt x="1482864" y="3044901"/>
                  </a:lnTo>
                  <a:lnTo>
                    <a:pt x="1528572" y="3049524"/>
                  </a:lnTo>
                  <a:lnTo>
                    <a:pt x="1574711" y="3044901"/>
                  </a:lnTo>
                  <a:lnTo>
                    <a:pt x="1617649" y="3031604"/>
                  </a:lnTo>
                  <a:lnTo>
                    <a:pt x="1656486" y="3010547"/>
                  </a:lnTo>
                  <a:lnTo>
                    <a:pt x="1690293" y="2982671"/>
                  </a:lnTo>
                  <a:lnTo>
                    <a:pt x="1718183" y="2948851"/>
                  </a:lnTo>
                  <a:lnTo>
                    <a:pt x="1739239" y="2910014"/>
                  </a:lnTo>
                  <a:lnTo>
                    <a:pt x="1752536" y="2867075"/>
                  </a:lnTo>
                  <a:lnTo>
                    <a:pt x="1757172" y="282092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59296" y="5603747"/>
              <a:ext cx="2830195" cy="696595"/>
            </a:xfrm>
            <a:custGeom>
              <a:avLst/>
              <a:gdLst/>
              <a:ahLst/>
              <a:cxnLst/>
              <a:rect l="l" t="t" r="r" b="b"/>
              <a:pathLst>
                <a:path w="2830195" h="696595">
                  <a:moveTo>
                    <a:pt x="467868" y="461772"/>
                  </a:moveTo>
                  <a:lnTo>
                    <a:pt x="466344" y="449580"/>
                  </a:lnTo>
                  <a:lnTo>
                    <a:pt x="466344" y="438912"/>
                  </a:lnTo>
                  <a:lnTo>
                    <a:pt x="461772" y="414528"/>
                  </a:lnTo>
                  <a:lnTo>
                    <a:pt x="457200" y="393192"/>
                  </a:lnTo>
                  <a:lnTo>
                    <a:pt x="457200" y="440436"/>
                  </a:lnTo>
                  <a:lnTo>
                    <a:pt x="457200" y="486156"/>
                  </a:lnTo>
                  <a:lnTo>
                    <a:pt x="448056" y="528828"/>
                  </a:lnTo>
                  <a:lnTo>
                    <a:pt x="431292" y="569976"/>
                  </a:lnTo>
                  <a:lnTo>
                    <a:pt x="406908" y="605028"/>
                  </a:lnTo>
                  <a:lnTo>
                    <a:pt x="376428" y="635508"/>
                  </a:lnTo>
                  <a:lnTo>
                    <a:pt x="339852" y="659892"/>
                  </a:lnTo>
                  <a:lnTo>
                    <a:pt x="300228" y="676656"/>
                  </a:lnTo>
                  <a:lnTo>
                    <a:pt x="256032" y="685800"/>
                  </a:lnTo>
                  <a:lnTo>
                    <a:pt x="210312" y="685800"/>
                  </a:lnTo>
                  <a:lnTo>
                    <a:pt x="167640" y="676656"/>
                  </a:lnTo>
                  <a:lnTo>
                    <a:pt x="126492" y="659892"/>
                  </a:lnTo>
                  <a:lnTo>
                    <a:pt x="91427" y="635508"/>
                  </a:lnTo>
                  <a:lnTo>
                    <a:pt x="60960" y="605028"/>
                  </a:lnTo>
                  <a:lnTo>
                    <a:pt x="36576" y="568452"/>
                  </a:lnTo>
                  <a:lnTo>
                    <a:pt x="19799" y="528828"/>
                  </a:lnTo>
                  <a:lnTo>
                    <a:pt x="10668" y="484632"/>
                  </a:lnTo>
                  <a:lnTo>
                    <a:pt x="10668" y="438912"/>
                  </a:lnTo>
                  <a:lnTo>
                    <a:pt x="19799" y="396240"/>
                  </a:lnTo>
                  <a:lnTo>
                    <a:pt x="36576" y="355092"/>
                  </a:lnTo>
                  <a:lnTo>
                    <a:pt x="60960" y="320040"/>
                  </a:lnTo>
                  <a:lnTo>
                    <a:pt x="91427" y="289560"/>
                  </a:lnTo>
                  <a:lnTo>
                    <a:pt x="128016" y="265176"/>
                  </a:lnTo>
                  <a:lnTo>
                    <a:pt x="167640" y="248412"/>
                  </a:lnTo>
                  <a:lnTo>
                    <a:pt x="211836" y="239268"/>
                  </a:lnTo>
                  <a:lnTo>
                    <a:pt x="257556" y="239268"/>
                  </a:lnTo>
                  <a:lnTo>
                    <a:pt x="300228" y="248412"/>
                  </a:lnTo>
                  <a:lnTo>
                    <a:pt x="341376" y="265176"/>
                  </a:lnTo>
                  <a:lnTo>
                    <a:pt x="376428" y="289560"/>
                  </a:lnTo>
                  <a:lnTo>
                    <a:pt x="406908" y="320040"/>
                  </a:lnTo>
                  <a:lnTo>
                    <a:pt x="431292" y="356616"/>
                  </a:lnTo>
                  <a:lnTo>
                    <a:pt x="448056" y="396240"/>
                  </a:lnTo>
                  <a:lnTo>
                    <a:pt x="457200" y="440436"/>
                  </a:lnTo>
                  <a:lnTo>
                    <a:pt x="457200" y="393192"/>
                  </a:lnTo>
                  <a:lnTo>
                    <a:pt x="438912" y="350520"/>
                  </a:lnTo>
                  <a:lnTo>
                    <a:pt x="414528" y="313944"/>
                  </a:lnTo>
                  <a:lnTo>
                    <a:pt x="382524" y="281940"/>
                  </a:lnTo>
                  <a:lnTo>
                    <a:pt x="324612" y="246888"/>
                  </a:lnTo>
                  <a:lnTo>
                    <a:pt x="280416" y="233172"/>
                  </a:lnTo>
                  <a:lnTo>
                    <a:pt x="257556" y="230124"/>
                  </a:lnTo>
                  <a:lnTo>
                    <a:pt x="245364" y="230124"/>
                  </a:lnTo>
                  <a:lnTo>
                    <a:pt x="233172" y="228600"/>
                  </a:lnTo>
                  <a:lnTo>
                    <a:pt x="220980" y="230124"/>
                  </a:lnTo>
                  <a:lnTo>
                    <a:pt x="210312" y="230124"/>
                  </a:lnTo>
                  <a:lnTo>
                    <a:pt x="185928" y="234696"/>
                  </a:lnTo>
                  <a:lnTo>
                    <a:pt x="143256" y="246888"/>
                  </a:lnTo>
                  <a:lnTo>
                    <a:pt x="85344" y="281940"/>
                  </a:lnTo>
                  <a:lnTo>
                    <a:pt x="53327" y="313944"/>
                  </a:lnTo>
                  <a:lnTo>
                    <a:pt x="18275" y="371856"/>
                  </a:lnTo>
                  <a:lnTo>
                    <a:pt x="4572" y="416052"/>
                  </a:lnTo>
                  <a:lnTo>
                    <a:pt x="1524" y="438912"/>
                  </a:lnTo>
                  <a:lnTo>
                    <a:pt x="1524" y="451104"/>
                  </a:lnTo>
                  <a:lnTo>
                    <a:pt x="0" y="463296"/>
                  </a:lnTo>
                  <a:lnTo>
                    <a:pt x="1524" y="473964"/>
                  </a:lnTo>
                  <a:lnTo>
                    <a:pt x="1524" y="486156"/>
                  </a:lnTo>
                  <a:lnTo>
                    <a:pt x="10668" y="531876"/>
                  </a:lnTo>
                  <a:lnTo>
                    <a:pt x="28956" y="574548"/>
                  </a:lnTo>
                  <a:lnTo>
                    <a:pt x="53327" y="611124"/>
                  </a:lnTo>
                  <a:lnTo>
                    <a:pt x="85344" y="643128"/>
                  </a:lnTo>
                  <a:lnTo>
                    <a:pt x="143256" y="678180"/>
                  </a:lnTo>
                  <a:lnTo>
                    <a:pt x="210312" y="694944"/>
                  </a:lnTo>
                  <a:lnTo>
                    <a:pt x="222504" y="694944"/>
                  </a:lnTo>
                  <a:lnTo>
                    <a:pt x="234696" y="696468"/>
                  </a:lnTo>
                  <a:lnTo>
                    <a:pt x="245364" y="694944"/>
                  </a:lnTo>
                  <a:lnTo>
                    <a:pt x="257556" y="694944"/>
                  </a:lnTo>
                  <a:lnTo>
                    <a:pt x="303276" y="685800"/>
                  </a:lnTo>
                  <a:lnTo>
                    <a:pt x="345948" y="667512"/>
                  </a:lnTo>
                  <a:lnTo>
                    <a:pt x="382524" y="643128"/>
                  </a:lnTo>
                  <a:lnTo>
                    <a:pt x="414528" y="611124"/>
                  </a:lnTo>
                  <a:lnTo>
                    <a:pt x="449580" y="553212"/>
                  </a:lnTo>
                  <a:lnTo>
                    <a:pt x="466344" y="486156"/>
                  </a:lnTo>
                  <a:lnTo>
                    <a:pt x="466344" y="473964"/>
                  </a:lnTo>
                  <a:lnTo>
                    <a:pt x="467868" y="461772"/>
                  </a:lnTo>
                  <a:close/>
                </a:path>
                <a:path w="2830195" h="696595">
                  <a:moveTo>
                    <a:pt x="2830068" y="233172"/>
                  </a:moveTo>
                  <a:lnTo>
                    <a:pt x="2828544" y="220980"/>
                  </a:lnTo>
                  <a:lnTo>
                    <a:pt x="2828544" y="210312"/>
                  </a:lnTo>
                  <a:lnTo>
                    <a:pt x="2823972" y="185928"/>
                  </a:lnTo>
                  <a:lnTo>
                    <a:pt x="2819400" y="164592"/>
                  </a:lnTo>
                  <a:lnTo>
                    <a:pt x="2819400" y="211836"/>
                  </a:lnTo>
                  <a:lnTo>
                    <a:pt x="2819400" y="257556"/>
                  </a:lnTo>
                  <a:lnTo>
                    <a:pt x="2810256" y="300240"/>
                  </a:lnTo>
                  <a:lnTo>
                    <a:pt x="2793492" y="341376"/>
                  </a:lnTo>
                  <a:lnTo>
                    <a:pt x="2769108" y="376428"/>
                  </a:lnTo>
                  <a:lnTo>
                    <a:pt x="2738628" y="406908"/>
                  </a:lnTo>
                  <a:lnTo>
                    <a:pt x="2702052" y="431292"/>
                  </a:lnTo>
                  <a:lnTo>
                    <a:pt x="2662428" y="448056"/>
                  </a:lnTo>
                  <a:lnTo>
                    <a:pt x="2618232" y="457200"/>
                  </a:lnTo>
                  <a:lnTo>
                    <a:pt x="2572512" y="457200"/>
                  </a:lnTo>
                  <a:lnTo>
                    <a:pt x="2529840" y="448056"/>
                  </a:lnTo>
                  <a:lnTo>
                    <a:pt x="2488692" y="431292"/>
                  </a:lnTo>
                  <a:lnTo>
                    <a:pt x="2453640" y="406908"/>
                  </a:lnTo>
                  <a:lnTo>
                    <a:pt x="2423160" y="376428"/>
                  </a:lnTo>
                  <a:lnTo>
                    <a:pt x="2398776" y="339852"/>
                  </a:lnTo>
                  <a:lnTo>
                    <a:pt x="2382012" y="300240"/>
                  </a:lnTo>
                  <a:lnTo>
                    <a:pt x="2372868" y="256032"/>
                  </a:lnTo>
                  <a:lnTo>
                    <a:pt x="2372868" y="210312"/>
                  </a:lnTo>
                  <a:lnTo>
                    <a:pt x="2382012" y="167640"/>
                  </a:lnTo>
                  <a:lnTo>
                    <a:pt x="2398776" y="126492"/>
                  </a:lnTo>
                  <a:lnTo>
                    <a:pt x="2423160" y="91440"/>
                  </a:lnTo>
                  <a:lnTo>
                    <a:pt x="2453640" y="60960"/>
                  </a:lnTo>
                  <a:lnTo>
                    <a:pt x="2490216" y="36576"/>
                  </a:lnTo>
                  <a:lnTo>
                    <a:pt x="2529840" y="19812"/>
                  </a:lnTo>
                  <a:lnTo>
                    <a:pt x="2574036" y="10668"/>
                  </a:lnTo>
                  <a:lnTo>
                    <a:pt x="2619756" y="10668"/>
                  </a:lnTo>
                  <a:lnTo>
                    <a:pt x="2662428" y="19812"/>
                  </a:lnTo>
                  <a:lnTo>
                    <a:pt x="2703576" y="36576"/>
                  </a:lnTo>
                  <a:lnTo>
                    <a:pt x="2738628" y="60960"/>
                  </a:lnTo>
                  <a:lnTo>
                    <a:pt x="2769108" y="91440"/>
                  </a:lnTo>
                  <a:lnTo>
                    <a:pt x="2793492" y="128016"/>
                  </a:lnTo>
                  <a:lnTo>
                    <a:pt x="2810256" y="167640"/>
                  </a:lnTo>
                  <a:lnTo>
                    <a:pt x="2819400" y="211836"/>
                  </a:lnTo>
                  <a:lnTo>
                    <a:pt x="2819400" y="164592"/>
                  </a:lnTo>
                  <a:lnTo>
                    <a:pt x="2801112" y="121920"/>
                  </a:lnTo>
                  <a:lnTo>
                    <a:pt x="2776728" y="85344"/>
                  </a:lnTo>
                  <a:lnTo>
                    <a:pt x="2744724" y="53340"/>
                  </a:lnTo>
                  <a:lnTo>
                    <a:pt x="2686812" y="18288"/>
                  </a:lnTo>
                  <a:lnTo>
                    <a:pt x="2642616" y="4572"/>
                  </a:lnTo>
                  <a:lnTo>
                    <a:pt x="2619756" y="1524"/>
                  </a:lnTo>
                  <a:lnTo>
                    <a:pt x="2607564" y="1524"/>
                  </a:lnTo>
                  <a:lnTo>
                    <a:pt x="2595372" y="0"/>
                  </a:lnTo>
                  <a:lnTo>
                    <a:pt x="2583180" y="1524"/>
                  </a:lnTo>
                  <a:lnTo>
                    <a:pt x="2572512" y="1524"/>
                  </a:lnTo>
                  <a:lnTo>
                    <a:pt x="2548128" y="6096"/>
                  </a:lnTo>
                  <a:lnTo>
                    <a:pt x="2505456" y="18288"/>
                  </a:lnTo>
                  <a:lnTo>
                    <a:pt x="2447544" y="53340"/>
                  </a:lnTo>
                  <a:lnTo>
                    <a:pt x="2415540" y="85344"/>
                  </a:lnTo>
                  <a:lnTo>
                    <a:pt x="2380488" y="143256"/>
                  </a:lnTo>
                  <a:lnTo>
                    <a:pt x="2366772" y="187452"/>
                  </a:lnTo>
                  <a:lnTo>
                    <a:pt x="2363724" y="210312"/>
                  </a:lnTo>
                  <a:lnTo>
                    <a:pt x="2363724" y="222504"/>
                  </a:lnTo>
                  <a:lnTo>
                    <a:pt x="2362200" y="234696"/>
                  </a:lnTo>
                  <a:lnTo>
                    <a:pt x="2363724" y="245364"/>
                  </a:lnTo>
                  <a:lnTo>
                    <a:pt x="2363724" y="257556"/>
                  </a:lnTo>
                  <a:lnTo>
                    <a:pt x="2372868" y="303276"/>
                  </a:lnTo>
                  <a:lnTo>
                    <a:pt x="2391156" y="345948"/>
                  </a:lnTo>
                  <a:lnTo>
                    <a:pt x="2415540" y="382524"/>
                  </a:lnTo>
                  <a:lnTo>
                    <a:pt x="2447544" y="414528"/>
                  </a:lnTo>
                  <a:lnTo>
                    <a:pt x="2505456" y="449580"/>
                  </a:lnTo>
                  <a:lnTo>
                    <a:pt x="2572512" y="466344"/>
                  </a:lnTo>
                  <a:lnTo>
                    <a:pt x="2584704" y="466344"/>
                  </a:lnTo>
                  <a:lnTo>
                    <a:pt x="2596896" y="467868"/>
                  </a:lnTo>
                  <a:lnTo>
                    <a:pt x="2607564" y="466344"/>
                  </a:lnTo>
                  <a:lnTo>
                    <a:pt x="2619756" y="466344"/>
                  </a:lnTo>
                  <a:lnTo>
                    <a:pt x="2665476" y="457200"/>
                  </a:lnTo>
                  <a:lnTo>
                    <a:pt x="2708148" y="438912"/>
                  </a:lnTo>
                  <a:lnTo>
                    <a:pt x="2744724" y="414528"/>
                  </a:lnTo>
                  <a:lnTo>
                    <a:pt x="2776728" y="382524"/>
                  </a:lnTo>
                  <a:lnTo>
                    <a:pt x="2811780" y="324612"/>
                  </a:lnTo>
                  <a:lnTo>
                    <a:pt x="2828544" y="257556"/>
                  </a:lnTo>
                  <a:lnTo>
                    <a:pt x="2828544" y="245364"/>
                  </a:lnTo>
                  <a:lnTo>
                    <a:pt x="28300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01868" y="3474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97296" y="3470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10144" y="5995415"/>
              <a:ext cx="986155" cy="532130"/>
            </a:xfrm>
            <a:custGeom>
              <a:avLst/>
              <a:gdLst/>
              <a:ahLst/>
              <a:cxnLst/>
              <a:rect l="l" t="t" r="r" b="b"/>
              <a:pathLst>
                <a:path w="986154" h="532129">
                  <a:moveTo>
                    <a:pt x="981455" y="0"/>
                  </a:moveTo>
                  <a:lnTo>
                    <a:pt x="0" y="524256"/>
                  </a:lnTo>
                  <a:lnTo>
                    <a:pt x="4572" y="531876"/>
                  </a:lnTo>
                  <a:lnTo>
                    <a:pt x="986027" y="7620"/>
                  </a:lnTo>
                  <a:lnTo>
                    <a:pt x="981455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43344" y="6214871"/>
              <a:ext cx="605155" cy="303530"/>
            </a:xfrm>
            <a:custGeom>
              <a:avLst/>
              <a:gdLst/>
              <a:ahLst/>
              <a:cxnLst/>
              <a:rect l="l" t="t" r="r" b="b"/>
              <a:pathLst>
                <a:path w="605154" h="303529">
                  <a:moveTo>
                    <a:pt x="4572" y="0"/>
                  </a:moveTo>
                  <a:lnTo>
                    <a:pt x="0" y="7619"/>
                  </a:lnTo>
                  <a:lnTo>
                    <a:pt x="600455" y="303275"/>
                  </a:lnTo>
                  <a:lnTo>
                    <a:pt x="605027" y="294131"/>
                  </a:lnTo>
                  <a:lnTo>
                    <a:pt x="457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78296" y="3854195"/>
              <a:ext cx="2832100" cy="1831975"/>
            </a:xfrm>
            <a:custGeom>
              <a:avLst/>
              <a:gdLst/>
              <a:ahLst/>
              <a:cxnLst/>
              <a:rect l="l" t="t" r="r" b="b"/>
              <a:pathLst>
                <a:path w="2832100" h="1831975">
                  <a:moveTo>
                    <a:pt x="315468" y="361188"/>
                  </a:moveTo>
                  <a:lnTo>
                    <a:pt x="30480" y="0"/>
                  </a:lnTo>
                  <a:lnTo>
                    <a:pt x="0" y="22860"/>
                  </a:lnTo>
                  <a:lnTo>
                    <a:pt x="284988" y="385584"/>
                  </a:lnTo>
                  <a:lnTo>
                    <a:pt x="315468" y="361188"/>
                  </a:lnTo>
                  <a:close/>
                </a:path>
                <a:path w="2832100" h="1831975">
                  <a:moveTo>
                    <a:pt x="2831592" y="1810512"/>
                  </a:moveTo>
                  <a:lnTo>
                    <a:pt x="2392680" y="1144524"/>
                  </a:lnTo>
                  <a:lnTo>
                    <a:pt x="2360676" y="1165860"/>
                  </a:lnTo>
                  <a:lnTo>
                    <a:pt x="2799588" y="1831848"/>
                  </a:lnTo>
                  <a:lnTo>
                    <a:pt x="2831592" y="181051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150096" y="4084319"/>
              <a:ext cx="10795" cy="1524000"/>
            </a:xfrm>
            <a:custGeom>
              <a:avLst/>
              <a:gdLst/>
              <a:ahLst/>
              <a:cxnLst/>
              <a:rect l="l" t="t" r="r" b="b"/>
              <a:pathLst>
                <a:path w="10795" h="1524000">
                  <a:moveTo>
                    <a:pt x="10668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0668" y="15240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84392" y="2849879"/>
              <a:ext cx="1228725" cy="708660"/>
            </a:xfrm>
            <a:custGeom>
              <a:avLst/>
              <a:gdLst/>
              <a:ahLst/>
              <a:cxnLst/>
              <a:rect l="l" t="t" r="r" b="b"/>
              <a:pathLst>
                <a:path w="1228725" h="708660">
                  <a:moveTo>
                    <a:pt x="1228344" y="32004"/>
                  </a:moveTo>
                  <a:lnTo>
                    <a:pt x="1208532" y="0"/>
                  </a:lnTo>
                  <a:lnTo>
                    <a:pt x="0" y="675132"/>
                  </a:lnTo>
                  <a:lnTo>
                    <a:pt x="18288" y="708660"/>
                  </a:lnTo>
                  <a:lnTo>
                    <a:pt x="1228344" y="3200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337744" y="3806405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166646" y="41874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776284" y="4263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699969" y="3120631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309595" y="3196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8776284" y="510180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9233458" y="4644631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490195" y="510180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175969" y="510180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642646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175969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85595" y="4492180"/>
            <a:ext cx="204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00B0F0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956871" y="35778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557007" y="2739580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157144" y="2739580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566331" y="4263580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318919" y="36541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9081007" y="37302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318919" y="4720767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6635495" y="4617720"/>
            <a:ext cx="163195" cy="1221105"/>
          </a:xfrm>
          <a:custGeom>
            <a:avLst/>
            <a:gdLst/>
            <a:ahLst/>
            <a:cxnLst/>
            <a:rect l="l" t="t" r="r" b="b"/>
            <a:pathLst>
              <a:path w="163195" h="1221104">
                <a:moveTo>
                  <a:pt x="10668" y="0"/>
                </a:moveTo>
                <a:lnTo>
                  <a:pt x="0" y="1523"/>
                </a:lnTo>
                <a:lnTo>
                  <a:pt x="152400" y="1220723"/>
                </a:lnTo>
                <a:lnTo>
                  <a:pt x="163068" y="1219200"/>
                </a:lnTo>
                <a:lnTo>
                  <a:pt x="10668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3366058" y="5273684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204284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242782" y="5502271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H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9081007" y="5730859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718782" y="5959446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746918" y="603559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2299246" y="611191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J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8623820" y="626418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175969" y="6340496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709458" y="6416633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417052" cy="6853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18331" y="2434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0496" y="350520"/>
            <a:ext cx="4125595" cy="6858000"/>
            <a:chOff x="920496" y="350520"/>
            <a:chExt cx="4125595" cy="6858000"/>
          </a:xfrm>
        </p:grpSpPr>
        <p:sp>
          <p:nvSpPr>
            <p:cNvPr id="5" name="object 5"/>
            <p:cNvSpPr/>
            <p:nvPr/>
          </p:nvSpPr>
          <p:spPr>
            <a:xfrm>
              <a:off x="2749296" y="2865120"/>
              <a:ext cx="163195" cy="3202305"/>
            </a:xfrm>
            <a:custGeom>
              <a:avLst/>
              <a:gdLst/>
              <a:ahLst/>
              <a:cxnLst/>
              <a:rect l="l" t="t" r="r" b="b"/>
              <a:pathLst>
                <a:path w="163194" h="3202304">
                  <a:moveTo>
                    <a:pt x="10668" y="0"/>
                  </a:moveTo>
                  <a:lnTo>
                    <a:pt x="0" y="1524"/>
                  </a:lnTo>
                  <a:lnTo>
                    <a:pt x="152400" y="3201924"/>
                  </a:lnTo>
                  <a:lnTo>
                    <a:pt x="163068" y="32004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63696" y="2787395"/>
              <a:ext cx="710565" cy="614680"/>
            </a:xfrm>
            <a:custGeom>
              <a:avLst/>
              <a:gdLst/>
              <a:ahLst/>
              <a:cxnLst/>
              <a:rect l="l" t="t" r="r" b="b"/>
              <a:pathLst>
                <a:path w="710564" h="614679">
                  <a:moveTo>
                    <a:pt x="544068" y="24384"/>
                  </a:moveTo>
                  <a:lnTo>
                    <a:pt x="515112" y="0"/>
                  </a:lnTo>
                  <a:lnTo>
                    <a:pt x="0" y="589788"/>
                  </a:lnTo>
                  <a:lnTo>
                    <a:pt x="28956" y="614172"/>
                  </a:lnTo>
                  <a:lnTo>
                    <a:pt x="544068" y="24384"/>
                  </a:lnTo>
                  <a:close/>
                </a:path>
                <a:path w="710564" h="614679">
                  <a:moveTo>
                    <a:pt x="710184" y="80772"/>
                  </a:moveTo>
                  <a:lnTo>
                    <a:pt x="672084" y="76200"/>
                  </a:lnTo>
                  <a:lnTo>
                    <a:pt x="595884" y="609600"/>
                  </a:lnTo>
                  <a:lnTo>
                    <a:pt x="633984" y="614172"/>
                  </a:lnTo>
                  <a:lnTo>
                    <a:pt x="710184" y="8077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44696" y="350519"/>
              <a:ext cx="1001394" cy="6858634"/>
            </a:xfrm>
            <a:custGeom>
              <a:avLst/>
              <a:gdLst/>
              <a:ahLst/>
              <a:cxnLst/>
              <a:rect l="l" t="t" r="r" b="b"/>
              <a:pathLst>
                <a:path w="1001395" h="6858634">
                  <a:moveTo>
                    <a:pt x="467868" y="5257800"/>
                  </a:moveTo>
                  <a:lnTo>
                    <a:pt x="466344" y="5245608"/>
                  </a:lnTo>
                  <a:lnTo>
                    <a:pt x="466344" y="5234940"/>
                  </a:lnTo>
                  <a:lnTo>
                    <a:pt x="461772" y="5210556"/>
                  </a:lnTo>
                  <a:lnTo>
                    <a:pt x="457200" y="5189220"/>
                  </a:lnTo>
                  <a:lnTo>
                    <a:pt x="457200" y="5236464"/>
                  </a:lnTo>
                  <a:lnTo>
                    <a:pt x="457200" y="5282184"/>
                  </a:lnTo>
                  <a:lnTo>
                    <a:pt x="448056" y="5324856"/>
                  </a:lnTo>
                  <a:lnTo>
                    <a:pt x="431292" y="5366004"/>
                  </a:lnTo>
                  <a:lnTo>
                    <a:pt x="406908" y="5401056"/>
                  </a:lnTo>
                  <a:lnTo>
                    <a:pt x="376428" y="5431536"/>
                  </a:lnTo>
                  <a:lnTo>
                    <a:pt x="339852" y="5455920"/>
                  </a:lnTo>
                  <a:lnTo>
                    <a:pt x="300228" y="5472684"/>
                  </a:lnTo>
                  <a:lnTo>
                    <a:pt x="256032" y="5481828"/>
                  </a:lnTo>
                  <a:lnTo>
                    <a:pt x="210312" y="5481828"/>
                  </a:lnTo>
                  <a:lnTo>
                    <a:pt x="167640" y="5472684"/>
                  </a:lnTo>
                  <a:lnTo>
                    <a:pt x="126492" y="5455920"/>
                  </a:lnTo>
                  <a:lnTo>
                    <a:pt x="91440" y="5431536"/>
                  </a:lnTo>
                  <a:lnTo>
                    <a:pt x="60960" y="5401056"/>
                  </a:lnTo>
                  <a:lnTo>
                    <a:pt x="36576" y="5364480"/>
                  </a:lnTo>
                  <a:lnTo>
                    <a:pt x="19812" y="5324856"/>
                  </a:lnTo>
                  <a:lnTo>
                    <a:pt x="10668" y="5280660"/>
                  </a:lnTo>
                  <a:lnTo>
                    <a:pt x="10668" y="5234940"/>
                  </a:lnTo>
                  <a:lnTo>
                    <a:pt x="19812" y="5192268"/>
                  </a:lnTo>
                  <a:lnTo>
                    <a:pt x="36576" y="5151120"/>
                  </a:lnTo>
                  <a:lnTo>
                    <a:pt x="60960" y="5116068"/>
                  </a:lnTo>
                  <a:lnTo>
                    <a:pt x="91440" y="5085588"/>
                  </a:lnTo>
                  <a:lnTo>
                    <a:pt x="128016" y="5061204"/>
                  </a:lnTo>
                  <a:lnTo>
                    <a:pt x="167640" y="5044440"/>
                  </a:lnTo>
                  <a:lnTo>
                    <a:pt x="211836" y="5035296"/>
                  </a:lnTo>
                  <a:lnTo>
                    <a:pt x="257556" y="5035296"/>
                  </a:lnTo>
                  <a:lnTo>
                    <a:pt x="300228" y="5044440"/>
                  </a:lnTo>
                  <a:lnTo>
                    <a:pt x="341376" y="5061204"/>
                  </a:lnTo>
                  <a:lnTo>
                    <a:pt x="376428" y="5085588"/>
                  </a:lnTo>
                  <a:lnTo>
                    <a:pt x="406908" y="5116068"/>
                  </a:lnTo>
                  <a:lnTo>
                    <a:pt x="431292" y="5152644"/>
                  </a:lnTo>
                  <a:lnTo>
                    <a:pt x="448056" y="5192268"/>
                  </a:lnTo>
                  <a:lnTo>
                    <a:pt x="457200" y="5236464"/>
                  </a:lnTo>
                  <a:lnTo>
                    <a:pt x="457200" y="5189220"/>
                  </a:lnTo>
                  <a:lnTo>
                    <a:pt x="438912" y="5146548"/>
                  </a:lnTo>
                  <a:lnTo>
                    <a:pt x="414528" y="5109972"/>
                  </a:lnTo>
                  <a:lnTo>
                    <a:pt x="382524" y="5077968"/>
                  </a:lnTo>
                  <a:lnTo>
                    <a:pt x="324612" y="5042916"/>
                  </a:lnTo>
                  <a:lnTo>
                    <a:pt x="280416" y="5029200"/>
                  </a:lnTo>
                  <a:lnTo>
                    <a:pt x="257556" y="5026152"/>
                  </a:lnTo>
                  <a:lnTo>
                    <a:pt x="245364" y="5026152"/>
                  </a:lnTo>
                  <a:lnTo>
                    <a:pt x="233172" y="5024628"/>
                  </a:lnTo>
                  <a:lnTo>
                    <a:pt x="220980" y="5026152"/>
                  </a:lnTo>
                  <a:lnTo>
                    <a:pt x="210312" y="5026152"/>
                  </a:lnTo>
                  <a:lnTo>
                    <a:pt x="185928" y="5030724"/>
                  </a:lnTo>
                  <a:lnTo>
                    <a:pt x="143256" y="5042916"/>
                  </a:lnTo>
                  <a:lnTo>
                    <a:pt x="85344" y="5077968"/>
                  </a:lnTo>
                  <a:lnTo>
                    <a:pt x="53340" y="5109972"/>
                  </a:lnTo>
                  <a:lnTo>
                    <a:pt x="18288" y="5167884"/>
                  </a:lnTo>
                  <a:lnTo>
                    <a:pt x="4572" y="5212080"/>
                  </a:lnTo>
                  <a:lnTo>
                    <a:pt x="1524" y="5234940"/>
                  </a:lnTo>
                  <a:lnTo>
                    <a:pt x="1524" y="5247132"/>
                  </a:lnTo>
                  <a:lnTo>
                    <a:pt x="0" y="5259324"/>
                  </a:lnTo>
                  <a:lnTo>
                    <a:pt x="1524" y="5269992"/>
                  </a:lnTo>
                  <a:lnTo>
                    <a:pt x="1524" y="5282184"/>
                  </a:lnTo>
                  <a:lnTo>
                    <a:pt x="10668" y="5327904"/>
                  </a:lnTo>
                  <a:lnTo>
                    <a:pt x="28956" y="5370576"/>
                  </a:lnTo>
                  <a:lnTo>
                    <a:pt x="53340" y="5407152"/>
                  </a:lnTo>
                  <a:lnTo>
                    <a:pt x="85344" y="5439156"/>
                  </a:lnTo>
                  <a:lnTo>
                    <a:pt x="143256" y="5474208"/>
                  </a:lnTo>
                  <a:lnTo>
                    <a:pt x="210312" y="5490972"/>
                  </a:lnTo>
                  <a:lnTo>
                    <a:pt x="222504" y="5490972"/>
                  </a:lnTo>
                  <a:lnTo>
                    <a:pt x="234696" y="5492496"/>
                  </a:lnTo>
                  <a:lnTo>
                    <a:pt x="245364" y="5490972"/>
                  </a:lnTo>
                  <a:lnTo>
                    <a:pt x="257556" y="5490972"/>
                  </a:lnTo>
                  <a:lnTo>
                    <a:pt x="303276" y="5481828"/>
                  </a:lnTo>
                  <a:lnTo>
                    <a:pt x="345948" y="5463540"/>
                  </a:lnTo>
                  <a:lnTo>
                    <a:pt x="382524" y="5439156"/>
                  </a:lnTo>
                  <a:lnTo>
                    <a:pt x="414528" y="5407152"/>
                  </a:lnTo>
                  <a:lnTo>
                    <a:pt x="449580" y="5349240"/>
                  </a:lnTo>
                  <a:lnTo>
                    <a:pt x="466344" y="5282184"/>
                  </a:lnTo>
                  <a:lnTo>
                    <a:pt x="466344" y="5269992"/>
                  </a:lnTo>
                  <a:lnTo>
                    <a:pt x="467868" y="5257800"/>
                  </a:lnTo>
                  <a:close/>
                </a:path>
                <a:path w="1001395" h="6858634">
                  <a:moveTo>
                    <a:pt x="1001268" y="0"/>
                  </a:moveTo>
                  <a:lnTo>
                    <a:pt x="1001268" y="0"/>
                  </a:lnTo>
                  <a:lnTo>
                    <a:pt x="914400" y="0"/>
                  </a:lnTo>
                  <a:lnTo>
                    <a:pt x="914400" y="6858013"/>
                  </a:lnTo>
                  <a:lnTo>
                    <a:pt x="925068" y="6858013"/>
                  </a:lnTo>
                  <a:lnTo>
                    <a:pt x="990600" y="6858013"/>
                  </a:lnTo>
                  <a:lnTo>
                    <a:pt x="1001268" y="6858013"/>
                  </a:lnTo>
                  <a:lnTo>
                    <a:pt x="1001268" y="6853441"/>
                  </a:lnTo>
                  <a:lnTo>
                    <a:pt x="1001268" y="6096"/>
                  </a:lnTo>
                  <a:lnTo>
                    <a:pt x="10012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7068" y="56083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20496" y="3241547"/>
              <a:ext cx="1229995" cy="2830195"/>
            </a:xfrm>
            <a:custGeom>
              <a:avLst/>
              <a:gdLst/>
              <a:ahLst/>
              <a:cxnLst/>
              <a:rect l="l" t="t" r="r" b="b"/>
              <a:pathLst>
                <a:path w="1229995" h="2830195">
                  <a:moveTo>
                    <a:pt x="467868" y="233172"/>
                  </a:move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57200" y="164592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6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2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2" y="167640"/>
                  </a:lnTo>
                  <a:lnTo>
                    <a:pt x="36576" y="126492"/>
                  </a:lnTo>
                  <a:lnTo>
                    <a:pt x="60960" y="91440"/>
                  </a:lnTo>
                  <a:lnTo>
                    <a:pt x="91440" y="60960"/>
                  </a:lnTo>
                  <a:lnTo>
                    <a:pt x="128016" y="36576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257556" y="10668"/>
                  </a:lnTo>
                  <a:lnTo>
                    <a:pt x="300228" y="19812"/>
                  </a:lnTo>
                  <a:lnTo>
                    <a:pt x="341376" y="36576"/>
                  </a:lnTo>
                  <a:lnTo>
                    <a:pt x="376428" y="60960"/>
                  </a:lnTo>
                  <a:lnTo>
                    <a:pt x="406908" y="91440"/>
                  </a:lnTo>
                  <a:lnTo>
                    <a:pt x="431292" y="128016"/>
                  </a:lnTo>
                  <a:lnTo>
                    <a:pt x="448056" y="167640"/>
                  </a:lnTo>
                  <a:lnTo>
                    <a:pt x="457200" y="211836"/>
                  </a:lnTo>
                  <a:lnTo>
                    <a:pt x="457200" y="164592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4" y="53340"/>
                  </a:lnTo>
                  <a:lnTo>
                    <a:pt x="324612" y="18288"/>
                  </a:lnTo>
                  <a:lnTo>
                    <a:pt x="280416" y="4572"/>
                  </a:lnTo>
                  <a:lnTo>
                    <a:pt x="257556" y="1524"/>
                  </a:lnTo>
                  <a:lnTo>
                    <a:pt x="245364" y="1524"/>
                  </a:lnTo>
                  <a:lnTo>
                    <a:pt x="233172" y="0"/>
                  </a:lnTo>
                  <a:lnTo>
                    <a:pt x="220980" y="1524"/>
                  </a:ln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8"/>
                  </a:lnTo>
                  <a:lnTo>
                    <a:pt x="85344" y="53340"/>
                  </a:lnTo>
                  <a:lnTo>
                    <a:pt x="53340" y="85344"/>
                  </a:lnTo>
                  <a:lnTo>
                    <a:pt x="18288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6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4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close/>
                </a:path>
                <a:path w="1229995" h="2830195">
                  <a:moveTo>
                    <a:pt x="1229868" y="2595372"/>
                  </a:moveTo>
                  <a:lnTo>
                    <a:pt x="1228344" y="2583180"/>
                  </a:lnTo>
                  <a:lnTo>
                    <a:pt x="1228344" y="2572512"/>
                  </a:lnTo>
                  <a:lnTo>
                    <a:pt x="1223772" y="2548128"/>
                  </a:lnTo>
                  <a:lnTo>
                    <a:pt x="1219200" y="2526792"/>
                  </a:lnTo>
                  <a:lnTo>
                    <a:pt x="1219200" y="2574036"/>
                  </a:lnTo>
                  <a:lnTo>
                    <a:pt x="1219200" y="2619756"/>
                  </a:lnTo>
                  <a:lnTo>
                    <a:pt x="1210056" y="2662440"/>
                  </a:lnTo>
                  <a:lnTo>
                    <a:pt x="1193292" y="2703576"/>
                  </a:lnTo>
                  <a:lnTo>
                    <a:pt x="1168908" y="2738628"/>
                  </a:lnTo>
                  <a:lnTo>
                    <a:pt x="1138428" y="2769108"/>
                  </a:lnTo>
                  <a:lnTo>
                    <a:pt x="1101852" y="2793492"/>
                  </a:lnTo>
                  <a:lnTo>
                    <a:pt x="1062228" y="2810256"/>
                  </a:lnTo>
                  <a:lnTo>
                    <a:pt x="1018032" y="2819400"/>
                  </a:lnTo>
                  <a:lnTo>
                    <a:pt x="972312" y="2819400"/>
                  </a:lnTo>
                  <a:lnTo>
                    <a:pt x="929640" y="2810256"/>
                  </a:lnTo>
                  <a:lnTo>
                    <a:pt x="888492" y="2793492"/>
                  </a:lnTo>
                  <a:lnTo>
                    <a:pt x="853440" y="2769108"/>
                  </a:lnTo>
                  <a:lnTo>
                    <a:pt x="822960" y="2738628"/>
                  </a:lnTo>
                  <a:lnTo>
                    <a:pt x="798576" y="2702052"/>
                  </a:lnTo>
                  <a:lnTo>
                    <a:pt x="781812" y="2662440"/>
                  </a:lnTo>
                  <a:lnTo>
                    <a:pt x="772668" y="2618232"/>
                  </a:lnTo>
                  <a:lnTo>
                    <a:pt x="772668" y="2572512"/>
                  </a:lnTo>
                  <a:lnTo>
                    <a:pt x="781812" y="2529840"/>
                  </a:lnTo>
                  <a:lnTo>
                    <a:pt x="798576" y="2488692"/>
                  </a:lnTo>
                  <a:lnTo>
                    <a:pt x="822960" y="2453640"/>
                  </a:lnTo>
                  <a:lnTo>
                    <a:pt x="853440" y="2423160"/>
                  </a:lnTo>
                  <a:lnTo>
                    <a:pt x="890016" y="2398776"/>
                  </a:lnTo>
                  <a:lnTo>
                    <a:pt x="929640" y="2382012"/>
                  </a:lnTo>
                  <a:lnTo>
                    <a:pt x="973836" y="2372868"/>
                  </a:lnTo>
                  <a:lnTo>
                    <a:pt x="1019556" y="2372868"/>
                  </a:lnTo>
                  <a:lnTo>
                    <a:pt x="1062228" y="2382012"/>
                  </a:lnTo>
                  <a:lnTo>
                    <a:pt x="1103376" y="2398776"/>
                  </a:lnTo>
                  <a:lnTo>
                    <a:pt x="1138428" y="2423160"/>
                  </a:lnTo>
                  <a:lnTo>
                    <a:pt x="1168908" y="2453640"/>
                  </a:lnTo>
                  <a:lnTo>
                    <a:pt x="1193292" y="2490216"/>
                  </a:lnTo>
                  <a:lnTo>
                    <a:pt x="1210056" y="2529840"/>
                  </a:lnTo>
                  <a:lnTo>
                    <a:pt x="1219200" y="2574036"/>
                  </a:lnTo>
                  <a:lnTo>
                    <a:pt x="1219200" y="2526792"/>
                  </a:lnTo>
                  <a:lnTo>
                    <a:pt x="1200912" y="2484120"/>
                  </a:lnTo>
                  <a:lnTo>
                    <a:pt x="1176528" y="2447544"/>
                  </a:lnTo>
                  <a:lnTo>
                    <a:pt x="1144524" y="2415540"/>
                  </a:lnTo>
                  <a:lnTo>
                    <a:pt x="1086612" y="2380488"/>
                  </a:lnTo>
                  <a:lnTo>
                    <a:pt x="1042416" y="2366772"/>
                  </a:lnTo>
                  <a:lnTo>
                    <a:pt x="1019556" y="2363724"/>
                  </a:lnTo>
                  <a:lnTo>
                    <a:pt x="1007364" y="2363724"/>
                  </a:lnTo>
                  <a:lnTo>
                    <a:pt x="995172" y="2362200"/>
                  </a:lnTo>
                  <a:lnTo>
                    <a:pt x="982980" y="2363724"/>
                  </a:lnTo>
                  <a:lnTo>
                    <a:pt x="972312" y="2363724"/>
                  </a:lnTo>
                  <a:lnTo>
                    <a:pt x="947928" y="2368296"/>
                  </a:lnTo>
                  <a:lnTo>
                    <a:pt x="905256" y="2380488"/>
                  </a:lnTo>
                  <a:lnTo>
                    <a:pt x="847344" y="2415540"/>
                  </a:lnTo>
                  <a:lnTo>
                    <a:pt x="815340" y="2447544"/>
                  </a:lnTo>
                  <a:lnTo>
                    <a:pt x="780288" y="2505456"/>
                  </a:lnTo>
                  <a:lnTo>
                    <a:pt x="766572" y="2549652"/>
                  </a:lnTo>
                  <a:lnTo>
                    <a:pt x="763524" y="2572512"/>
                  </a:lnTo>
                  <a:lnTo>
                    <a:pt x="763524" y="2584704"/>
                  </a:lnTo>
                  <a:lnTo>
                    <a:pt x="762000" y="2596896"/>
                  </a:lnTo>
                  <a:lnTo>
                    <a:pt x="763524" y="2607564"/>
                  </a:lnTo>
                  <a:lnTo>
                    <a:pt x="763524" y="2619756"/>
                  </a:lnTo>
                  <a:lnTo>
                    <a:pt x="772668" y="2665476"/>
                  </a:lnTo>
                  <a:lnTo>
                    <a:pt x="790956" y="2708148"/>
                  </a:lnTo>
                  <a:lnTo>
                    <a:pt x="815340" y="2744724"/>
                  </a:lnTo>
                  <a:lnTo>
                    <a:pt x="847344" y="2776728"/>
                  </a:lnTo>
                  <a:lnTo>
                    <a:pt x="905256" y="2811780"/>
                  </a:lnTo>
                  <a:lnTo>
                    <a:pt x="972312" y="2828544"/>
                  </a:lnTo>
                  <a:lnTo>
                    <a:pt x="984504" y="2828544"/>
                  </a:lnTo>
                  <a:lnTo>
                    <a:pt x="996696" y="2830068"/>
                  </a:lnTo>
                  <a:lnTo>
                    <a:pt x="1007364" y="2828544"/>
                  </a:lnTo>
                  <a:lnTo>
                    <a:pt x="1019556" y="2828544"/>
                  </a:lnTo>
                  <a:lnTo>
                    <a:pt x="1065276" y="2819400"/>
                  </a:lnTo>
                  <a:lnTo>
                    <a:pt x="1107948" y="2801112"/>
                  </a:lnTo>
                  <a:lnTo>
                    <a:pt x="1144524" y="2776728"/>
                  </a:lnTo>
                  <a:lnTo>
                    <a:pt x="1176528" y="2744724"/>
                  </a:lnTo>
                  <a:lnTo>
                    <a:pt x="1211580" y="2686812"/>
                  </a:lnTo>
                  <a:lnTo>
                    <a:pt x="1228344" y="2619756"/>
                  </a:lnTo>
                  <a:lnTo>
                    <a:pt x="1228344" y="2607564"/>
                  </a:lnTo>
                  <a:lnTo>
                    <a:pt x="1229868" y="25953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1496" y="3625595"/>
              <a:ext cx="2832100" cy="2685415"/>
            </a:xfrm>
            <a:custGeom>
              <a:avLst/>
              <a:gdLst/>
              <a:ahLst/>
              <a:cxnLst/>
              <a:rect l="l" t="t" r="r" b="b"/>
              <a:pathLst>
                <a:path w="2832100" h="2685415">
                  <a:moveTo>
                    <a:pt x="315468" y="361188"/>
                  </a:moveTo>
                  <a:lnTo>
                    <a:pt x="30480" y="0"/>
                  </a:lnTo>
                  <a:lnTo>
                    <a:pt x="0" y="22860"/>
                  </a:lnTo>
                  <a:lnTo>
                    <a:pt x="284988" y="385572"/>
                  </a:lnTo>
                  <a:lnTo>
                    <a:pt x="315468" y="361188"/>
                  </a:lnTo>
                  <a:close/>
                </a:path>
                <a:path w="2832100" h="2685415">
                  <a:moveTo>
                    <a:pt x="1379220" y="2665476"/>
                  </a:moveTo>
                  <a:lnTo>
                    <a:pt x="778764" y="2369820"/>
                  </a:lnTo>
                  <a:lnTo>
                    <a:pt x="774192" y="2378964"/>
                  </a:lnTo>
                  <a:lnTo>
                    <a:pt x="1374648" y="2673096"/>
                  </a:lnTo>
                  <a:lnTo>
                    <a:pt x="1379220" y="2665476"/>
                  </a:lnTo>
                  <a:close/>
                </a:path>
                <a:path w="2832100" h="2685415">
                  <a:moveTo>
                    <a:pt x="2823972" y="2162556"/>
                  </a:moveTo>
                  <a:lnTo>
                    <a:pt x="2805684" y="2129028"/>
                  </a:lnTo>
                  <a:lnTo>
                    <a:pt x="1825752" y="2651760"/>
                  </a:lnTo>
                  <a:lnTo>
                    <a:pt x="1842516" y="2685288"/>
                  </a:lnTo>
                  <a:lnTo>
                    <a:pt x="2823972" y="2162556"/>
                  </a:lnTo>
                  <a:close/>
                </a:path>
                <a:path w="2832100" h="2685415">
                  <a:moveTo>
                    <a:pt x="2831592" y="1810512"/>
                  </a:moveTo>
                  <a:lnTo>
                    <a:pt x="2392680" y="1144524"/>
                  </a:lnTo>
                  <a:lnTo>
                    <a:pt x="2360676" y="1165860"/>
                  </a:lnTo>
                  <a:lnTo>
                    <a:pt x="2799588" y="1831848"/>
                  </a:lnTo>
                  <a:lnTo>
                    <a:pt x="2831592" y="181051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73296" y="3855720"/>
              <a:ext cx="10795" cy="1524000"/>
            </a:xfrm>
            <a:custGeom>
              <a:avLst/>
              <a:gdLst/>
              <a:ahLst/>
              <a:cxnLst/>
              <a:rect l="l" t="t" r="r" b="b"/>
              <a:pathLst>
                <a:path w="10795" h="1524000">
                  <a:moveTo>
                    <a:pt x="10667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0667" y="1524000"/>
                  </a:lnTo>
                  <a:lnTo>
                    <a:pt x="1066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07592" y="2621279"/>
              <a:ext cx="1228725" cy="708660"/>
            </a:xfrm>
            <a:custGeom>
              <a:avLst/>
              <a:gdLst/>
              <a:ahLst/>
              <a:cxnLst/>
              <a:rect l="l" t="t" r="r" b="b"/>
              <a:pathLst>
                <a:path w="1228725" h="708660">
                  <a:moveTo>
                    <a:pt x="1228344" y="32004"/>
                  </a:moveTo>
                  <a:lnTo>
                    <a:pt x="1208532" y="0"/>
                  </a:lnTo>
                  <a:lnTo>
                    <a:pt x="0" y="675132"/>
                  </a:lnTo>
                  <a:lnTo>
                    <a:pt x="18288" y="708660"/>
                  </a:lnTo>
                  <a:lnTo>
                    <a:pt x="1228344" y="3200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61020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9744" y="3958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99382" y="4034993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23246" y="28920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32871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899382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56557" y="441604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613471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99246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65744" y="2739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99246" y="33492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08871" y="4263580"/>
            <a:ext cx="204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79971" y="33492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680284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80420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89607" y="4034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42195" y="34255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204284" y="35016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442195" y="4492180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758695" y="2631948"/>
            <a:ext cx="7706995" cy="4125595"/>
            <a:chOff x="1758695" y="2631948"/>
            <a:chExt cx="7706995" cy="4125595"/>
          </a:xfrm>
        </p:grpSpPr>
        <p:sp>
          <p:nvSpPr>
            <p:cNvPr id="33" name="object 33"/>
            <p:cNvSpPr/>
            <p:nvPr/>
          </p:nvSpPr>
          <p:spPr>
            <a:xfrm>
              <a:off x="1758695" y="4389120"/>
              <a:ext cx="163195" cy="1221105"/>
            </a:xfrm>
            <a:custGeom>
              <a:avLst/>
              <a:gdLst/>
              <a:ahLst/>
              <a:cxnLst/>
              <a:rect l="l" t="t" r="r" b="b"/>
              <a:pathLst>
                <a:path w="163194" h="1221104">
                  <a:moveTo>
                    <a:pt x="10668" y="0"/>
                  </a:moveTo>
                  <a:lnTo>
                    <a:pt x="0" y="1523"/>
                  </a:lnTo>
                  <a:lnTo>
                    <a:pt x="152400" y="1220723"/>
                  </a:lnTo>
                  <a:lnTo>
                    <a:pt x="163068" y="12192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06895" y="2631948"/>
              <a:ext cx="3058668" cy="41254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xfrm>
            <a:off x="2274823" y="830122"/>
            <a:ext cx="1335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</a:rPr>
              <a:t>Стар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граф</a:t>
            </a:r>
            <a:endParaRPr sz="2400"/>
          </a:p>
        </p:txBody>
      </p:sp>
      <p:sp>
        <p:nvSpPr>
          <p:cNvPr id="36" name="object 36"/>
          <p:cNvSpPr txBox="1"/>
          <p:nvPr/>
        </p:nvSpPr>
        <p:spPr>
          <a:xfrm>
            <a:off x="6976364" y="830122"/>
            <a:ext cx="1229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Нов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граф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395233" y="26634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797296" y="2849879"/>
            <a:ext cx="3592195" cy="3689985"/>
            <a:chOff x="5797296" y="2849879"/>
            <a:chExt cx="3592195" cy="3689985"/>
          </a:xfrm>
        </p:grpSpPr>
        <p:sp>
          <p:nvSpPr>
            <p:cNvPr id="39" name="object 39"/>
            <p:cNvSpPr/>
            <p:nvPr/>
          </p:nvSpPr>
          <p:spPr>
            <a:xfrm>
              <a:off x="7626096" y="3093719"/>
              <a:ext cx="163195" cy="3202305"/>
            </a:xfrm>
            <a:custGeom>
              <a:avLst/>
              <a:gdLst/>
              <a:ahLst/>
              <a:cxnLst/>
              <a:rect l="l" t="t" r="r" b="b"/>
              <a:pathLst>
                <a:path w="163195" h="3202304">
                  <a:moveTo>
                    <a:pt x="10668" y="0"/>
                  </a:moveTo>
                  <a:lnTo>
                    <a:pt x="0" y="1524"/>
                  </a:lnTo>
                  <a:lnTo>
                    <a:pt x="152400" y="3201924"/>
                  </a:lnTo>
                  <a:lnTo>
                    <a:pt x="163068" y="32004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540496" y="3015995"/>
              <a:ext cx="843280" cy="3049905"/>
            </a:xfrm>
            <a:custGeom>
              <a:avLst/>
              <a:gdLst/>
              <a:ahLst/>
              <a:cxnLst/>
              <a:rect l="l" t="t" r="r" b="b"/>
              <a:pathLst>
                <a:path w="843279" h="3049904">
                  <a:moveTo>
                    <a:pt x="544068" y="24384"/>
                  </a:moveTo>
                  <a:lnTo>
                    <a:pt x="515112" y="0"/>
                  </a:lnTo>
                  <a:lnTo>
                    <a:pt x="0" y="589788"/>
                  </a:lnTo>
                  <a:lnTo>
                    <a:pt x="28956" y="614172"/>
                  </a:lnTo>
                  <a:lnTo>
                    <a:pt x="544068" y="24384"/>
                  </a:lnTo>
                  <a:close/>
                </a:path>
                <a:path w="843279" h="3049904">
                  <a:moveTo>
                    <a:pt x="710184" y="80772"/>
                  </a:moveTo>
                  <a:lnTo>
                    <a:pt x="672084" y="76200"/>
                  </a:lnTo>
                  <a:lnTo>
                    <a:pt x="595884" y="609600"/>
                  </a:lnTo>
                  <a:lnTo>
                    <a:pt x="633984" y="614172"/>
                  </a:lnTo>
                  <a:lnTo>
                    <a:pt x="710184" y="80772"/>
                  </a:lnTo>
                  <a:close/>
                </a:path>
                <a:path w="843279" h="3049904">
                  <a:moveTo>
                    <a:pt x="842772" y="2820924"/>
                  </a:moveTo>
                  <a:lnTo>
                    <a:pt x="838136" y="2775229"/>
                  </a:lnTo>
                  <a:lnTo>
                    <a:pt x="824839" y="2732494"/>
                  </a:lnTo>
                  <a:lnTo>
                    <a:pt x="803783" y="2693682"/>
                  </a:lnTo>
                  <a:lnTo>
                    <a:pt x="775906" y="2659761"/>
                  </a:lnTo>
                  <a:lnTo>
                    <a:pt x="742086" y="2631706"/>
                  </a:lnTo>
                  <a:lnTo>
                    <a:pt x="703249" y="2610472"/>
                  </a:lnTo>
                  <a:lnTo>
                    <a:pt x="660311" y="2597023"/>
                  </a:lnTo>
                  <a:lnTo>
                    <a:pt x="614172" y="2592324"/>
                  </a:lnTo>
                  <a:lnTo>
                    <a:pt x="568464" y="2597023"/>
                  </a:lnTo>
                  <a:lnTo>
                    <a:pt x="525729" y="2610472"/>
                  </a:lnTo>
                  <a:lnTo>
                    <a:pt x="486918" y="2631706"/>
                  </a:lnTo>
                  <a:lnTo>
                    <a:pt x="453009" y="2659761"/>
                  </a:lnTo>
                  <a:lnTo>
                    <a:pt x="424942" y="2693682"/>
                  </a:lnTo>
                  <a:lnTo>
                    <a:pt x="403707" y="2732494"/>
                  </a:lnTo>
                  <a:lnTo>
                    <a:pt x="390258" y="2775229"/>
                  </a:lnTo>
                  <a:lnTo>
                    <a:pt x="385572" y="2820924"/>
                  </a:lnTo>
                  <a:lnTo>
                    <a:pt x="390258" y="2867075"/>
                  </a:lnTo>
                  <a:lnTo>
                    <a:pt x="403707" y="2910014"/>
                  </a:lnTo>
                  <a:lnTo>
                    <a:pt x="424942" y="2948851"/>
                  </a:lnTo>
                  <a:lnTo>
                    <a:pt x="453009" y="2982671"/>
                  </a:lnTo>
                  <a:lnTo>
                    <a:pt x="486918" y="3010547"/>
                  </a:lnTo>
                  <a:lnTo>
                    <a:pt x="525729" y="3031604"/>
                  </a:lnTo>
                  <a:lnTo>
                    <a:pt x="568464" y="3044901"/>
                  </a:lnTo>
                  <a:lnTo>
                    <a:pt x="614172" y="3049524"/>
                  </a:lnTo>
                  <a:lnTo>
                    <a:pt x="660311" y="3044901"/>
                  </a:lnTo>
                  <a:lnTo>
                    <a:pt x="703249" y="3031604"/>
                  </a:lnTo>
                  <a:lnTo>
                    <a:pt x="742086" y="3010547"/>
                  </a:lnTo>
                  <a:lnTo>
                    <a:pt x="775893" y="2982671"/>
                  </a:lnTo>
                  <a:lnTo>
                    <a:pt x="803783" y="2948851"/>
                  </a:lnTo>
                  <a:lnTo>
                    <a:pt x="824839" y="2910014"/>
                  </a:lnTo>
                  <a:lnTo>
                    <a:pt x="838136" y="2867075"/>
                  </a:lnTo>
                  <a:lnTo>
                    <a:pt x="842772" y="282092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59296" y="5603747"/>
              <a:ext cx="2830195" cy="696595"/>
            </a:xfrm>
            <a:custGeom>
              <a:avLst/>
              <a:gdLst/>
              <a:ahLst/>
              <a:cxnLst/>
              <a:rect l="l" t="t" r="r" b="b"/>
              <a:pathLst>
                <a:path w="2830195" h="696595">
                  <a:moveTo>
                    <a:pt x="467868" y="461772"/>
                  </a:moveTo>
                  <a:lnTo>
                    <a:pt x="466344" y="449580"/>
                  </a:lnTo>
                  <a:lnTo>
                    <a:pt x="466344" y="438912"/>
                  </a:lnTo>
                  <a:lnTo>
                    <a:pt x="461772" y="414528"/>
                  </a:lnTo>
                  <a:lnTo>
                    <a:pt x="457200" y="393192"/>
                  </a:lnTo>
                  <a:lnTo>
                    <a:pt x="457200" y="440436"/>
                  </a:lnTo>
                  <a:lnTo>
                    <a:pt x="457200" y="486156"/>
                  </a:lnTo>
                  <a:lnTo>
                    <a:pt x="448056" y="528828"/>
                  </a:lnTo>
                  <a:lnTo>
                    <a:pt x="431292" y="569976"/>
                  </a:lnTo>
                  <a:lnTo>
                    <a:pt x="406908" y="605028"/>
                  </a:lnTo>
                  <a:lnTo>
                    <a:pt x="376428" y="635508"/>
                  </a:lnTo>
                  <a:lnTo>
                    <a:pt x="339852" y="659892"/>
                  </a:lnTo>
                  <a:lnTo>
                    <a:pt x="300228" y="676656"/>
                  </a:lnTo>
                  <a:lnTo>
                    <a:pt x="256032" y="685800"/>
                  </a:lnTo>
                  <a:lnTo>
                    <a:pt x="210312" y="685800"/>
                  </a:lnTo>
                  <a:lnTo>
                    <a:pt x="167640" y="676656"/>
                  </a:lnTo>
                  <a:lnTo>
                    <a:pt x="126492" y="659892"/>
                  </a:lnTo>
                  <a:lnTo>
                    <a:pt x="91427" y="635508"/>
                  </a:lnTo>
                  <a:lnTo>
                    <a:pt x="60960" y="605028"/>
                  </a:lnTo>
                  <a:lnTo>
                    <a:pt x="36576" y="568452"/>
                  </a:lnTo>
                  <a:lnTo>
                    <a:pt x="19799" y="528828"/>
                  </a:lnTo>
                  <a:lnTo>
                    <a:pt x="10668" y="484632"/>
                  </a:lnTo>
                  <a:lnTo>
                    <a:pt x="10668" y="438912"/>
                  </a:lnTo>
                  <a:lnTo>
                    <a:pt x="19799" y="396240"/>
                  </a:lnTo>
                  <a:lnTo>
                    <a:pt x="36576" y="355092"/>
                  </a:lnTo>
                  <a:lnTo>
                    <a:pt x="60960" y="320040"/>
                  </a:lnTo>
                  <a:lnTo>
                    <a:pt x="91427" y="289560"/>
                  </a:lnTo>
                  <a:lnTo>
                    <a:pt x="128016" y="265176"/>
                  </a:lnTo>
                  <a:lnTo>
                    <a:pt x="167640" y="248412"/>
                  </a:lnTo>
                  <a:lnTo>
                    <a:pt x="211836" y="239268"/>
                  </a:lnTo>
                  <a:lnTo>
                    <a:pt x="257556" y="239268"/>
                  </a:lnTo>
                  <a:lnTo>
                    <a:pt x="300228" y="248412"/>
                  </a:lnTo>
                  <a:lnTo>
                    <a:pt x="341376" y="265176"/>
                  </a:lnTo>
                  <a:lnTo>
                    <a:pt x="376428" y="289560"/>
                  </a:lnTo>
                  <a:lnTo>
                    <a:pt x="406908" y="320040"/>
                  </a:lnTo>
                  <a:lnTo>
                    <a:pt x="431292" y="356616"/>
                  </a:lnTo>
                  <a:lnTo>
                    <a:pt x="448056" y="396240"/>
                  </a:lnTo>
                  <a:lnTo>
                    <a:pt x="457200" y="440436"/>
                  </a:lnTo>
                  <a:lnTo>
                    <a:pt x="457200" y="393192"/>
                  </a:lnTo>
                  <a:lnTo>
                    <a:pt x="438912" y="350520"/>
                  </a:lnTo>
                  <a:lnTo>
                    <a:pt x="414528" y="313944"/>
                  </a:lnTo>
                  <a:lnTo>
                    <a:pt x="382524" y="281940"/>
                  </a:lnTo>
                  <a:lnTo>
                    <a:pt x="324612" y="246888"/>
                  </a:lnTo>
                  <a:lnTo>
                    <a:pt x="280416" y="233172"/>
                  </a:lnTo>
                  <a:lnTo>
                    <a:pt x="257556" y="230124"/>
                  </a:lnTo>
                  <a:lnTo>
                    <a:pt x="245364" y="230124"/>
                  </a:lnTo>
                  <a:lnTo>
                    <a:pt x="233172" y="228600"/>
                  </a:lnTo>
                  <a:lnTo>
                    <a:pt x="220980" y="230124"/>
                  </a:lnTo>
                  <a:lnTo>
                    <a:pt x="210312" y="230124"/>
                  </a:lnTo>
                  <a:lnTo>
                    <a:pt x="185928" y="234696"/>
                  </a:lnTo>
                  <a:lnTo>
                    <a:pt x="143256" y="246888"/>
                  </a:lnTo>
                  <a:lnTo>
                    <a:pt x="85344" y="281940"/>
                  </a:lnTo>
                  <a:lnTo>
                    <a:pt x="53327" y="313944"/>
                  </a:lnTo>
                  <a:lnTo>
                    <a:pt x="18275" y="371856"/>
                  </a:lnTo>
                  <a:lnTo>
                    <a:pt x="4572" y="416052"/>
                  </a:lnTo>
                  <a:lnTo>
                    <a:pt x="1524" y="438912"/>
                  </a:lnTo>
                  <a:lnTo>
                    <a:pt x="1524" y="451104"/>
                  </a:lnTo>
                  <a:lnTo>
                    <a:pt x="0" y="463296"/>
                  </a:lnTo>
                  <a:lnTo>
                    <a:pt x="1524" y="473964"/>
                  </a:lnTo>
                  <a:lnTo>
                    <a:pt x="1524" y="486156"/>
                  </a:lnTo>
                  <a:lnTo>
                    <a:pt x="10668" y="531876"/>
                  </a:lnTo>
                  <a:lnTo>
                    <a:pt x="28956" y="574548"/>
                  </a:lnTo>
                  <a:lnTo>
                    <a:pt x="53327" y="611124"/>
                  </a:lnTo>
                  <a:lnTo>
                    <a:pt x="85344" y="643128"/>
                  </a:lnTo>
                  <a:lnTo>
                    <a:pt x="143256" y="678180"/>
                  </a:lnTo>
                  <a:lnTo>
                    <a:pt x="210312" y="694944"/>
                  </a:lnTo>
                  <a:lnTo>
                    <a:pt x="222504" y="694944"/>
                  </a:lnTo>
                  <a:lnTo>
                    <a:pt x="234696" y="696468"/>
                  </a:lnTo>
                  <a:lnTo>
                    <a:pt x="245364" y="694944"/>
                  </a:lnTo>
                  <a:lnTo>
                    <a:pt x="257556" y="694944"/>
                  </a:lnTo>
                  <a:lnTo>
                    <a:pt x="303276" y="685800"/>
                  </a:lnTo>
                  <a:lnTo>
                    <a:pt x="345948" y="667512"/>
                  </a:lnTo>
                  <a:lnTo>
                    <a:pt x="382524" y="643128"/>
                  </a:lnTo>
                  <a:lnTo>
                    <a:pt x="414528" y="611124"/>
                  </a:lnTo>
                  <a:lnTo>
                    <a:pt x="449580" y="553212"/>
                  </a:lnTo>
                  <a:lnTo>
                    <a:pt x="466344" y="486156"/>
                  </a:lnTo>
                  <a:lnTo>
                    <a:pt x="466344" y="473964"/>
                  </a:lnTo>
                  <a:lnTo>
                    <a:pt x="467868" y="461772"/>
                  </a:lnTo>
                  <a:close/>
                </a:path>
                <a:path w="2830195" h="696595">
                  <a:moveTo>
                    <a:pt x="2830068" y="233172"/>
                  </a:moveTo>
                  <a:lnTo>
                    <a:pt x="2828544" y="220980"/>
                  </a:lnTo>
                  <a:lnTo>
                    <a:pt x="2828544" y="210312"/>
                  </a:lnTo>
                  <a:lnTo>
                    <a:pt x="2823972" y="185928"/>
                  </a:lnTo>
                  <a:lnTo>
                    <a:pt x="2819400" y="164592"/>
                  </a:lnTo>
                  <a:lnTo>
                    <a:pt x="2819400" y="211836"/>
                  </a:lnTo>
                  <a:lnTo>
                    <a:pt x="2819400" y="257556"/>
                  </a:lnTo>
                  <a:lnTo>
                    <a:pt x="2810256" y="300240"/>
                  </a:lnTo>
                  <a:lnTo>
                    <a:pt x="2793492" y="341376"/>
                  </a:lnTo>
                  <a:lnTo>
                    <a:pt x="2769108" y="376428"/>
                  </a:lnTo>
                  <a:lnTo>
                    <a:pt x="2738628" y="406908"/>
                  </a:lnTo>
                  <a:lnTo>
                    <a:pt x="2702052" y="431292"/>
                  </a:lnTo>
                  <a:lnTo>
                    <a:pt x="2662428" y="448056"/>
                  </a:lnTo>
                  <a:lnTo>
                    <a:pt x="2618232" y="457200"/>
                  </a:lnTo>
                  <a:lnTo>
                    <a:pt x="2572512" y="457200"/>
                  </a:lnTo>
                  <a:lnTo>
                    <a:pt x="2529840" y="448056"/>
                  </a:lnTo>
                  <a:lnTo>
                    <a:pt x="2488692" y="431292"/>
                  </a:lnTo>
                  <a:lnTo>
                    <a:pt x="2453640" y="406908"/>
                  </a:lnTo>
                  <a:lnTo>
                    <a:pt x="2423160" y="376428"/>
                  </a:lnTo>
                  <a:lnTo>
                    <a:pt x="2398776" y="339852"/>
                  </a:lnTo>
                  <a:lnTo>
                    <a:pt x="2382012" y="300240"/>
                  </a:lnTo>
                  <a:lnTo>
                    <a:pt x="2372868" y="256032"/>
                  </a:lnTo>
                  <a:lnTo>
                    <a:pt x="2372868" y="210312"/>
                  </a:lnTo>
                  <a:lnTo>
                    <a:pt x="2382012" y="167640"/>
                  </a:lnTo>
                  <a:lnTo>
                    <a:pt x="2398776" y="126492"/>
                  </a:lnTo>
                  <a:lnTo>
                    <a:pt x="2423160" y="91440"/>
                  </a:lnTo>
                  <a:lnTo>
                    <a:pt x="2453640" y="60960"/>
                  </a:lnTo>
                  <a:lnTo>
                    <a:pt x="2490216" y="36576"/>
                  </a:lnTo>
                  <a:lnTo>
                    <a:pt x="2529840" y="19812"/>
                  </a:lnTo>
                  <a:lnTo>
                    <a:pt x="2574036" y="10668"/>
                  </a:lnTo>
                  <a:lnTo>
                    <a:pt x="2619756" y="10668"/>
                  </a:lnTo>
                  <a:lnTo>
                    <a:pt x="2662428" y="19812"/>
                  </a:lnTo>
                  <a:lnTo>
                    <a:pt x="2703576" y="36576"/>
                  </a:lnTo>
                  <a:lnTo>
                    <a:pt x="2738628" y="60960"/>
                  </a:lnTo>
                  <a:lnTo>
                    <a:pt x="2769108" y="91440"/>
                  </a:lnTo>
                  <a:lnTo>
                    <a:pt x="2793492" y="128016"/>
                  </a:lnTo>
                  <a:lnTo>
                    <a:pt x="2810256" y="167640"/>
                  </a:lnTo>
                  <a:lnTo>
                    <a:pt x="2819400" y="211836"/>
                  </a:lnTo>
                  <a:lnTo>
                    <a:pt x="2819400" y="164592"/>
                  </a:lnTo>
                  <a:lnTo>
                    <a:pt x="2801112" y="121920"/>
                  </a:lnTo>
                  <a:lnTo>
                    <a:pt x="2776728" y="85344"/>
                  </a:lnTo>
                  <a:lnTo>
                    <a:pt x="2744724" y="53340"/>
                  </a:lnTo>
                  <a:lnTo>
                    <a:pt x="2686812" y="18288"/>
                  </a:lnTo>
                  <a:lnTo>
                    <a:pt x="2642616" y="4572"/>
                  </a:lnTo>
                  <a:lnTo>
                    <a:pt x="2619756" y="1524"/>
                  </a:lnTo>
                  <a:lnTo>
                    <a:pt x="2607564" y="1524"/>
                  </a:lnTo>
                  <a:lnTo>
                    <a:pt x="2595372" y="0"/>
                  </a:lnTo>
                  <a:lnTo>
                    <a:pt x="2583180" y="1524"/>
                  </a:lnTo>
                  <a:lnTo>
                    <a:pt x="2572512" y="1524"/>
                  </a:lnTo>
                  <a:lnTo>
                    <a:pt x="2548128" y="6096"/>
                  </a:lnTo>
                  <a:lnTo>
                    <a:pt x="2505456" y="18288"/>
                  </a:lnTo>
                  <a:lnTo>
                    <a:pt x="2447544" y="53340"/>
                  </a:lnTo>
                  <a:lnTo>
                    <a:pt x="2415540" y="85344"/>
                  </a:lnTo>
                  <a:lnTo>
                    <a:pt x="2380488" y="143256"/>
                  </a:lnTo>
                  <a:lnTo>
                    <a:pt x="2366772" y="187452"/>
                  </a:lnTo>
                  <a:lnTo>
                    <a:pt x="2363724" y="210312"/>
                  </a:lnTo>
                  <a:lnTo>
                    <a:pt x="2363724" y="222504"/>
                  </a:lnTo>
                  <a:lnTo>
                    <a:pt x="2362200" y="234696"/>
                  </a:lnTo>
                  <a:lnTo>
                    <a:pt x="2363724" y="245364"/>
                  </a:lnTo>
                  <a:lnTo>
                    <a:pt x="2363724" y="257556"/>
                  </a:lnTo>
                  <a:lnTo>
                    <a:pt x="2372868" y="303276"/>
                  </a:lnTo>
                  <a:lnTo>
                    <a:pt x="2391156" y="345948"/>
                  </a:lnTo>
                  <a:lnTo>
                    <a:pt x="2415540" y="382524"/>
                  </a:lnTo>
                  <a:lnTo>
                    <a:pt x="2447544" y="414528"/>
                  </a:lnTo>
                  <a:lnTo>
                    <a:pt x="2505456" y="449580"/>
                  </a:lnTo>
                  <a:lnTo>
                    <a:pt x="2572512" y="466344"/>
                  </a:lnTo>
                  <a:lnTo>
                    <a:pt x="2584704" y="466344"/>
                  </a:lnTo>
                  <a:lnTo>
                    <a:pt x="2596896" y="467868"/>
                  </a:lnTo>
                  <a:lnTo>
                    <a:pt x="2607564" y="466344"/>
                  </a:lnTo>
                  <a:lnTo>
                    <a:pt x="2619756" y="466344"/>
                  </a:lnTo>
                  <a:lnTo>
                    <a:pt x="2665476" y="457200"/>
                  </a:lnTo>
                  <a:lnTo>
                    <a:pt x="2708148" y="438912"/>
                  </a:lnTo>
                  <a:lnTo>
                    <a:pt x="2744724" y="414528"/>
                  </a:lnTo>
                  <a:lnTo>
                    <a:pt x="2776728" y="382524"/>
                  </a:lnTo>
                  <a:lnTo>
                    <a:pt x="2811780" y="324612"/>
                  </a:lnTo>
                  <a:lnTo>
                    <a:pt x="2828544" y="257556"/>
                  </a:lnTo>
                  <a:lnTo>
                    <a:pt x="2828544" y="245364"/>
                  </a:lnTo>
                  <a:lnTo>
                    <a:pt x="2830068" y="233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01868" y="3474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97296" y="3470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78296" y="3854195"/>
              <a:ext cx="2832100" cy="2685415"/>
            </a:xfrm>
            <a:custGeom>
              <a:avLst/>
              <a:gdLst/>
              <a:ahLst/>
              <a:cxnLst/>
              <a:rect l="l" t="t" r="r" b="b"/>
              <a:pathLst>
                <a:path w="2832100" h="2685415">
                  <a:moveTo>
                    <a:pt x="315468" y="361188"/>
                  </a:moveTo>
                  <a:lnTo>
                    <a:pt x="30480" y="0"/>
                  </a:lnTo>
                  <a:lnTo>
                    <a:pt x="0" y="22860"/>
                  </a:lnTo>
                  <a:lnTo>
                    <a:pt x="284988" y="385584"/>
                  </a:lnTo>
                  <a:lnTo>
                    <a:pt x="315468" y="361188"/>
                  </a:lnTo>
                  <a:close/>
                </a:path>
                <a:path w="2832100" h="2685415">
                  <a:moveTo>
                    <a:pt x="1370076" y="2654808"/>
                  </a:moveTo>
                  <a:lnTo>
                    <a:pt x="769620" y="2360676"/>
                  </a:lnTo>
                  <a:lnTo>
                    <a:pt x="765048" y="2368296"/>
                  </a:lnTo>
                  <a:lnTo>
                    <a:pt x="1365504" y="2663952"/>
                  </a:lnTo>
                  <a:lnTo>
                    <a:pt x="1370076" y="2654808"/>
                  </a:lnTo>
                  <a:close/>
                </a:path>
                <a:path w="2832100" h="2685415">
                  <a:moveTo>
                    <a:pt x="2823972" y="2162556"/>
                  </a:moveTo>
                  <a:lnTo>
                    <a:pt x="2805684" y="2129028"/>
                  </a:lnTo>
                  <a:lnTo>
                    <a:pt x="1825752" y="2651760"/>
                  </a:lnTo>
                  <a:lnTo>
                    <a:pt x="1842516" y="2685288"/>
                  </a:lnTo>
                  <a:lnTo>
                    <a:pt x="2823972" y="2162556"/>
                  </a:lnTo>
                  <a:close/>
                </a:path>
                <a:path w="2832100" h="2685415">
                  <a:moveTo>
                    <a:pt x="2831592" y="1810512"/>
                  </a:moveTo>
                  <a:lnTo>
                    <a:pt x="2392680" y="1144524"/>
                  </a:lnTo>
                  <a:lnTo>
                    <a:pt x="2360676" y="1165860"/>
                  </a:lnTo>
                  <a:lnTo>
                    <a:pt x="2799588" y="1831848"/>
                  </a:lnTo>
                  <a:lnTo>
                    <a:pt x="2831592" y="181051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150096" y="4084319"/>
              <a:ext cx="10795" cy="1524000"/>
            </a:xfrm>
            <a:custGeom>
              <a:avLst/>
              <a:gdLst/>
              <a:ahLst/>
              <a:cxnLst/>
              <a:rect l="l" t="t" r="r" b="b"/>
              <a:pathLst>
                <a:path w="10795" h="1524000">
                  <a:moveTo>
                    <a:pt x="10668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0668" y="15240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84392" y="2849879"/>
              <a:ext cx="1228725" cy="708660"/>
            </a:xfrm>
            <a:custGeom>
              <a:avLst/>
              <a:gdLst/>
              <a:ahLst/>
              <a:cxnLst/>
              <a:rect l="l" t="t" r="r" b="b"/>
              <a:pathLst>
                <a:path w="1228725" h="708660">
                  <a:moveTo>
                    <a:pt x="1228344" y="32004"/>
                  </a:moveTo>
                  <a:lnTo>
                    <a:pt x="1208532" y="0"/>
                  </a:lnTo>
                  <a:lnTo>
                    <a:pt x="0" y="675132"/>
                  </a:lnTo>
                  <a:lnTo>
                    <a:pt x="18288" y="708660"/>
                  </a:lnTo>
                  <a:lnTo>
                    <a:pt x="1228344" y="3200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337744" y="3806405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166646" y="41874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776284" y="4263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699969" y="3120631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309595" y="3196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776284" y="510180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233458" y="4644631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490195" y="510180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175969" y="510180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00B0F0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642646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175969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785595" y="4492180"/>
            <a:ext cx="204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956871" y="35778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557007" y="2739580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157144" y="2739580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566331" y="4263580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318919" y="36541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081007" y="37302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318919" y="4720767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635495" y="4617720"/>
            <a:ext cx="163195" cy="1221105"/>
          </a:xfrm>
          <a:custGeom>
            <a:avLst/>
            <a:gdLst/>
            <a:ahLst/>
            <a:cxnLst/>
            <a:rect l="l" t="t" r="r" b="b"/>
            <a:pathLst>
              <a:path w="163195" h="1221104">
                <a:moveTo>
                  <a:pt x="10668" y="0"/>
                </a:moveTo>
                <a:lnTo>
                  <a:pt x="0" y="1523"/>
                </a:lnTo>
                <a:lnTo>
                  <a:pt x="152400" y="1220723"/>
                </a:lnTo>
                <a:lnTo>
                  <a:pt x="163068" y="1219200"/>
                </a:lnTo>
                <a:lnTo>
                  <a:pt x="10668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366058" y="5273684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204284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242782" y="5502271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H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9081007" y="5730859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718782" y="5959446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746918" y="603559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299246" y="611191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J</a:t>
            </a:r>
          </a:p>
        </p:txBody>
      </p:sp>
      <p:sp>
        <p:nvSpPr>
          <p:cNvPr id="76" name="object 76"/>
          <p:cNvSpPr txBox="1"/>
          <p:nvPr/>
        </p:nvSpPr>
        <p:spPr>
          <a:xfrm>
            <a:off x="8623820" y="626418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175969" y="6340496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709458" y="6416633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417052" cy="6853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18331" y="2434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0496" y="350520"/>
            <a:ext cx="4125595" cy="6858000"/>
            <a:chOff x="920496" y="350520"/>
            <a:chExt cx="4125595" cy="6858000"/>
          </a:xfrm>
        </p:grpSpPr>
        <p:sp>
          <p:nvSpPr>
            <p:cNvPr id="5" name="object 5"/>
            <p:cNvSpPr/>
            <p:nvPr/>
          </p:nvSpPr>
          <p:spPr>
            <a:xfrm>
              <a:off x="2749296" y="2865120"/>
              <a:ext cx="163195" cy="3202305"/>
            </a:xfrm>
            <a:custGeom>
              <a:avLst/>
              <a:gdLst/>
              <a:ahLst/>
              <a:cxnLst/>
              <a:rect l="l" t="t" r="r" b="b"/>
              <a:pathLst>
                <a:path w="163194" h="3202304">
                  <a:moveTo>
                    <a:pt x="10668" y="0"/>
                  </a:moveTo>
                  <a:lnTo>
                    <a:pt x="0" y="1524"/>
                  </a:lnTo>
                  <a:lnTo>
                    <a:pt x="152400" y="3201924"/>
                  </a:lnTo>
                  <a:lnTo>
                    <a:pt x="163068" y="32004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63696" y="2787395"/>
              <a:ext cx="710565" cy="614680"/>
            </a:xfrm>
            <a:custGeom>
              <a:avLst/>
              <a:gdLst/>
              <a:ahLst/>
              <a:cxnLst/>
              <a:rect l="l" t="t" r="r" b="b"/>
              <a:pathLst>
                <a:path w="710564" h="614679">
                  <a:moveTo>
                    <a:pt x="544068" y="24384"/>
                  </a:moveTo>
                  <a:lnTo>
                    <a:pt x="515112" y="0"/>
                  </a:lnTo>
                  <a:lnTo>
                    <a:pt x="0" y="589788"/>
                  </a:lnTo>
                  <a:lnTo>
                    <a:pt x="28956" y="614172"/>
                  </a:lnTo>
                  <a:lnTo>
                    <a:pt x="544068" y="24384"/>
                  </a:lnTo>
                  <a:close/>
                </a:path>
                <a:path w="710564" h="614679">
                  <a:moveTo>
                    <a:pt x="710184" y="80772"/>
                  </a:moveTo>
                  <a:lnTo>
                    <a:pt x="672084" y="76200"/>
                  </a:lnTo>
                  <a:lnTo>
                    <a:pt x="595884" y="609600"/>
                  </a:lnTo>
                  <a:lnTo>
                    <a:pt x="633984" y="614172"/>
                  </a:lnTo>
                  <a:lnTo>
                    <a:pt x="710184" y="8077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0496" y="350519"/>
              <a:ext cx="4125595" cy="6858634"/>
            </a:xfrm>
            <a:custGeom>
              <a:avLst/>
              <a:gdLst/>
              <a:ahLst/>
              <a:cxnLst/>
              <a:rect l="l" t="t" r="r" b="b"/>
              <a:pathLst>
                <a:path w="4125595" h="6858634">
                  <a:moveTo>
                    <a:pt x="467868" y="3124200"/>
                  </a:moveTo>
                  <a:lnTo>
                    <a:pt x="466344" y="3112008"/>
                  </a:lnTo>
                  <a:lnTo>
                    <a:pt x="466344" y="3101340"/>
                  </a:lnTo>
                  <a:lnTo>
                    <a:pt x="461772" y="3076956"/>
                  </a:lnTo>
                  <a:lnTo>
                    <a:pt x="457200" y="3055620"/>
                  </a:lnTo>
                  <a:lnTo>
                    <a:pt x="457200" y="3102864"/>
                  </a:lnTo>
                  <a:lnTo>
                    <a:pt x="457200" y="3148584"/>
                  </a:lnTo>
                  <a:lnTo>
                    <a:pt x="448056" y="3191256"/>
                  </a:lnTo>
                  <a:lnTo>
                    <a:pt x="431292" y="3232404"/>
                  </a:lnTo>
                  <a:lnTo>
                    <a:pt x="406908" y="3267456"/>
                  </a:lnTo>
                  <a:lnTo>
                    <a:pt x="376428" y="3297936"/>
                  </a:lnTo>
                  <a:lnTo>
                    <a:pt x="339852" y="3322320"/>
                  </a:lnTo>
                  <a:lnTo>
                    <a:pt x="300228" y="3339084"/>
                  </a:lnTo>
                  <a:lnTo>
                    <a:pt x="256032" y="3348228"/>
                  </a:lnTo>
                  <a:lnTo>
                    <a:pt x="210312" y="3348228"/>
                  </a:lnTo>
                  <a:lnTo>
                    <a:pt x="167640" y="3339084"/>
                  </a:lnTo>
                  <a:lnTo>
                    <a:pt x="126492" y="3322320"/>
                  </a:lnTo>
                  <a:lnTo>
                    <a:pt x="91440" y="3297936"/>
                  </a:lnTo>
                  <a:lnTo>
                    <a:pt x="60960" y="3267456"/>
                  </a:lnTo>
                  <a:lnTo>
                    <a:pt x="36576" y="3230880"/>
                  </a:lnTo>
                  <a:lnTo>
                    <a:pt x="19812" y="3191256"/>
                  </a:lnTo>
                  <a:lnTo>
                    <a:pt x="10668" y="3147060"/>
                  </a:lnTo>
                  <a:lnTo>
                    <a:pt x="10668" y="3101340"/>
                  </a:lnTo>
                  <a:lnTo>
                    <a:pt x="19812" y="3058668"/>
                  </a:lnTo>
                  <a:lnTo>
                    <a:pt x="36576" y="3017520"/>
                  </a:lnTo>
                  <a:lnTo>
                    <a:pt x="60960" y="2982468"/>
                  </a:lnTo>
                  <a:lnTo>
                    <a:pt x="91440" y="2951988"/>
                  </a:lnTo>
                  <a:lnTo>
                    <a:pt x="128016" y="2927604"/>
                  </a:lnTo>
                  <a:lnTo>
                    <a:pt x="167640" y="2910840"/>
                  </a:lnTo>
                  <a:lnTo>
                    <a:pt x="211836" y="2901696"/>
                  </a:lnTo>
                  <a:lnTo>
                    <a:pt x="257556" y="2901696"/>
                  </a:lnTo>
                  <a:lnTo>
                    <a:pt x="300228" y="2910840"/>
                  </a:lnTo>
                  <a:lnTo>
                    <a:pt x="341376" y="2927604"/>
                  </a:lnTo>
                  <a:lnTo>
                    <a:pt x="376428" y="2951988"/>
                  </a:lnTo>
                  <a:lnTo>
                    <a:pt x="406908" y="2982468"/>
                  </a:lnTo>
                  <a:lnTo>
                    <a:pt x="431292" y="3019044"/>
                  </a:lnTo>
                  <a:lnTo>
                    <a:pt x="448056" y="3058668"/>
                  </a:lnTo>
                  <a:lnTo>
                    <a:pt x="457200" y="3102864"/>
                  </a:lnTo>
                  <a:lnTo>
                    <a:pt x="457200" y="3055620"/>
                  </a:lnTo>
                  <a:lnTo>
                    <a:pt x="438912" y="3012948"/>
                  </a:lnTo>
                  <a:lnTo>
                    <a:pt x="414528" y="2976372"/>
                  </a:lnTo>
                  <a:lnTo>
                    <a:pt x="382524" y="2944368"/>
                  </a:lnTo>
                  <a:lnTo>
                    <a:pt x="324612" y="2909316"/>
                  </a:lnTo>
                  <a:lnTo>
                    <a:pt x="280416" y="2895600"/>
                  </a:lnTo>
                  <a:lnTo>
                    <a:pt x="257556" y="2892552"/>
                  </a:lnTo>
                  <a:lnTo>
                    <a:pt x="245364" y="2892552"/>
                  </a:lnTo>
                  <a:lnTo>
                    <a:pt x="233172" y="2891028"/>
                  </a:lnTo>
                  <a:lnTo>
                    <a:pt x="220980" y="2892552"/>
                  </a:lnTo>
                  <a:lnTo>
                    <a:pt x="210312" y="2892552"/>
                  </a:lnTo>
                  <a:lnTo>
                    <a:pt x="185928" y="2897124"/>
                  </a:lnTo>
                  <a:lnTo>
                    <a:pt x="143256" y="2909316"/>
                  </a:lnTo>
                  <a:lnTo>
                    <a:pt x="85344" y="2944368"/>
                  </a:lnTo>
                  <a:lnTo>
                    <a:pt x="53340" y="2976372"/>
                  </a:lnTo>
                  <a:lnTo>
                    <a:pt x="18288" y="3034284"/>
                  </a:lnTo>
                  <a:lnTo>
                    <a:pt x="4572" y="3078480"/>
                  </a:lnTo>
                  <a:lnTo>
                    <a:pt x="1524" y="3101340"/>
                  </a:lnTo>
                  <a:lnTo>
                    <a:pt x="1524" y="3113532"/>
                  </a:lnTo>
                  <a:lnTo>
                    <a:pt x="0" y="3125724"/>
                  </a:lnTo>
                  <a:lnTo>
                    <a:pt x="1524" y="3136392"/>
                  </a:lnTo>
                  <a:lnTo>
                    <a:pt x="1524" y="3148584"/>
                  </a:lnTo>
                  <a:lnTo>
                    <a:pt x="10668" y="3194304"/>
                  </a:lnTo>
                  <a:lnTo>
                    <a:pt x="28956" y="3236976"/>
                  </a:lnTo>
                  <a:lnTo>
                    <a:pt x="53340" y="3273552"/>
                  </a:lnTo>
                  <a:lnTo>
                    <a:pt x="85344" y="3305556"/>
                  </a:lnTo>
                  <a:lnTo>
                    <a:pt x="143256" y="3340608"/>
                  </a:lnTo>
                  <a:lnTo>
                    <a:pt x="210312" y="3357372"/>
                  </a:lnTo>
                  <a:lnTo>
                    <a:pt x="222504" y="3357372"/>
                  </a:lnTo>
                  <a:lnTo>
                    <a:pt x="234696" y="3358896"/>
                  </a:lnTo>
                  <a:lnTo>
                    <a:pt x="245364" y="3357372"/>
                  </a:lnTo>
                  <a:lnTo>
                    <a:pt x="257556" y="3357372"/>
                  </a:lnTo>
                  <a:lnTo>
                    <a:pt x="303276" y="3348228"/>
                  </a:lnTo>
                  <a:lnTo>
                    <a:pt x="345948" y="3329940"/>
                  </a:lnTo>
                  <a:lnTo>
                    <a:pt x="382524" y="3305556"/>
                  </a:lnTo>
                  <a:lnTo>
                    <a:pt x="414528" y="3273552"/>
                  </a:lnTo>
                  <a:lnTo>
                    <a:pt x="449580" y="3215640"/>
                  </a:lnTo>
                  <a:lnTo>
                    <a:pt x="466344" y="3148584"/>
                  </a:lnTo>
                  <a:lnTo>
                    <a:pt x="466344" y="3136392"/>
                  </a:lnTo>
                  <a:lnTo>
                    <a:pt x="467868" y="3124200"/>
                  </a:lnTo>
                  <a:close/>
                </a:path>
                <a:path w="4125595" h="6858634">
                  <a:moveTo>
                    <a:pt x="1229868" y="5486400"/>
                  </a:moveTo>
                  <a:lnTo>
                    <a:pt x="1228344" y="5474208"/>
                  </a:lnTo>
                  <a:lnTo>
                    <a:pt x="1228344" y="5463540"/>
                  </a:lnTo>
                  <a:lnTo>
                    <a:pt x="1223772" y="5439156"/>
                  </a:lnTo>
                  <a:lnTo>
                    <a:pt x="1219200" y="5417820"/>
                  </a:lnTo>
                  <a:lnTo>
                    <a:pt x="1219200" y="5465064"/>
                  </a:lnTo>
                  <a:lnTo>
                    <a:pt x="1219200" y="5510784"/>
                  </a:lnTo>
                  <a:lnTo>
                    <a:pt x="1210056" y="5553468"/>
                  </a:lnTo>
                  <a:lnTo>
                    <a:pt x="1193292" y="5594604"/>
                  </a:lnTo>
                  <a:lnTo>
                    <a:pt x="1168908" y="5629656"/>
                  </a:lnTo>
                  <a:lnTo>
                    <a:pt x="1138428" y="5660136"/>
                  </a:lnTo>
                  <a:lnTo>
                    <a:pt x="1101852" y="5684520"/>
                  </a:lnTo>
                  <a:lnTo>
                    <a:pt x="1062228" y="5701284"/>
                  </a:lnTo>
                  <a:lnTo>
                    <a:pt x="1018032" y="5710428"/>
                  </a:lnTo>
                  <a:lnTo>
                    <a:pt x="972312" y="5710428"/>
                  </a:lnTo>
                  <a:lnTo>
                    <a:pt x="929640" y="5701284"/>
                  </a:lnTo>
                  <a:lnTo>
                    <a:pt x="888492" y="5684520"/>
                  </a:lnTo>
                  <a:lnTo>
                    <a:pt x="853440" y="5660136"/>
                  </a:lnTo>
                  <a:lnTo>
                    <a:pt x="822960" y="5629656"/>
                  </a:lnTo>
                  <a:lnTo>
                    <a:pt x="798576" y="5593080"/>
                  </a:lnTo>
                  <a:lnTo>
                    <a:pt x="781812" y="5553468"/>
                  </a:lnTo>
                  <a:lnTo>
                    <a:pt x="772668" y="5509260"/>
                  </a:lnTo>
                  <a:lnTo>
                    <a:pt x="772668" y="5463540"/>
                  </a:lnTo>
                  <a:lnTo>
                    <a:pt x="781812" y="5420868"/>
                  </a:lnTo>
                  <a:lnTo>
                    <a:pt x="798576" y="5379720"/>
                  </a:lnTo>
                  <a:lnTo>
                    <a:pt x="822960" y="5344668"/>
                  </a:lnTo>
                  <a:lnTo>
                    <a:pt x="853440" y="5314188"/>
                  </a:lnTo>
                  <a:lnTo>
                    <a:pt x="890016" y="5289804"/>
                  </a:lnTo>
                  <a:lnTo>
                    <a:pt x="929640" y="5273040"/>
                  </a:lnTo>
                  <a:lnTo>
                    <a:pt x="973836" y="5263896"/>
                  </a:lnTo>
                  <a:lnTo>
                    <a:pt x="1019556" y="5263896"/>
                  </a:lnTo>
                  <a:lnTo>
                    <a:pt x="1062228" y="5273040"/>
                  </a:lnTo>
                  <a:lnTo>
                    <a:pt x="1103376" y="5289804"/>
                  </a:lnTo>
                  <a:lnTo>
                    <a:pt x="1138428" y="5314188"/>
                  </a:lnTo>
                  <a:lnTo>
                    <a:pt x="1168908" y="5344668"/>
                  </a:lnTo>
                  <a:lnTo>
                    <a:pt x="1193292" y="5381244"/>
                  </a:lnTo>
                  <a:lnTo>
                    <a:pt x="1210056" y="5420868"/>
                  </a:lnTo>
                  <a:lnTo>
                    <a:pt x="1219200" y="5465064"/>
                  </a:lnTo>
                  <a:lnTo>
                    <a:pt x="1219200" y="5417820"/>
                  </a:lnTo>
                  <a:lnTo>
                    <a:pt x="1200912" y="5375148"/>
                  </a:lnTo>
                  <a:lnTo>
                    <a:pt x="1176528" y="5338572"/>
                  </a:lnTo>
                  <a:lnTo>
                    <a:pt x="1144524" y="5306568"/>
                  </a:lnTo>
                  <a:lnTo>
                    <a:pt x="1086612" y="5271516"/>
                  </a:lnTo>
                  <a:lnTo>
                    <a:pt x="1042416" y="5257800"/>
                  </a:lnTo>
                  <a:lnTo>
                    <a:pt x="1019556" y="5254752"/>
                  </a:lnTo>
                  <a:lnTo>
                    <a:pt x="1007364" y="5254752"/>
                  </a:lnTo>
                  <a:lnTo>
                    <a:pt x="995172" y="5253228"/>
                  </a:lnTo>
                  <a:lnTo>
                    <a:pt x="982980" y="5254752"/>
                  </a:lnTo>
                  <a:lnTo>
                    <a:pt x="972312" y="5254752"/>
                  </a:lnTo>
                  <a:lnTo>
                    <a:pt x="947928" y="5259324"/>
                  </a:lnTo>
                  <a:lnTo>
                    <a:pt x="905256" y="5271516"/>
                  </a:lnTo>
                  <a:lnTo>
                    <a:pt x="847344" y="5306568"/>
                  </a:lnTo>
                  <a:lnTo>
                    <a:pt x="815340" y="5338572"/>
                  </a:lnTo>
                  <a:lnTo>
                    <a:pt x="780288" y="5396484"/>
                  </a:lnTo>
                  <a:lnTo>
                    <a:pt x="766572" y="5440680"/>
                  </a:lnTo>
                  <a:lnTo>
                    <a:pt x="763524" y="5463540"/>
                  </a:lnTo>
                  <a:lnTo>
                    <a:pt x="763524" y="5475732"/>
                  </a:lnTo>
                  <a:lnTo>
                    <a:pt x="762000" y="5487924"/>
                  </a:lnTo>
                  <a:lnTo>
                    <a:pt x="763524" y="5498592"/>
                  </a:lnTo>
                  <a:lnTo>
                    <a:pt x="763524" y="5510784"/>
                  </a:lnTo>
                  <a:lnTo>
                    <a:pt x="772668" y="5556504"/>
                  </a:lnTo>
                  <a:lnTo>
                    <a:pt x="790956" y="5599176"/>
                  </a:lnTo>
                  <a:lnTo>
                    <a:pt x="815340" y="5635752"/>
                  </a:lnTo>
                  <a:lnTo>
                    <a:pt x="847344" y="5667756"/>
                  </a:lnTo>
                  <a:lnTo>
                    <a:pt x="905256" y="5702808"/>
                  </a:lnTo>
                  <a:lnTo>
                    <a:pt x="972312" y="5719572"/>
                  </a:lnTo>
                  <a:lnTo>
                    <a:pt x="984504" y="5719572"/>
                  </a:lnTo>
                  <a:lnTo>
                    <a:pt x="996696" y="5721096"/>
                  </a:lnTo>
                  <a:lnTo>
                    <a:pt x="1007364" y="5719572"/>
                  </a:lnTo>
                  <a:lnTo>
                    <a:pt x="1019556" y="5719572"/>
                  </a:lnTo>
                  <a:lnTo>
                    <a:pt x="1065276" y="5710428"/>
                  </a:lnTo>
                  <a:lnTo>
                    <a:pt x="1107948" y="5692140"/>
                  </a:lnTo>
                  <a:lnTo>
                    <a:pt x="1144524" y="5667756"/>
                  </a:lnTo>
                  <a:lnTo>
                    <a:pt x="1176528" y="5635752"/>
                  </a:lnTo>
                  <a:lnTo>
                    <a:pt x="1211580" y="5577840"/>
                  </a:lnTo>
                  <a:lnTo>
                    <a:pt x="1228344" y="5510784"/>
                  </a:lnTo>
                  <a:lnTo>
                    <a:pt x="1228344" y="5498592"/>
                  </a:lnTo>
                  <a:lnTo>
                    <a:pt x="1229868" y="5486400"/>
                  </a:lnTo>
                  <a:close/>
                </a:path>
                <a:path w="4125595" h="6858634">
                  <a:moveTo>
                    <a:pt x="3592068" y="5257800"/>
                  </a:moveTo>
                  <a:lnTo>
                    <a:pt x="3590544" y="5245608"/>
                  </a:lnTo>
                  <a:lnTo>
                    <a:pt x="3590544" y="5234940"/>
                  </a:lnTo>
                  <a:lnTo>
                    <a:pt x="3585972" y="5210556"/>
                  </a:lnTo>
                  <a:lnTo>
                    <a:pt x="3581400" y="5189220"/>
                  </a:lnTo>
                  <a:lnTo>
                    <a:pt x="3581400" y="5236464"/>
                  </a:lnTo>
                  <a:lnTo>
                    <a:pt x="3581400" y="5282184"/>
                  </a:lnTo>
                  <a:lnTo>
                    <a:pt x="3572256" y="5324856"/>
                  </a:lnTo>
                  <a:lnTo>
                    <a:pt x="3555492" y="5366004"/>
                  </a:lnTo>
                  <a:lnTo>
                    <a:pt x="3531108" y="5401056"/>
                  </a:lnTo>
                  <a:lnTo>
                    <a:pt x="3500628" y="5431536"/>
                  </a:lnTo>
                  <a:lnTo>
                    <a:pt x="3464052" y="5455920"/>
                  </a:lnTo>
                  <a:lnTo>
                    <a:pt x="3424428" y="5472684"/>
                  </a:lnTo>
                  <a:lnTo>
                    <a:pt x="3380232" y="5481828"/>
                  </a:lnTo>
                  <a:lnTo>
                    <a:pt x="3334512" y="5481828"/>
                  </a:lnTo>
                  <a:lnTo>
                    <a:pt x="3291840" y="5472684"/>
                  </a:lnTo>
                  <a:lnTo>
                    <a:pt x="3250692" y="5455920"/>
                  </a:lnTo>
                  <a:lnTo>
                    <a:pt x="3215640" y="5431536"/>
                  </a:lnTo>
                  <a:lnTo>
                    <a:pt x="3185160" y="5401056"/>
                  </a:lnTo>
                  <a:lnTo>
                    <a:pt x="3160776" y="5364480"/>
                  </a:lnTo>
                  <a:lnTo>
                    <a:pt x="3144012" y="5324856"/>
                  </a:lnTo>
                  <a:lnTo>
                    <a:pt x="3134868" y="5280660"/>
                  </a:lnTo>
                  <a:lnTo>
                    <a:pt x="3134868" y="5234940"/>
                  </a:lnTo>
                  <a:lnTo>
                    <a:pt x="3144012" y="5192268"/>
                  </a:lnTo>
                  <a:lnTo>
                    <a:pt x="3160776" y="5151120"/>
                  </a:lnTo>
                  <a:lnTo>
                    <a:pt x="3185160" y="5116068"/>
                  </a:lnTo>
                  <a:lnTo>
                    <a:pt x="3215640" y="5085588"/>
                  </a:lnTo>
                  <a:lnTo>
                    <a:pt x="3252216" y="5061204"/>
                  </a:lnTo>
                  <a:lnTo>
                    <a:pt x="3291840" y="5044440"/>
                  </a:lnTo>
                  <a:lnTo>
                    <a:pt x="3336036" y="5035296"/>
                  </a:lnTo>
                  <a:lnTo>
                    <a:pt x="3381756" y="5035296"/>
                  </a:lnTo>
                  <a:lnTo>
                    <a:pt x="3424428" y="5044440"/>
                  </a:lnTo>
                  <a:lnTo>
                    <a:pt x="3465576" y="5061204"/>
                  </a:lnTo>
                  <a:lnTo>
                    <a:pt x="3500628" y="5085588"/>
                  </a:lnTo>
                  <a:lnTo>
                    <a:pt x="3531108" y="5116068"/>
                  </a:lnTo>
                  <a:lnTo>
                    <a:pt x="3555492" y="5152644"/>
                  </a:lnTo>
                  <a:lnTo>
                    <a:pt x="3572256" y="5192268"/>
                  </a:lnTo>
                  <a:lnTo>
                    <a:pt x="3581400" y="5236464"/>
                  </a:lnTo>
                  <a:lnTo>
                    <a:pt x="3581400" y="5189220"/>
                  </a:lnTo>
                  <a:lnTo>
                    <a:pt x="3563112" y="5146548"/>
                  </a:lnTo>
                  <a:lnTo>
                    <a:pt x="3538728" y="5109972"/>
                  </a:lnTo>
                  <a:lnTo>
                    <a:pt x="3506724" y="5077968"/>
                  </a:lnTo>
                  <a:lnTo>
                    <a:pt x="3448812" y="5042916"/>
                  </a:lnTo>
                  <a:lnTo>
                    <a:pt x="3404616" y="5029200"/>
                  </a:lnTo>
                  <a:lnTo>
                    <a:pt x="3381756" y="5026152"/>
                  </a:lnTo>
                  <a:lnTo>
                    <a:pt x="3369564" y="5026152"/>
                  </a:lnTo>
                  <a:lnTo>
                    <a:pt x="3357372" y="5024628"/>
                  </a:lnTo>
                  <a:lnTo>
                    <a:pt x="3345180" y="5026152"/>
                  </a:lnTo>
                  <a:lnTo>
                    <a:pt x="3334512" y="5026152"/>
                  </a:lnTo>
                  <a:lnTo>
                    <a:pt x="3310128" y="5030724"/>
                  </a:lnTo>
                  <a:lnTo>
                    <a:pt x="3267456" y="5042916"/>
                  </a:lnTo>
                  <a:lnTo>
                    <a:pt x="3209544" y="5077968"/>
                  </a:lnTo>
                  <a:lnTo>
                    <a:pt x="3177540" y="5109972"/>
                  </a:lnTo>
                  <a:lnTo>
                    <a:pt x="3142488" y="5167884"/>
                  </a:lnTo>
                  <a:lnTo>
                    <a:pt x="3128772" y="5212080"/>
                  </a:lnTo>
                  <a:lnTo>
                    <a:pt x="3125724" y="5234940"/>
                  </a:lnTo>
                  <a:lnTo>
                    <a:pt x="3125724" y="5247132"/>
                  </a:lnTo>
                  <a:lnTo>
                    <a:pt x="3124200" y="5259324"/>
                  </a:lnTo>
                  <a:lnTo>
                    <a:pt x="3125724" y="5269992"/>
                  </a:lnTo>
                  <a:lnTo>
                    <a:pt x="3125724" y="5282184"/>
                  </a:lnTo>
                  <a:lnTo>
                    <a:pt x="3134868" y="5327904"/>
                  </a:lnTo>
                  <a:lnTo>
                    <a:pt x="3153156" y="5370576"/>
                  </a:lnTo>
                  <a:lnTo>
                    <a:pt x="3177540" y="5407152"/>
                  </a:lnTo>
                  <a:lnTo>
                    <a:pt x="3209544" y="5439156"/>
                  </a:lnTo>
                  <a:lnTo>
                    <a:pt x="3267456" y="5474208"/>
                  </a:lnTo>
                  <a:lnTo>
                    <a:pt x="3334512" y="5490972"/>
                  </a:lnTo>
                  <a:lnTo>
                    <a:pt x="3346704" y="5490972"/>
                  </a:lnTo>
                  <a:lnTo>
                    <a:pt x="3358896" y="5492496"/>
                  </a:lnTo>
                  <a:lnTo>
                    <a:pt x="3369564" y="5490972"/>
                  </a:lnTo>
                  <a:lnTo>
                    <a:pt x="3381756" y="5490972"/>
                  </a:lnTo>
                  <a:lnTo>
                    <a:pt x="3427476" y="5481828"/>
                  </a:lnTo>
                  <a:lnTo>
                    <a:pt x="3470148" y="5463540"/>
                  </a:lnTo>
                  <a:lnTo>
                    <a:pt x="3506724" y="5439156"/>
                  </a:lnTo>
                  <a:lnTo>
                    <a:pt x="3538728" y="5407152"/>
                  </a:lnTo>
                  <a:lnTo>
                    <a:pt x="3573780" y="5349240"/>
                  </a:lnTo>
                  <a:lnTo>
                    <a:pt x="3590544" y="5282184"/>
                  </a:lnTo>
                  <a:lnTo>
                    <a:pt x="3590544" y="5269992"/>
                  </a:lnTo>
                  <a:lnTo>
                    <a:pt x="3592068" y="5257800"/>
                  </a:lnTo>
                  <a:close/>
                </a:path>
                <a:path w="4125595" h="6858634">
                  <a:moveTo>
                    <a:pt x="4125468" y="0"/>
                  </a:moveTo>
                  <a:lnTo>
                    <a:pt x="4125468" y="0"/>
                  </a:lnTo>
                  <a:lnTo>
                    <a:pt x="4038600" y="0"/>
                  </a:lnTo>
                  <a:lnTo>
                    <a:pt x="4038600" y="6858013"/>
                  </a:lnTo>
                  <a:lnTo>
                    <a:pt x="4049268" y="6858013"/>
                  </a:lnTo>
                  <a:lnTo>
                    <a:pt x="4114800" y="6858013"/>
                  </a:lnTo>
                  <a:lnTo>
                    <a:pt x="4125468" y="6858013"/>
                  </a:lnTo>
                  <a:lnTo>
                    <a:pt x="4125468" y="6853441"/>
                  </a:lnTo>
                  <a:lnTo>
                    <a:pt x="4125468" y="6096"/>
                  </a:lnTo>
                  <a:lnTo>
                    <a:pt x="4125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01496" y="3625595"/>
              <a:ext cx="2832100" cy="2687320"/>
            </a:xfrm>
            <a:custGeom>
              <a:avLst/>
              <a:gdLst/>
              <a:ahLst/>
              <a:cxnLst/>
              <a:rect l="l" t="t" r="r" b="b"/>
              <a:pathLst>
                <a:path w="2832100" h="2687320">
                  <a:moveTo>
                    <a:pt x="315468" y="361188"/>
                  </a:moveTo>
                  <a:lnTo>
                    <a:pt x="30480" y="0"/>
                  </a:lnTo>
                  <a:lnTo>
                    <a:pt x="0" y="22860"/>
                  </a:lnTo>
                  <a:lnTo>
                    <a:pt x="284988" y="385572"/>
                  </a:lnTo>
                  <a:lnTo>
                    <a:pt x="315468" y="361188"/>
                  </a:lnTo>
                  <a:close/>
                </a:path>
                <a:path w="2832100" h="2687320">
                  <a:moveTo>
                    <a:pt x="1385316" y="2651760"/>
                  </a:moveTo>
                  <a:lnTo>
                    <a:pt x="784860" y="2357628"/>
                  </a:lnTo>
                  <a:lnTo>
                    <a:pt x="768096" y="2391156"/>
                  </a:lnTo>
                  <a:lnTo>
                    <a:pt x="1368552" y="2686812"/>
                  </a:lnTo>
                  <a:lnTo>
                    <a:pt x="1385316" y="2651760"/>
                  </a:lnTo>
                  <a:close/>
                </a:path>
                <a:path w="2832100" h="2687320">
                  <a:moveTo>
                    <a:pt x="2823972" y="2162556"/>
                  </a:moveTo>
                  <a:lnTo>
                    <a:pt x="2805684" y="2129028"/>
                  </a:lnTo>
                  <a:lnTo>
                    <a:pt x="1825752" y="2651760"/>
                  </a:lnTo>
                  <a:lnTo>
                    <a:pt x="1842516" y="2685288"/>
                  </a:lnTo>
                  <a:lnTo>
                    <a:pt x="2823972" y="2162556"/>
                  </a:lnTo>
                  <a:close/>
                </a:path>
                <a:path w="2832100" h="2687320">
                  <a:moveTo>
                    <a:pt x="2831592" y="1810512"/>
                  </a:moveTo>
                  <a:lnTo>
                    <a:pt x="2392680" y="1144524"/>
                  </a:lnTo>
                  <a:lnTo>
                    <a:pt x="2360676" y="1165860"/>
                  </a:lnTo>
                  <a:lnTo>
                    <a:pt x="2799588" y="1831848"/>
                  </a:lnTo>
                  <a:lnTo>
                    <a:pt x="2831592" y="181051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73296" y="3855720"/>
              <a:ext cx="10795" cy="1524000"/>
            </a:xfrm>
            <a:custGeom>
              <a:avLst/>
              <a:gdLst/>
              <a:ahLst/>
              <a:cxnLst/>
              <a:rect l="l" t="t" r="r" b="b"/>
              <a:pathLst>
                <a:path w="10795" h="1524000">
                  <a:moveTo>
                    <a:pt x="10667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0667" y="1524000"/>
                  </a:lnTo>
                  <a:lnTo>
                    <a:pt x="1066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07592" y="2621279"/>
              <a:ext cx="1228725" cy="708660"/>
            </a:xfrm>
            <a:custGeom>
              <a:avLst/>
              <a:gdLst/>
              <a:ahLst/>
              <a:cxnLst/>
              <a:rect l="l" t="t" r="r" b="b"/>
              <a:pathLst>
                <a:path w="1228725" h="708660">
                  <a:moveTo>
                    <a:pt x="1228344" y="32004"/>
                  </a:moveTo>
                  <a:lnTo>
                    <a:pt x="1208532" y="0"/>
                  </a:lnTo>
                  <a:lnTo>
                    <a:pt x="0" y="675132"/>
                  </a:lnTo>
                  <a:lnTo>
                    <a:pt x="18288" y="708660"/>
                  </a:lnTo>
                  <a:lnTo>
                    <a:pt x="1228344" y="3200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61020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89744" y="3958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99382" y="4034993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23246" y="28920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32871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99382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56557" y="441604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13471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299246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65744" y="2739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299246" y="33492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908871" y="4263580"/>
            <a:ext cx="204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79971" y="33492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80284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80420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89607" y="4034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42195" y="34255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04284" y="35016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42195" y="4492180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758695" y="2631948"/>
            <a:ext cx="7706995" cy="4125595"/>
            <a:chOff x="1758695" y="2631948"/>
            <a:chExt cx="7706995" cy="4125595"/>
          </a:xfrm>
        </p:grpSpPr>
        <p:sp>
          <p:nvSpPr>
            <p:cNvPr id="31" name="object 31"/>
            <p:cNvSpPr/>
            <p:nvPr/>
          </p:nvSpPr>
          <p:spPr>
            <a:xfrm>
              <a:off x="1758695" y="4389120"/>
              <a:ext cx="163195" cy="1221105"/>
            </a:xfrm>
            <a:custGeom>
              <a:avLst/>
              <a:gdLst/>
              <a:ahLst/>
              <a:cxnLst/>
              <a:rect l="l" t="t" r="r" b="b"/>
              <a:pathLst>
                <a:path w="163194" h="1221104">
                  <a:moveTo>
                    <a:pt x="10668" y="0"/>
                  </a:moveTo>
                  <a:lnTo>
                    <a:pt x="0" y="1523"/>
                  </a:lnTo>
                  <a:lnTo>
                    <a:pt x="152400" y="1220723"/>
                  </a:lnTo>
                  <a:lnTo>
                    <a:pt x="163068" y="12192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06895" y="2631948"/>
              <a:ext cx="3058668" cy="412546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2274823" y="830122"/>
            <a:ext cx="1335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</a:rPr>
              <a:t>Стар</a:t>
            </a:r>
            <a:r>
              <a:rPr sz="2400" spc="-60" dirty="0">
                <a:solidFill>
                  <a:srgbClr val="FFFFFF"/>
                </a:solidFill>
              </a:rPr>
              <a:t> </a:t>
            </a:r>
            <a:r>
              <a:rPr sz="2400" spc="-5" dirty="0">
                <a:solidFill>
                  <a:srgbClr val="FFFFFF"/>
                </a:solidFill>
              </a:rPr>
              <a:t>граф</a:t>
            </a:r>
            <a:endParaRPr sz="2400"/>
          </a:p>
        </p:txBody>
      </p:sp>
      <p:sp>
        <p:nvSpPr>
          <p:cNvPr id="34" name="object 34"/>
          <p:cNvSpPr txBox="1"/>
          <p:nvPr/>
        </p:nvSpPr>
        <p:spPr>
          <a:xfrm>
            <a:off x="6976364" y="830122"/>
            <a:ext cx="1229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Нов</a:t>
            </a:r>
            <a:r>
              <a:rPr sz="24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граф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395233" y="26634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797296" y="2849879"/>
            <a:ext cx="3592195" cy="3689985"/>
            <a:chOff x="5797296" y="2849879"/>
            <a:chExt cx="3592195" cy="3689985"/>
          </a:xfrm>
        </p:grpSpPr>
        <p:sp>
          <p:nvSpPr>
            <p:cNvPr id="37" name="object 37"/>
            <p:cNvSpPr/>
            <p:nvPr/>
          </p:nvSpPr>
          <p:spPr>
            <a:xfrm>
              <a:off x="7626096" y="3093719"/>
              <a:ext cx="163195" cy="3202305"/>
            </a:xfrm>
            <a:custGeom>
              <a:avLst/>
              <a:gdLst/>
              <a:ahLst/>
              <a:cxnLst/>
              <a:rect l="l" t="t" r="r" b="b"/>
              <a:pathLst>
                <a:path w="163195" h="3202304">
                  <a:moveTo>
                    <a:pt x="10668" y="0"/>
                  </a:moveTo>
                  <a:lnTo>
                    <a:pt x="0" y="1524"/>
                  </a:lnTo>
                  <a:lnTo>
                    <a:pt x="152400" y="3201924"/>
                  </a:lnTo>
                  <a:lnTo>
                    <a:pt x="163068" y="32004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540496" y="3015995"/>
              <a:ext cx="843280" cy="3049905"/>
            </a:xfrm>
            <a:custGeom>
              <a:avLst/>
              <a:gdLst/>
              <a:ahLst/>
              <a:cxnLst/>
              <a:rect l="l" t="t" r="r" b="b"/>
              <a:pathLst>
                <a:path w="843279" h="3049904">
                  <a:moveTo>
                    <a:pt x="544068" y="24384"/>
                  </a:moveTo>
                  <a:lnTo>
                    <a:pt x="515112" y="0"/>
                  </a:lnTo>
                  <a:lnTo>
                    <a:pt x="0" y="589788"/>
                  </a:lnTo>
                  <a:lnTo>
                    <a:pt x="28956" y="614172"/>
                  </a:lnTo>
                  <a:lnTo>
                    <a:pt x="544068" y="24384"/>
                  </a:lnTo>
                  <a:close/>
                </a:path>
                <a:path w="843279" h="3049904">
                  <a:moveTo>
                    <a:pt x="710184" y="80772"/>
                  </a:moveTo>
                  <a:lnTo>
                    <a:pt x="672084" y="76200"/>
                  </a:lnTo>
                  <a:lnTo>
                    <a:pt x="595884" y="609600"/>
                  </a:lnTo>
                  <a:lnTo>
                    <a:pt x="633984" y="614172"/>
                  </a:lnTo>
                  <a:lnTo>
                    <a:pt x="710184" y="80772"/>
                  </a:lnTo>
                  <a:close/>
                </a:path>
                <a:path w="843279" h="3049904">
                  <a:moveTo>
                    <a:pt x="842772" y="2820924"/>
                  </a:moveTo>
                  <a:lnTo>
                    <a:pt x="838136" y="2775229"/>
                  </a:lnTo>
                  <a:lnTo>
                    <a:pt x="824839" y="2732494"/>
                  </a:lnTo>
                  <a:lnTo>
                    <a:pt x="803783" y="2693682"/>
                  </a:lnTo>
                  <a:lnTo>
                    <a:pt x="775906" y="2659761"/>
                  </a:lnTo>
                  <a:lnTo>
                    <a:pt x="742086" y="2631706"/>
                  </a:lnTo>
                  <a:lnTo>
                    <a:pt x="703249" y="2610472"/>
                  </a:lnTo>
                  <a:lnTo>
                    <a:pt x="660311" y="2597023"/>
                  </a:lnTo>
                  <a:lnTo>
                    <a:pt x="614172" y="2592324"/>
                  </a:lnTo>
                  <a:lnTo>
                    <a:pt x="568464" y="2597023"/>
                  </a:lnTo>
                  <a:lnTo>
                    <a:pt x="525729" y="2610472"/>
                  </a:lnTo>
                  <a:lnTo>
                    <a:pt x="486918" y="2631706"/>
                  </a:lnTo>
                  <a:lnTo>
                    <a:pt x="453009" y="2659761"/>
                  </a:lnTo>
                  <a:lnTo>
                    <a:pt x="424942" y="2693682"/>
                  </a:lnTo>
                  <a:lnTo>
                    <a:pt x="403707" y="2732494"/>
                  </a:lnTo>
                  <a:lnTo>
                    <a:pt x="390258" y="2775229"/>
                  </a:lnTo>
                  <a:lnTo>
                    <a:pt x="385572" y="2820924"/>
                  </a:lnTo>
                  <a:lnTo>
                    <a:pt x="390258" y="2867075"/>
                  </a:lnTo>
                  <a:lnTo>
                    <a:pt x="403707" y="2910014"/>
                  </a:lnTo>
                  <a:lnTo>
                    <a:pt x="424942" y="2948851"/>
                  </a:lnTo>
                  <a:lnTo>
                    <a:pt x="453009" y="2982671"/>
                  </a:lnTo>
                  <a:lnTo>
                    <a:pt x="486918" y="3010547"/>
                  </a:lnTo>
                  <a:lnTo>
                    <a:pt x="525729" y="3031604"/>
                  </a:lnTo>
                  <a:lnTo>
                    <a:pt x="568464" y="3044901"/>
                  </a:lnTo>
                  <a:lnTo>
                    <a:pt x="614172" y="3049524"/>
                  </a:lnTo>
                  <a:lnTo>
                    <a:pt x="660311" y="3044901"/>
                  </a:lnTo>
                  <a:lnTo>
                    <a:pt x="703249" y="3031604"/>
                  </a:lnTo>
                  <a:lnTo>
                    <a:pt x="742086" y="3010547"/>
                  </a:lnTo>
                  <a:lnTo>
                    <a:pt x="775893" y="2982671"/>
                  </a:lnTo>
                  <a:lnTo>
                    <a:pt x="803783" y="2948851"/>
                  </a:lnTo>
                  <a:lnTo>
                    <a:pt x="824839" y="2910014"/>
                  </a:lnTo>
                  <a:lnTo>
                    <a:pt x="838136" y="2867075"/>
                  </a:lnTo>
                  <a:lnTo>
                    <a:pt x="842772" y="282092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921496" y="56037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2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63868" y="58369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59296" y="58323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40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801868" y="3474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797296" y="3470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78296" y="3854195"/>
              <a:ext cx="2832100" cy="2685415"/>
            </a:xfrm>
            <a:custGeom>
              <a:avLst/>
              <a:gdLst/>
              <a:ahLst/>
              <a:cxnLst/>
              <a:rect l="l" t="t" r="r" b="b"/>
              <a:pathLst>
                <a:path w="2832100" h="2685415">
                  <a:moveTo>
                    <a:pt x="315468" y="361188"/>
                  </a:moveTo>
                  <a:lnTo>
                    <a:pt x="30480" y="0"/>
                  </a:lnTo>
                  <a:lnTo>
                    <a:pt x="0" y="22860"/>
                  </a:lnTo>
                  <a:lnTo>
                    <a:pt x="284988" y="385584"/>
                  </a:lnTo>
                  <a:lnTo>
                    <a:pt x="315468" y="361188"/>
                  </a:lnTo>
                  <a:close/>
                </a:path>
                <a:path w="2832100" h="2685415">
                  <a:moveTo>
                    <a:pt x="1376172" y="2642616"/>
                  </a:moveTo>
                  <a:lnTo>
                    <a:pt x="775716" y="2346960"/>
                  </a:lnTo>
                  <a:lnTo>
                    <a:pt x="758952" y="2382012"/>
                  </a:lnTo>
                  <a:lnTo>
                    <a:pt x="1359408" y="2676144"/>
                  </a:lnTo>
                  <a:lnTo>
                    <a:pt x="1376172" y="2642616"/>
                  </a:lnTo>
                  <a:close/>
                </a:path>
                <a:path w="2832100" h="2685415">
                  <a:moveTo>
                    <a:pt x="2823972" y="2162556"/>
                  </a:moveTo>
                  <a:lnTo>
                    <a:pt x="2805684" y="2129028"/>
                  </a:lnTo>
                  <a:lnTo>
                    <a:pt x="1825752" y="2651760"/>
                  </a:lnTo>
                  <a:lnTo>
                    <a:pt x="1842516" y="2685288"/>
                  </a:lnTo>
                  <a:lnTo>
                    <a:pt x="2823972" y="2162556"/>
                  </a:lnTo>
                  <a:close/>
                </a:path>
                <a:path w="2832100" h="2685415">
                  <a:moveTo>
                    <a:pt x="2831592" y="1810512"/>
                  </a:moveTo>
                  <a:lnTo>
                    <a:pt x="2392680" y="1144524"/>
                  </a:lnTo>
                  <a:lnTo>
                    <a:pt x="2360676" y="1165860"/>
                  </a:lnTo>
                  <a:lnTo>
                    <a:pt x="2799588" y="1831848"/>
                  </a:lnTo>
                  <a:lnTo>
                    <a:pt x="2831592" y="1810512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9150096" y="4084319"/>
              <a:ext cx="10795" cy="1524000"/>
            </a:xfrm>
            <a:custGeom>
              <a:avLst/>
              <a:gdLst/>
              <a:ahLst/>
              <a:cxnLst/>
              <a:rect l="l" t="t" r="r" b="b"/>
              <a:pathLst>
                <a:path w="10795" h="1524000">
                  <a:moveTo>
                    <a:pt x="10668" y="0"/>
                  </a:moveTo>
                  <a:lnTo>
                    <a:pt x="0" y="0"/>
                  </a:lnTo>
                  <a:lnTo>
                    <a:pt x="0" y="1524000"/>
                  </a:lnTo>
                  <a:lnTo>
                    <a:pt x="10668" y="1524000"/>
                  </a:lnTo>
                  <a:lnTo>
                    <a:pt x="1066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184392" y="2849879"/>
              <a:ext cx="1228725" cy="708660"/>
            </a:xfrm>
            <a:custGeom>
              <a:avLst/>
              <a:gdLst/>
              <a:ahLst/>
              <a:cxnLst/>
              <a:rect l="l" t="t" r="r" b="b"/>
              <a:pathLst>
                <a:path w="1228725" h="708660">
                  <a:moveTo>
                    <a:pt x="1228344" y="32004"/>
                  </a:moveTo>
                  <a:lnTo>
                    <a:pt x="1208532" y="0"/>
                  </a:lnTo>
                  <a:lnTo>
                    <a:pt x="0" y="675132"/>
                  </a:lnTo>
                  <a:lnTo>
                    <a:pt x="18288" y="708660"/>
                  </a:lnTo>
                  <a:lnTo>
                    <a:pt x="1228344" y="32004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337744" y="3806405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166646" y="41874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776284" y="4263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699969" y="3120631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309595" y="3196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776284" y="510180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233458" y="4644631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6490195" y="510180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175969" y="510180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642646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175969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785595" y="4492180"/>
            <a:ext cx="2044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5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956871" y="35778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557007" y="2739580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157144" y="2739580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566331" y="4263580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318919" y="36541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081007" y="37302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8318919" y="4720767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635495" y="4617720"/>
            <a:ext cx="163195" cy="1221105"/>
          </a:xfrm>
          <a:custGeom>
            <a:avLst/>
            <a:gdLst/>
            <a:ahLst/>
            <a:cxnLst/>
            <a:rect l="l" t="t" r="r" b="b"/>
            <a:pathLst>
              <a:path w="163195" h="1221104">
                <a:moveTo>
                  <a:pt x="10668" y="0"/>
                </a:moveTo>
                <a:lnTo>
                  <a:pt x="0" y="1523"/>
                </a:lnTo>
                <a:lnTo>
                  <a:pt x="152400" y="1220723"/>
                </a:lnTo>
                <a:lnTo>
                  <a:pt x="163068" y="1219200"/>
                </a:lnTo>
                <a:lnTo>
                  <a:pt x="1066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3366058" y="5273684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204284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8242782" y="5502271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H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9081007" y="5730859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718782" y="5959446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746918" y="603559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299246" y="611191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J</a:t>
            </a:r>
          </a:p>
        </p:txBody>
      </p:sp>
      <p:sp>
        <p:nvSpPr>
          <p:cNvPr id="76" name="object 76"/>
          <p:cNvSpPr txBox="1"/>
          <p:nvPr/>
        </p:nvSpPr>
        <p:spPr>
          <a:xfrm>
            <a:off x="8623820" y="626418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7175969" y="6340496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00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709458" y="6416633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2668" y="350520"/>
            <a:ext cx="9131935" cy="6858000"/>
            <a:chOff x="772668" y="350520"/>
            <a:chExt cx="9131935" cy="6858000"/>
          </a:xfrm>
        </p:grpSpPr>
        <p:sp>
          <p:nvSpPr>
            <p:cNvPr id="3" name="object 3"/>
            <p:cNvSpPr/>
            <p:nvPr/>
          </p:nvSpPr>
          <p:spPr>
            <a:xfrm>
              <a:off x="772668" y="350520"/>
              <a:ext cx="8417560" cy="6853555"/>
            </a:xfrm>
            <a:custGeom>
              <a:avLst/>
              <a:gdLst/>
              <a:ahLst/>
              <a:cxnLst/>
              <a:rect l="l" t="t" r="r" b="b"/>
              <a:pathLst>
                <a:path w="8417560" h="6853555">
                  <a:moveTo>
                    <a:pt x="271653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217931" y="10668"/>
                  </a:lnTo>
                  <a:lnTo>
                    <a:pt x="432816" y="18288"/>
                  </a:lnTo>
                  <a:lnTo>
                    <a:pt x="647700" y="28956"/>
                  </a:lnTo>
                  <a:lnTo>
                    <a:pt x="859536" y="44196"/>
                  </a:lnTo>
                  <a:lnTo>
                    <a:pt x="1071371" y="64008"/>
                  </a:lnTo>
                  <a:lnTo>
                    <a:pt x="1280159" y="86868"/>
                  </a:lnTo>
                  <a:lnTo>
                    <a:pt x="1488948" y="115824"/>
                  </a:lnTo>
                  <a:lnTo>
                    <a:pt x="1694688" y="147828"/>
                  </a:lnTo>
                  <a:lnTo>
                    <a:pt x="1898904" y="184404"/>
                  </a:lnTo>
                  <a:lnTo>
                    <a:pt x="2101596" y="224028"/>
                  </a:lnTo>
                  <a:lnTo>
                    <a:pt x="2301240" y="268224"/>
                  </a:lnTo>
                  <a:lnTo>
                    <a:pt x="2499360" y="315468"/>
                  </a:lnTo>
                  <a:lnTo>
                    <a:pt x="2891028" y="423672"/>
                  </a:lnTo>
                  <a:lnTo>
                    <a:pt x="3083052" y="483108"/>
                  </a:lnTo>
                  <a:lnTo>
                    <a:pt x="3272028" y="545592"/>
                  </a:lnTo>
                  <a:lnTo>
                    <a:pt x="3459479" y="612648"/>
                  </a:lnTo>
                  <a:lnTo>
                    <a:pt x="3643883" y="682751"/>
                  </a:lnTo>
                  <a:lnTo>
                    <a:pt x="3826764" y="757428"/>
                  </a:lnTo>
                  <a:lnTo>
                    <a:pt x="4006596" y="833628"/>
                  </a:lnTo>
                  <a:lnTo>
                    <a:pt x="4184904" y="914400"/>
                  </a:lnTo>
                  <a:lnTo>
                    <a:pt x="4358640" y="999744"/>
                  </a:lnTo>
                  <a:lnTo>
                    <a:pt x="4530852" y="1086612"/>
                  </a:lnTo>
                  <a:lnTo>
                    <a:pt x="4700016" y="1176528"/>
                  </a:lnTo>
                  <a:lnTo>
                    <a:pt x="4866132" y="1271016"/>
                  </a:lnTo>
                  <a:lnTo>
                    <a:pt x="5029200" y="1367028"/>
                  </a:lnTo>
                  <a:lnTo>
                    <a:pt x="5189220" y="1467612"/>
                  </a:lnTo>
                  <a:lnTo>
                    <a:pt x="5347716" y="1571244"/>
                  </a:lnTo>
                  <a:lnTo>
                    <a:pt x="5501640" y="1676400"/>
                  </a:lnTo>
                  <a:lnTo>
                    <a:pt x="5652516" y="1786128"/>
                  </a:lnTo>
                  <a:lnTo>
                    <a:pt x="5800343" y="1897380"/>
                  </a:lnTo>
                  <a:lnTo>
                    <a:pt x="5943600" y="2011680"/>
                  </a:lnTo>
                  <a:lnTo>
                    <a:pt x="6085332" y="2129028"/>
                  </a:lnTo>
                  <a:lnTo>
                    <a:pt x="6222491" y="2249424"/>
                  </a:lnTo>
                  <a:lnTo>
                    <a:pt x="6356604" y="2372868"/>
                  </a:lnTo>
                  <a:lnTo>
                    <a:pt x="6486143" y="2497836"/>
                  </a:lnTo>
                  <a:lnTo>
                    <a:pt x="6612635" y="2625852"/>
                  </a:lnTo>
                  <a:lnTo>
                    <a:pt x="6736080" y="2756916"/>
                  </a:lnTo>
                  <a:lnTo>
                    <a:pt x="6854952" y="2889504"/>
                  </a:lnTo>
                  <a:lnTo>
                    <a:pt x="6970776" y="3025140"/>
                  </a:lnTo>
                  <a:lnTo>
                    <a:pt x="7082028" y="3162300"/>
                  </a:lnTo>
                  <a:lnTo>
                    <a:pt x="7188708" y="3302508"/>
                  </a:lnTo>
                  <a:lnTo>
                    <a:pt x="7292339" y="3444240"/>
                  </a:lnTo>
                  <a:lnTo>
                    <a:pt x="7391400" y="3587496"/>
                  </a:lnTo>
                  <a:lnTo>
                    <a:pt x="7485887" y="3735324"/>
                  </a:lnTo>
                  <a:lnTo>
                    <a:pt x="7575804" y="3883152"/>
                  </a:lnTo>
                  <a:lnTo>
                    <a:pt x="7662672" y="4034028"/>
                  </a:lnTo>
                  <a:lnTo>
                    <a:pt x="7744967" y="4186428"/>
                  </a:lnTo>
                  <a:lnTo>
                    <a:pt x="7822691" y="4340352"/>
                  </a:lnTo>
                  <a:lnTo>
                    <a:pt x="7895843" y="4497324"/>
                  </a:lnTo>
                  <a:lnTo>
                    <a:pt x="7962900" y="4654296"/>
                  </a:lnTo>
                  <a:lnTo>
                    <a:pt x="8026908" y="4814316"/>
                  </a:lnTo>
                  <a:lnTo>
                    <a:pt x="8086343" y="4975860"/>
                  </a:lnTo>
                  <a:lnTo>
                    <a:pt x="8141208" y="5138928"/>
                  </a:lnTo>
                  <a:lnTo>
                    <a:pt x="8189976" y="5303520"/>
                  </a:lnTo>
                  <a:lnTo>
                    <a:pt x="8234172" y="5469636"/>
                  </a:lnTo>
                  <a:lnTo>
                    <a:pt x="8273796" y="5637276"/>
                  </a:lnTo>
                  <a:lnTo>
                    <a:pt x="8308848" y="5806440"/>
                  </a:lnTo>
                  <a:lnTo>
                    <a:pt x="8337804" y="5977128"/>
                  </a:lnTo>
                  <a:lnTo>
                    <a:pt x="8362187" y="6149340"/>
                  </a:lnTo>
                  <a:lnTo>
                    <a:pt x="8380476" y="6321552"/>
                  </a:lnTo>
                  <a:lnTo>
                    <a:pt x="8394191" y="6495288"/>
                  </a:lnTo>
                  <a:lnTo>
                    <a:pt x="8401812" y="6670548"/>
                  </a:lnTo>
                  <a:lnTo>
                    <a:pt x="8404860" y="6847332"/>
                  </a:lnTo>
                  <a:lnTo>
                    <a:pt x="8404860" y="6851904"/>
                  </a:lnTo>
                  <a:lnTo>
                    <a:pt x="8407908" y="6853428"/>
                  </a:lnTo>
                  <a:lnTo>
                    <a:pt x="8415528" y="6853428"/>
                  </a:lnTo>
                  <a:lnTo>
                    <a:pt x="8417052" y="6850380"/>
                  </a:lnTo>
                  <a:lnTo>
                    <a:pt x="8417052" y="6847332"/>
                  </a:lnTo>
                  <a:lnTo>
                    <a:pt x="8415528" y="6670548"/>
                  </a:lnTo>
                  <a:lnTo>
                    <a:pt x="8406384" y="6495288"/>
                  </a:lnTo>
                  <a:lnTo>
                    <a:pt x="8392667" y="6320028"/>
                  </a:lnTo>
                  <a:lnTo>
                    <a:pt x="8374380" y="6146292"/>
                  </a:lnTo>
                  <a:lnTo>
                    <a:pt x="8349996" y="5974080"/>
                  </a:lnTo>
                  <a:lnTo>
                    <a:pt x="8321039" y="5803392"/>
                  </a:lnTo>
                  <a:lnTo>
                    <a:pt x="8285987" y="5634228"/>
                  </a:lnTo>
                  <a:lnTo>
                    <a:pt x="8246363" y="5466588"/>
                  </a:lnTo>
                  <a:lnTo>
                    <a:pt x="8202167" y="5300472"/>
                  </a:lnTo>
                  <a:lnTo>
                    <a:pt x="8151876" y="5134356"/>
                  </a:lnTo>
                  <a:lnTo>
                    <a:pt x="8098535" y="4971288"/>
                  </a:lnTo>
                  <a:lnTo>
                    <a:pt x="8039100" y="4809744"/>
                  </a:lnTo>
                  <a:lnTo>
                    <a:pt x="7975091" y="4649724"/>
                  </a:lnTo>
                  <a:lnTo>
                    <a:pt x="7906511" y="4491228"/>
                  </a:lnTo>
                  <a:lnTo>
                    <a:pt x="7833359" y="4334256"/>
                  </a:lnTo>
                  <a:lnTo>
                    <a:pt x="7755635" y="4180332"/>
                  </a:lnTo>
                  <a:lnTo>
                    <a:pt x="7673339" y="4027932"/>
                  </a:lnTo>
                  <a:lnTo>
                    <a:pt x="7587996" y="3877056"/>
                  </a:lnTo>
                  <a:lnTo>
                    <a:pt x="7496556" y="3727704"/>
                  </a:lnTo>
                  <a:lnTo>
                    <a:pt x="7402067" y="3581400"/>
                  </a:lnTo>
                  <a:lnTo>
                    <a:pt x="7301483" y="3436620"/>
                  </a:lnTo>
                  <a:lnTo>
                    <a:pt x="7199376" y="3294888"/>
                  </a:lnTo>
                  <a:lnTo>
                    <a:pt x="7091172" y="3154680"/>
                  </a:lnTo>
                  <a:lnTo>
                    <a:pt x="6979920" y="3015996"/>
                  </a:lnTo>
                  <a:lnTo>
                    <a:pt x="6864096" y="2880360"/>
                  </a:lnTo>
                  <a:lnTo>
                    <a:pt x="6745224" y="2747772"/>
                  </a:lnTo>
                  <a:lnTo>
                    <a:pt x="6621780" y="2616708"/>
                  </a:lnTo>
                  <a:lnTo>
                    <a:pt x="6495287" y="2488692"/>
                  </a:lnTo>
                  <a:lnTo>
                    <a:pt x="6364224" y="2363724"/>
                  </a:lnTo>
                  <a:lnTo>
                    <a:pt x="6230111" y="2240280"/>
                  </a:lnTo>
                  <a:lnTo>
                    <a:pt x="6092952" y="2119884"/>
                  </a:lnTo>
                  <a:lnTo>
                    <a:pt x="5951220" y="2002536"/>
                  </a:lnTo>
                  <a:lnTo>
                    <a:pt x="5807963" y="1886712"/>
                  </a:lnTo>
                  <a:lnTo>
                    <a:pt x="5660135" y="1775460"/>
                  </a:lnTo>
                  <a:lnTo>
                    <a:pt x="5507735" y="1665732"/>
                  </a:lnTo>
                  <a:lnTo>
                    <a:pt x="5353811" y="1560576"/>
                  </a:lnTo>
                  <a:lnTo>
                    <a:pt x="5196840" y="1456944"/>
                  </a:lnTo>
                  <a:lnTo>
                    <a:pt x="5035296" y="1356360"/>
                  </a:lnTo>
                  <a:lnTo>
                    <a:pt x="4872228" y="1260348"/>
                  </a:lnTo>
                  <a:lnTo>
                    <a:pt x="4706111" y="1165860"/>
                  </a:lnTo>
                  <a:lnTo>
                    <a:pt x="4536948" y="1074420"/>
                  </a:lnTo>
                  <a:lnTo>
                    <a:pt x="4364735" y="987552"/>
                  </a:lnTo>
                  <a:lnTo>
                    <a:pt x="4189476" y="903732"/>
                  </a:lnTo>
                  <a:lnTo>
                    <a:pt x="4012692" y="822960"/>
                  </a:lnTo>
                  <a:lnTo>
                    <a:pt x="3831335" y="745236"/>
                  </a:lnTo>
                  <a:lnTo>
                    <a:pt x="3648455" y="672084"/>
                  </a:lnTo>
                  <a:lnTo>
                    <a:pt x="3464052" y="600456"/>
                  </a:lnTo>
                  <a:lnTo>
                    <a:pt x="3276600" y="534924"/>
                  </a:lnTo>
                  <a:lnTo>
                    <a:pt x="3086099" y="470916"/>
                  </a:lnTo>
                  <a:lnTo>
                    <a:pt x="2894076" y="411480"/>
                  </a:lnTo>
                  <a:lnTo>
                    <a:pt x="2699004" y="355092"/>
                  </a:lnTo>
                  <a:lnTo>
                    <a:pt x="2502408" y="303275"/>
                  </a:lnTo>
                  <a:lnTo>
                    <a:pt x="2304288" y="256032"/>
                  </a:lnTo>
                  <a:lnTo>
                    <a:pt x="2103120" y="211836"/>
                  </a:lnTo>
                  <a:lnTo>
                    <a:pt x="1900427" y="170688"/>
                  </a:lnTo>
                  <a:lnTo>
                    <a:pt x="1696212" y="135636"/>
                  </a:lnTo>
                  <a:lnTo>
                    <a:pt x="1490471" y="103632"/>
                  </a:lnTo>
                  <a:lnTo>
                    <a:pt x="1281683" y="74675"/>
                  </a:lnTo>
                  <a:lnTo>
                    <a:pt x="1072895" y="50292"/>
                  </a:lnTo>
                  <a:lnTo>
                    <a:pt x="647700" y="15240"/>
                  </a:lnTo>
                  <a:lnTo>
                    <a:pt x="432816" y="4572"/>
                  </a:lnTo>
                  <a:lnTo>
                    <a:pt x="271653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59096" y="350519"/>
              <a:ext cx="86995" cy="6858634"/>
            </a:xfrm>
            <a:custGeom>
              <a:avLst/>
              <a:gdLst/>
              <a:ahLst/>
              <a:cxnLst/>
              <a:rect l="l" t="t" r="r" b="b"/>
              <a:pathLst>
                <a:path w="86995" h="6858634">
                  <a:moveTo>
                    <a:pt x="86868" y="0"/>
                  </a:moveTo>
                  <a:lnTo>
                    <a:pt x="86868" y="0"/>
                  </a:lnTo>
                  <a:lnTo>
                    <a:pt x="0" y="0"/>
                  </a:lnTo>
                  <a:lnTo>
                    <a:pt x="0" y="6858013"/>
                  </a:lnTo>
                  <a:lnTo>
                    <a:pt x="10668" y="6858013"/>
                  </a:lnTo>
                  <a:lnTo>
                    <a:pt x="76200" y="6858013"/>
                  </a:lnTo>
                  <a:lnTo>
                    <a:pt x="86868" y="6858013"/>
                  </a:lnTo>
                  <a:lnTo>
                    <a:pt x="86868" y="6853441"/>
                  </a:lnTo>
                  <a:lnTo>
                    <a:pt x="86868" y="6096"/>
                  </a:lnTo>
                  <a:lnTo>
                    <a:pt x="868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97296" y="2631947"/>
              <a:ext cx="3668268" cy="412546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395233" y="26634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37744" y="3806405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66646" y="41874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9969" y="3120631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09595" y="3196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76284" y="510180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42646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56871" y="35778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557007" y="2739580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57144" y="2739580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566331" y="4263580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18919" y="36541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081007" y="37302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18919" y="4720767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494279" y="830122"/>
            <a:ext cx="668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solidFill>
                  <a:srgbClr val="FFFFFF"/>
                </a:solidFill>
              </a:rPr>
              <a:t>Г</a:t>
            </a:r>
            <a:r>
              <a:rPr sz="2400" dirty="0">
                <a:solidFill>
                  <a:srgbClr val="FFFFFF"/>
                </a:solidFill>
              </a:rPr>
              <a:t>раф</a:t>
            </a:r>
            <a:endParaRPr sz="2400"/>
          </a:p>
        </p:txBody>
      </p:sp>
      <p:sp>
        <p:nvSpPr>
          <p:cNvPr id="21" name="object 21"/>
          <p:cNvSpPr txBox="1"/>
          <p:nvPr/>
        </p:nvSpPr>
        <p:spPr>
          <a:xfrm>
            <a:off x="6116828" y="830122"/>
            <a:ext cx="310070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0940" marR="5080" indent="-115824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Минимално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покриващо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дърво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30096" y="2403348"/>
            <a:ext cx="3058667" cy="41254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18331" y="2434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20496" y="2633472"/>
            <a:ext cx="3592195" cy="3665220"/>
            <a:chOff x="920496" y="2633472"/>
            <a:chExt cx="3592195" cy="3665220"/>
          </a:xfrm>
        </p:grpSpPr>
        <p:sp>
          <p:nvSpPr>
            <p:cNvPr id="25" name="object 25"/>
            <p:cNvSpPr/>
            <p:nvPr/>
          </p:nvSpPr>
          <p:spPr>
            <a:xfrm>
              <a:off x="2749296" y="2796539"/>
              <a:ext cx="1610995" cy="3270885"/>
            </a:xfrm>
            <a:custGeom>
              <a:avLst/>
              <a:gdLst/>
              <a:ahLst/>
              <a:cxnLst/>
              <a:rect l="l" t="t" r="r" b="b"/>
              <a:pathLst>
                <a:path w="1610995" h="3270885">
                  <a:moveTo>
                    <a:pt x="163068" y="3268980"/>
                  </a:moveTo>
                  <a:lnTo>
                    <a:pt x="10668" y="68580"/>
                  </a:lnTo>
                  <a:lnTo>
                    <a:pt x="0" y="70104"/>
                  </a:lnTo>
                  <a:lnTo>
                    <a:pt x="152400" y="3270504"/>
                  </a:lnTo>
                  <a:lnTo>
                    <a:pt x="163068" y="3268980"/>
                  </a:lnTo>
                  <a:close/>
                </a:path>
                <a:path w="1610995" h="3270885">
                  <a:moveTo>
                    <a:pt x="1447800" y="6096"/>
                  </a:moveTo>
                  <a:lnTo>
                    <a:pt x="1440180" y="0"/>
                  </a:lnTo>
                  <a:lnTo>
                    <a:pt x="925068" y="589788"/>
                  </a:lnTo>
                  <a:lnTo>
                    <a:pt x="932688" y="595884"/>
                  </a:lnTo>
                  <a:lnTo>
                    <a:pt x="1447800" y="6096"/>
                  </a:lnTo>
                  <a:close/>
                </a:path>
                <a:path w="1610995" h="3270885">
                  <a:moveTo>
                    <a:pt x="1610868" y="70104"/>
                  </a:moveTo>
                  <a:lnTo>
                    <a:pt x="1600200" y="68580"/>
                  </a:lnTo>
                  <a:lnTo>
                    <a:pt x="1524000" y="601980"/>
                  </a:lnTo>
                  <a:lnTo>
                    <a:pt x="1534668" y="603504"/>
                  </a:lnTo>
                  <a:lnTo>
                    <a:pt x="1610868" y="701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49268" y="5379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44696" y="5375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1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87068" y="56083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2496" y="56037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245364" y="466344"/>
                  </a:move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close/>
                </a:path>
                <a:path w="467994" h="467995">
                  <a:moveTo>
                    <a:pt x="257556" y="1524"/>
                  </a:moveTo>
                  <a:lnTo>
                    <a:pt x="210312" y="1524"/>
                  </a:lnTo>
                  <a:lnTo>
                    <a:pt x="185928" y="6095"/>
                  </a:lnTo>
                  <a:lnTo>
                    <a:pt x="143256" y="18287"/>
                  </a:lnTo>
                  <a:lnTo>
                    <a:pt x="85343" y="53339"/>
                  </a:lnTo>
                  <a:lnTo>
                    <a:pt x="53340" y="85343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6" y="345947"/>
                  </a:lnTo>
                  <a:lnTo>
                    <a:pt x="53340" y="382524"/>
                  </a:lnTo>
                  <a:lnTo>
                    <a:pt x="85343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2" y="167639"/>
                  </a:lnTo>
                  <a:lnTo>
                    <a:pt x="36576" y="126492"/>
                  </a:lnTo>
                  <a:lnTo>
                    <a:pt x="60960" y="91439"/>
                  </a:lnTo>
                  <a:lnTo>
                    <a:pt x="91440" y="60960"/>
                  </a:lnTo>
                  <a:lnTo>
                    <a:pt x="128016" y="36575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303276" y="10668"/>
                  </a:lnTo>
                  <a:lnTo>
                    <a:pt x="280416" y="4572"/>
                  </a:lnTo>
                  <a:lnTo>
                    <a:pt x="257556" y="1524"/>
                  </a:lnTo>
                  <a:close/>
                </a:path>
                <a:path w="467994" h="467995">
                  <a:moveTo>
                    <a:pt x="303276" y="10668"/>
                  </a:moveTo>
                  <a:lnTo>
                    <a:pt x="257556" y="10668"/>
                  </a:lnTo>
                  <a:lnTo>
                    <a:pt x="300228" y="19812"/>
                  </a:lnTo>
                  <a:lnTo>
                    <a:pt x="321564" y="27431"/>
                  </a:lnTo>
                  <a:lnTo>
                    <a:pt x="359664" y="48768"/>
                  </a:lnTo>
                  <a:lnTo>
                    <a:pt x="406908" y="91439"/>
                  </a:lnTo>
                  <a:lnTo>
                    <a:pt x="431292" y="128016"/>
                  </a:lnTo>
                  <a:lnTo>
                    <a:pt x="448056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5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1" y="457200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2" y="121919"/>
                  </a:lnTo>
                  <a:lnTo>
                    <a:pt x="414528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6" y="10668"/>
                  </a:lnTo>
                  <a:close/>
                </a:path>
                <a:path w="467994" h="467995">
                  <a:moveTo>
                    <a:pt x="233172" y="0"/>
                  </a:moveTo>
                  <a:lnTo>
                    <a:pt x="220980" y="1524"/>
                  </a:lnTo>
                  <a:lnTo>
                    <a:pt x="245364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25068" y="32461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20496" y="2633471"/>
              <a:ext cx="3363595" cy="3665220"/>
            </a:xfrm>
            <a:custGeom>
              <a:avLst/>
              <a:gdLst/>
              <a:ahLst/>
              <a:cxnLst/>
              <a:rect l="l" t="t" r="r" b="b"/>
              <a:pathLst>
                <a:path w="3363595" h="3665220">
                  <a:moveTo>
                    <a:pt x="1607820" y="7620"/>
                  </a:moveTo>
                  <a:lnTo>
                    <a:pt x="1603248" y="0"/>
                  </a:lnTo>
                  <a:lnTo>
                    <a:pt x="395922" y="673608"/>
                  </a:lnTo>
                  <a:lnTo>
                    <a:pt x="382524" y="661416"/>
                  </a:lnTo>
                  <a:lnTo>
                    <a:pt x="324612" y="626364"/>
                  </a:lnTo>
                  <a:lnTo>
                    <a:pt x="280416" y="612648"/>
                  </a:lnTo>
                  <a:lnTo>
                    <a:pt x="257556" y="609600"/>
                  </a:lnTo>
                  <a:lnTo>
                    <a:pt x="245364" y="609600"/>
                  </a:lnTo>
                  <a:lnTo>
                    <a:pt x="233172" y="608076"/>
                  </a:lnTo>
                  <a:lnTo>
                    <a:pt x="220980" y="609600"/>
                  </a:lnTo>
                  <a:lnTo>
                    <a:pt x="210312" y="609600"/>
                  </a:lnTo>
                  <a:lnTo>
                    <a:pt x="185928" y="614172"/>
                  </a:lnTo>
                  <a:lnTo>
                    <a:pt x="143256" y="626364"/>
                  </a:lnTo>
                  <a:lnTo>
                    <a:pt x="85344" y="661416"/>
                  </a:lnTo>
                  <a:lnTo>
                    <a:pt x="53340" y="693420"/>
                  </a:lnTo>
                  <a:lnTo>
                    <a:pt x="18288" y="751332"/>
                  </a:lnTo>
                  <a:lnTo>
                    <a:pt x="4572" y="795528"/>
                  </a:lnTo>
                  <a:lnTo>
                    <a:pt x="1524" y="818388"/>
                  </a:lnTo>
                  <a:lnTo>
                    <a:pt x="1524" y="830580"/>
                  </a:lnTo>
                  <a:lnTo>
                    <a:pt x="0" y="842772"/>
                  </a:lnTo>
                  <a:lnTo>
                    <a:pt x="1524" y="853440"/>
                  </a:lnTo>
                  <a:lnTo>
                    <a:pt x="1524" y="865632"/>
                  </a:lnTo>
                  <a:lnTo>
                    <a:pt x="10668" y="911352"/>
                  </a:lnTo>
                  <a:lnTo>
                    <a:pt x="28956" y="954024"/>
                  </a:lnTo>
                  <a:lnTo>
                    <a:pt x="53340" y="990600"/>
                  </a:lnTo>
                  <a:lnTo>
                    <a:pt x="85344" y="1022604"/>
                  </a:lnTo>
                  <a:lnTo>
                    <a:pt x="143256" y="1057656"/>
                  </a:lnTo>
                  <a:lnTo>
                    <a:pt x="210312" y="1074420"/>
                  </a:lnTo>
                  <a:lnTo>
                    <a:pt x="222504" y="1074420"/>
                  </a:lnTo>
                  <a:lnTo>
                    <a:pt x="234696" y="1075944"/>
                  </a:lnTo>
                  <a:lnTo>
                    <a:pt x="245364" y="1074420"/>
                  </a:lnTo>
                  <a:lnTo>
                    <a:pt x="257556" y="1074420"/>
                  </a:lnTo>
                  <a:lnTo>
                    <a:pt x="303276" y="1065276"/>
                  </a:lnTo>
                  <a:lnTo>
                    <a:pt x="345948" y="1046988"/>
                  </a:lnTo>
                  <a:lnTo>
                    <a:pt x="382524" y="1022604"/>
                  </a:lnTo>
                  <a:lnTo>
                    <a:pt x="394855" y="1011389"/>
                  </a:lnTo>
                  <a:lnTo>
                    <a:pt x="678180" y="1368552"/>
                  </a:lnTo>
                  <a:lnTo>
                    <a:pt x="685800" y="1362456"/>
                  </a:lnTo>
                  <a:lnTo>
                    <a:pt x="401866" y="1004531"/>
                  </a:lnTo>
                  <a:lnTo>
                    <a:pt x="414528" y="990600"/>
                  </a:lnTo>
                  <a:lnTo>
                    <a:pt x="428244" y="972312"/>
                  </a:lnTo>
                  <a:lnTo>
                    <a:pt x="449580" y="932688"/>
                  </a:lnTo>
                  <a:lnTo>
                    <a:pt x="457200" y="911352"/>
                  </a:lnTo>
                  <a:lnTo>
                    <a:pt x="466344" y="865632"/>
                  </a:lnTo>
                  <a:lnTo>
                    <a:pt x="466344" y="853440"/>
                  </a:lnTo>
                  <a:lnTo>
                    <a:pt x="467868" y="841248"/>
                  </a:lnTo>
                  <a:lnTo>
                    <a:pt x="466344" y="829056"/>
                  </a:lnTo>
                  <a:lnTo>
                    <a:pt x="466344" y="818388"/>
                  </a:lnTo>
                  <a:lnTo>
                    <a:pt x="461772" y="794004"/>
                  </a:lnTo>
                  <a:lnTo>
                    <a:pt x="457200" y="772668"/>
                  </a:lnTo>
                  <a:lnTo>
                    <a:pt x="457200" y="819912"/>
                  </a:lnTo>
                  <a:lnTo>
                    <a:pt x="457200" y="865632"/>
                  </a:lnTo>
                  <a:lnTo>
                    <a:pt x="448056" y="908304"/>
                  </a:lnTo>
                  <a:lnTo>
                    <a:pt x="431292" y="949452"/>
                  </a:lnTo>
                  <a:lnTo>
                    <a:pt x="406908" y="984504"/>
                  </a:lnTo>
                  <a:lnTo>
                    <a:pt x="376428" y="1014984"/>
                  </a:lnTo>
                  <a:lnTo>
                    <a:pt x="339852" y="1039368"/>
                  </a:lnTo>
                  <a:lnTo>
                    <a:pt x="300228" y="1056132"/>
                  </a:lnTo>
                  <a:lnTo>
                    <a:pt x="256032" y="1065276"/>
                  </a:lnTo>
                  <a:lnTo>
                    <a:pt x="210312" y="1065276"/>
                  </a:lnTo>
                  <a:lnTo>
                    <a:pt x="167640" y="1056132"/>
                  </a:lnTo>
                  <a:lnTo>
                    <a:pt x="126492" y="1039368"/>
                  </a:lnTo>
                  <a:lnTo>
                    <a:pt x="91440" y="1014984"/>
                  </a:lnTo>
                  <a:lnTo>
                    <a:pt x="60960" y="984504"/>
                  </a:lnTo>
                  <a:lnTo>
                    <a:pt x="36576" y="947928"/>
                  </a:lnTo>
                  <a:lnTo>
                    <a:pt x="19812" y="908304"/>
                  </a:lnTo>
                  <a:lnTo>
                    <a:pt x="10668" y="864108"/>
                  </a:lnTo>
                  <a:lnTo>
                    <a:pt x="10668" y="818388"/>
                  </a:lnTo>
                  <a:lnTo>
                    <a:pt x="19812" y="775716"/>
                  </a:lnTo>
                  <a:lnTo>
                    <a:pt x="36576" y="734568"/>
                  </a:lnTo>
                  <a:lnTo>
                    <a:pt x="60960" y="699516"/>
                  </a:lnTo>
                  <a:lnTo>
                    <a:pt x="91440" y="669036"/>
                  </a:lnTo>
                  <a:lnTo>
                    <a:pt x="128016" y="644652"/>
                  </a:lnTo>
                  <a:lnTo>
                    <a:pt x="167640" y="627888"/>
                  </a:lnTo>
                  <a:lnTo>
                    <a:pt x="211836" y="618744"/>
                  </a:lnTo>
                  <a:lnTo>
                    <a:pt x="257556" y="618744"/>
                  </a:lnTo>
                  <a:lnTo>
                    <a:pt x="300228" y="627888"/>
                  </a:lnTo>
                  <a:lnTo>
                    <a:pt x="341376" y="644652"/>
                  </a:lnTo>
                  <a:lnTo>
                    <a:pt x="376428" y="669036"/>
                  </a:lnTo>
                  <a:lnTo>
                    <a:pt x="406908" y="699516"/>
                  </a:lnTo>
                  <a:lnTo>
                    <a:pt x="431292" y="736092"/>
                  </a:lnTo>
                  <a:lnTo>
                    <a:pt x="448056" y="775716"/>
                  </a:lnTo>
                  <a:lnTo>
                    <a:pt x="457200" y="819912"/>
                  </a:lnTo>
                  <a:lnTo>
                    <a:pt x="457200" y="772668"/>
                  </a:lnTo>
                  <a:lnTo>
                    <a:pt x="438912" y="729996"/>
                  </a:lnTo>
                  <a:lnTo>
                    <a:pt x="414528" y="693420"/>
                  </a:lnTo>
                  <a:lnTo>
                    <a:pt x="403364" y="681151"/>
                  </a:lnTo>
                  <a:lnTo>
                    <a:pt x="1607820" y="7620"/>
                  </a:lnTo>
                  <a:close/>
                </a:path>
                <a:path w="3363595" h="3665220">
                  <a:moveTo>
                    <a:pt x="1760220" y="3657600"/>
                  </a:moveTo>
                  <a:lnTo>
                    <a:pt x="1159764" y="3361944"/>
                  </a:lnTo>
                  <a:lnTo>
                    <a:pt x="1155192" y="3371088"/>
                  </a:lnTo>
                  <a:lnTo>
                    <a:pt x="1755648" y="3665220"/>
                  </a:lnTo>
                  <a:lnTo>
                    <a:pt x="1760220" y="3657600"/>
                  </a:lnTo>
                  <a:close/>
                </a:path>
                <a:path w="3363595" h="3665220">
                  <a:moveTo>
                    <a:pt x="3198876" y="3140964"/>
                  </a:moveTo>
                  <a:lnTo>
                    <a:pt x="3194304" y="3133344"/>
                  </a:lnTo>
                  <a:lnTo>
                    <a:pt x="2212848" y="3657600"/>
                  </a:lnTo>
                  <a:lnTo>
                    <a:pt x="2217420" y="3665220"/>
                  </a:lnTo>
                  <a:lnTo>
                    <a:pt x="3198876" y="3140964"/>
                  </a:lnTo>
                  <a:close/>
                </a:path>
                <a:path w="3363595" h="3665220">
                  <a:moveTo>
                    <a:pt x="3200400" y="2811780"/>
                  </a:moveTo>
                  <a:lnTo>
                    <a:pt x="2761488" y="2144268"/>
                  </a:lnTo>
                  <a:lnTo>
                    <a:pt x="2753868" y="2148840"/>
                  </a:lnTo>
                  <a:lnTo>
                    <a:pt x="3192780" y="2816352"/>
                  </a:lnTo>
                  <a:lnTo>
                    <a:pt x="3200400" y="2811780"/>
                  </a:lnTo>
                  <a:close/>
                </a:path>
                <a:path w="3363595" h="3665220">
                  <a:moveTo>
                    <a:pt x="3363468" y="1222248"/>
                  </a:moveTo>
                  <a:lnTo>
                    <a:pt x="3352800" y="1222248"/>
                  </a:lnTo>
                  <a:lnTo>
                    <a:pt x="3352800" y="2746248"/>
                  </a:lnTo>
                  <a:lnTo>
                    <a:pt x="3363468" y="2746248"/>
                  </a:lnTo>
                  <a:lnTo>
                    <a:pt x="3363468" y="12222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461020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289744" y="3958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99382" y="4034993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23246" y="28920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32871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899382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56557" y="441604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613471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99246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65744" y="2739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299246" y="33492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908871" y="4263580"/>
            <a:ext cx="204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79971" y="33492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680284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280420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689607" y="4034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442195" y="34255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04284" y="35016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42195" y="4492180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758695" y="4389120"/>
            <a:ext cx="163195" cy="1221105"/>
          </a:xfrm>
          <a:custGeom>
            <a:avLst/>
            <a:gdLst/>
            <a:ahLst/>
            <a:cxnLst/>
            <a:rect l="l" t="t" r="r" b="b"/>
            <a:pathLst>
              <a:path w="163194" h="1221104">
                <a:moveTo>
                  <a:pt x="10668" y="0"/>
                </a:moveTo>
                <a:lnTo>
                  <a:pt x="0" y="1523"/>
                </a:lnTo>
                <a:lnTo>
                  <a:pt x="152400" y="1220723"/>
                </a:lnTo>
                <a:lnTo>
                  <a:pt x="163068" y="1219200"/>
                </a:lnTo>
                <a:lnTo>
                  <a:pt x="106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366058" y="5273684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04284" y="5502271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H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9081007" y="5730859"/>
            <a:ext cx="8509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718782" y="5959446"/>
            <a:ext cx="15430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746918" y="6035595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299246" y="611191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dirty="0"/>
              <a:t>J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8623820" y="6264180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175969" y="6340496"/>
            <a:ext cx="114935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709458" y="6416633"/>
            <a:ext cx="95250" cy="222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0"/>
              </a:lnSpc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417560" cy="6853555"/>
          </a:xfrm>
          <a:custGeom>
            <a:avLst/>
            <a:gdLst/>
            <a:ahLst/>
            <a:cxnLst/>
            <a:rect l="l" t="t" r="r" b="b"/>
            <a:pathLst>
              <a:path w="8417560" h="6853555">
                <a:moveTo>
                  <a:pt x="271653" y="0"/>
                </a:moveTo>
                <a:lnTo>
                  <a:pt x="0" y="0"/>
                </a:lnTo>
                <a:lnTo>
                  <a:pt x="0" y="9144"/>
                </a:lnTo>
                <a:lnTo>
                  <a:pt x="217931" y="10668"/>
                </a:lnTo>
                <a:lnTo>
                  <a:pt x="432816" y="18288"/>
                </a:lnTo>
                <a:lnTo>
                  <a:pt x="647700" y="28956"/>
                </a:lnTo>
                <a:lnTo>
                  <a:pt x="859536" y="44196"/>
                </a:lnTo>
                <a:lnTo>
                  <a:pt x="1071371" y="64008"/>
                </a:lnTo>
                <a:lnTo>
                  <a:pt x="1280159" y="86868"/>
                </a:lnTo>
                <a:lnTo>
                  <a:pt x="1488948" y="115824"/>
                </a:lnTo>
                <a:lnTo>
                  <a:pt x="1694688" y="147828"/>
                </a:lnTo>
                <a:lnTo>
                  <a:pt x="1898904" y="184404"/>
                </a:lnTo>
                <a:lnTo>
                  <a:pt x="2101596" y="224028"/>
                </a:lnTo>
                <a:lnTo>
                  <a:pt x="2301240" y="268224"/>
                </a:lnTo>
                <a:lnTo>
                  <a:pt x="2499360" y="315468"/>
                </a:lnTo>
                <a:lnTo>
                  <a:pt x="2891028" y="423672"/>
                </a:lnTo>
                <a:lnTo>
                  <a:pt x="3083052" y="483108"/>
                </a:lnTo>
                <a:lnTo>
                  <a:pt x="3272028" y="545592"/>
                </a:lnTo>
                <a:lnTo>
                  <a:pt x="3459479" y="612648"/>
                </a:lnTo>
                <a:lnTo>
                  <a:pt x="3643883" y="682751"/>
                </a:lnTo>
                <a:lnTo>
                  <a:pt x="3826764" y="757428"/>
                </a:lnTo>
                <a:lnTo>
                  <a:pt x="4006596" y="833628"/>
                </a:lnTo>
                <a:lnTo>
                  <a:pt x="4184904" y="914400"/>
                </a:lnTo>
                <a:lnTo>
                  <a:pt x="4358640" y="999744"/>
                </a:lnTo>
                <a:lnTo>
                  <a:pt x="4530852" y="1086612"/>
                </a:lnTo>
                <a:lnTo>
                  <a:pt x="4700016" y="1176528"/>
                </a:lnTo>
                <a:lnTo>
                  <a:pt x="4866132" y="1271016"/>
                </a:lnTo>
                <a:lnTo>
                  <a:pt x="5029200" y="1367028"/>
                </a:lnTo>
                <a:lnTo>
                  <a:pt x="5189220" y="1467612"/>
                </a:lnTo>
                <a:lnTo>
                  <a:pt x="5347716" y="1571244"/>
                </a:lnTo>
                <a:lnTo>
                  <a:pt x="5501640" y="1676400"/>
                </a:lnTo>
                <a:lnTo>
                  <a:pt x="5652516" y="1786128"/>
                </a:lnTo>
                <a:lnTo>
                  <a:pt x="5800343" y="1897380"/>
                </a:lnTo>
                <a:lnTo>
                  <a:pt x="5943600" y="2011680"/>
                </a:lnTo>
                <a:lnTo>
                  <a:pt x="6085332" y="2129028"/>
                </a:lnTo>
                <a:lnTo>
                  <a:pt x="6222491" y="2249424"/>
                </a:lnTo>
                <a:lnTo>
                  <a:pt x="6356604" y="2372868"/>
                </a:lnTo>
                <a:lnTo>
                  <a:pt x="6486143" y="2497836"/>
                </a:lnTo>
                <a:lnTo>
                  <a:pt x="6612635" y="2625852"/>
                </a:lnTo>
                <a:lnTo>
                  <a:pt x="6736080" y="2756916"/>
                </a:lnTo>
                <a:lnTo>
                  <a:pt x="6854952" y="2889504"/>
                </a:lnTo>
                <a:lnTo>
                  <a:pt x="6970776" y="3025140"/>
                </a:lnTo>
                <a:lnTo>
                  <a:pt x="7082028" y="3162300"/>
                </a:lnTo>
                <a:lnTo>
                  <a:pt x="7188708" y="3302508"/>
                </a:lnTo>
                <a:lnTo>
                  <a:pt x="7292339" y="3444240"/>
                </a:lnTo>
                <a:lnTo>
                  <a:pt x="7391400" y="3587496"/>
                </a:lnTo>
                <a:lnTo>
                  <a:pt x="7485887" y="3735324"/>
                </a:lnTo>
                <a:lnTo>
                  <a:pt x="7575804" y="3883152"/>
                </a:lnTo>
                <a:lnTo>
                  <a:pt x="7662672" y="4034028"/>
                </a:lnTo>
                <a:lnTo>
                  <a:pt x="7744967" y="4186428"/>
                </a:lnTo>
                <a:lnTo>
                  <a:pt x="7822691" y="4340352"/>
                </a:lnTo>
                <a:lnTo>
                  <a:pt x="7895843" y="4497324"/>
                </a:lnTo>
                <a:lnTo>
                  <a:pt x="7962900" y="4654296"/>
                </a:lnTo>
                <a:lnTo>
                  <a:pt x="8026908" y="4814316"/>
                </a:lnTo>
                <a:lnTo>
                  <a:pt x="8086343" y="4975860"/>
                </a:lnTo>
                <a:lnTo>
                  <a:pt x="8141208" y="5138928"/>
                </a:lnTo>
                <a:lnTo>
                  <a:pt x="8189976" y="5303520"/>
                </a:lnTo>
                <a:lnTo>
                  <a:pt x="8234172" y="5469636"/>
                </a:lnTo>
                <a:lnTo>
                  <a:pt x="8273796" y="5637276"/>
                </a:lnTo>
                <a:lnTo>
                  <a:pt x="8308848" y="5806440"/>
                </a:lnTo>
                <a:lnTo>
                  <a:pt x="8337804" y="5977128"/>
                </a:lnTo>
                <a:lnTo>
                  <a:pt x="8362187" y="6149340"/>
                </a:lnTo>
                <a:lnTo>
                  <a:pt x="8380476" y="6321552"/>
                </a:lnTo>
                <a:lnTo>
                  <a:pt x="8394191" y="6495288"/>
                </a:lnTo>
                <a:lnTo>
                  <a:pt x="8401812" y="6670548"/>
                </a:lnTo>
                <a:lnTo>
                  <a:pt x="8404860" y="6847332"/>
                </a:lnTo>
                <a:lnTo>
                  <a:pt x="8404860" y="6851904"/>
                </a:lnTo>
                <a:lnTo>
                  <a:pt x="8407908" y="6853428"/>
                </a:lnTo>
                <a:lnTo>
                  <a:pt x="8415528" y="6853428"/>
                </a:lnTo>
                <a:lnTo>
                  <a:pt x="8417052" y="6850380"/>
                </a:lnTo>
                <a:lnTo>
                  <a:pt x="8417052" y="6847332"/>
                </a:lnTo>
                <a:lnTo>
                  <a:pt x="8415528" y="6670548"/>
                </a:lnTo>
                <a:lnTo>
                  <a:pt x="8406384" y="6495288"/>
                </a:lnTo>
                <a:lnTo>
                  <a:pt x="8392667" y="6320028"/>
                </a:lnTo>
                <a:lnTo>
                  <a:pt x="8374380" y="6146292"/>
                </a:lnTo>
                <a:lnTo>
                  <a:pt x="8349996" y="5974080"/>
                </a:lnTo>
                <a:lnTo>
                  <a:pt x="8321039" y="5803392"/>
                </a:lnTo>
                <a:lnTo>
                  <a:pt x="8285987" y="5634228"/>
                </a:lnTo>
                <a:lnTo>
                  <a:pt x="8246363" y="5466588"/>
                </a:lnTo>
                <a:lnTo>
                  <a:pt x="8202167" y="5300472"/>
                </a:lnTo>
                <a:lnTo>
                  <a:pt x="8151876" y="5134356"/>
                </a:lnTo>
                <a:lnTo>
                  <a:pt x="8098535" y="4971288"/>
                </a:lnTo>
                <a:lnTo>
                  <a:pt x="8039100" y="4809744"/>
                </a:lnTo>
                <a:lnTo>
                  <a:pt x="7975091" y="4649724"/>
                </a:lnTo>
                <a:lnTo>
                  <a:pt x="7906511" y="4491228"/>
                </a:lnTo>
                <a:lnTo>
                  <a:pt x="7833359" y="4334256"/>
                </a:lnTo>
                <a:lnTo>
                  <a:pt x="7755635" y="4180332"/>
                </a:lnTo>
                <a:lnTo>
                  <a:pt x="7673339" y="4027932"/>
                </a:lnTo>
                <a:lnTo>
                  <a:pt x="7587996" y="3877056"/>
                </a:lnTo>
                <a:lnTo>
                  <a:pt x="7496556" y="3727704"/>
                </a:lnTo>
                <a:lnTo>
                  <a:pt x="7402067" y="3581400"/>
                </a:lnTo>
                <a:lnTo>
                  <a:pt x="7301483" y="3436620"/>
                </a:lnTo>
                <a:lnTo>
                  <a:pt x="7199376" y="3294888"/>
                </a:lnTo>
                <a:lnTo>
                  <a:pt x="7091172" y="3154680"/>
                </a:lnTo>
                <a:lnTo>
                  <a:pt x="6979920" y="3015996"/>
                </a:lnTo>
                <a:lnTo>
                  <a:pt x="6864096" y="2880360"/>
                </a:lnTo>
                <a:lnTo>
                  <a:pt x="6745224" y="2747772"/>
                </a:lnTo>
                <a:lnTo>
                  <a:pt x="6621780" y="2616708"/>
                </a:lnTo>
                <a:lnTo>
                  <a:pt x="6495287" y="2488692"/>
                </a:lnTo>
                <a:lnTo>
                  <a:pt x="6364224" y="2363724"/>
                </a:lnTo>
                <a:lnTo>
                  <a:pt x="6230111" y="2240280"/>
                </a:lnTo>
                <a:lnTo>
                  <a:pt x="6092952" y="2119884"/>
                </a:lnTo>
                <a:lnTo>
                  <a:pt x="5951220" y="2002536"/>
                </a:lnTo>
                <a:lnTo>
                  <a:pt x="5807963" y="1886712"/>
                </a:lnTo>
                <a:lnTo>
                  <a:pt x="5660135" y="1775460"/>
                </a:lnTo>
                <a:lnTo>
                  <a:pt x="5507735" y="1665732"/>
                </a:lnTo>
                <a:lnTo>
                  <a:pt x="5353811" y="1560576"/>
                </a:lnTo>
                <a:lnTo>
                  <a:pt x="5196840" y="1456944"/>
                </a:lnTo>
                <a:lnTo>
                  <a:pt x="5035296" y="1356360"/>
                </a:lnTo>
                <a:lnTo>
                  <a:pt x="4872228" y="1260348"/>
                </a:lnTo>
                <a:lnTo>
                  <a:pt x="4706111" y="1165860"/>
                </a:lnTo>
                <a:lnTo>
                  <a:pt x="4536948" y="1074420"/>
                </a:lnTo>
                <a:lnTo>
                  <a:pt x="4364735" y="987552"/>
                </a:lnTo>
                <a:lnTo>
                  <a:pt x="4189476" y="903732"/>
                </a:lnTo>
                <a:lnTo>
                  <a:pt x="4012692" y="822960"/>
                </a:lnTo>
                <a:lnTo>
                  <a:pt x="3831335" y="745236"/>
                </a:lnTo>
                <a:lnTo>
                  <a:pt x="3648455" y="672084"/>
                </a:lnTo>
                <a:lnTo>
                  <a:pt x="3464052" y="600456"/>
                </a:lnTo>
                <a:lnTo>
                  <a:pt x="3276600" y="534924"/>
                </a:lnTo>
                <a:lnTo>
                  <a:pt x="3086099" y="470916"/>
                </a:lnTo>
                <a:lnTo>
                  <a:pt x="2894076" y="411480"/>
                </a:lnTo>
                <a:lnTo>
                  <a:pt x="2699004" y="355092"/>
                </a:lnTo>
                <a:lnTo>
                  <a:pt x="2502408" y="303275"/>
                </a:lnTo>
                <a:lnTo>
                  <a:pt x="2304288" y="256032"/>
                </a:lnTo>
                <a:lnTo>
                  <a:pt x="2103120" y="211836"/>
                </a:lnTo>
                <a:lnTo>
                  <a:pt x="1900427" y="170688"/>
                </a:lnTo>
                <a:lnTo>
                  <a:pt x="1696212" y="135636"/>
                </a:lnTo>
                <a:lnTo>
                  <a:pt x="1490471" y="103632"/>
                </a:lnTo>
                <a:lnTo>
                  <a:pt x="1281683" y="74675"/>
                </a:lnTo>
                <a:lnTo>
                  <a:pt x="1072895" y="50292"/>
                </a:lnTo>
                <a:lnTo>
                  <a:pt x="647700" y="15240"/>
                </a:lnTo>
                <a:lnTo>
                  <a:pt x="432816" y="4572"/>
                </a:lnTo>
                <a:lnTo>
                  <a:pt x="27165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70099" y="444703"/>
            <a:ext cx="6147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" dirty="0"/>
              <a:t>Анализ </a:t>
            </a:r>
            <a:r>
              <a:rPr spc="-5" dirty="0"/>
              <a:t>на </a:t>
            </a:r>
            <a:r>
              <a:rPr spc="-10" dirty="0"/>
              <a:t>алгоритъма </a:t>
            </a:r>
            <a:r>
              <a:rPr dirty="0"/>
              <a:t>на</a:t>
            </a:r>
            <a:r>
              <a:rPr spc="-75" dirty="0"/>
              <a:t> </a:t>
            </a:r>
            <a:r>
              <a:rPr spc="-5" dirty="0"/>
              <a:t>Прим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2668" y="1108405"/>
            <a:ext cx="9144000" cy="86360"/>
            <a:chOff x="772668" y="1108405"/>
            <a:chExt cx="9144000" cy="86360"/>
          </a:xfrm>
        </p:grpSpPr>
        <p:sp>
          <p:nvSpPr>
            <p:cNvPr id="5" name="object 5"/>
            <p:cNvSpPr/>
            <p:nvPr/>
          </p:nvSpPr>
          <p:spPr>
            <a:xfrm>
              <a:off x="772668" y="1112520"/>
              <a:ext cx="9144000" cy="76200"/>
            </a:xfrm>
            <a:custGeom>
              <a:avLst/>
              <a:gdLst/>
              <a:ahLst/>
              <a:cxnLst/>
              <a:rect l="l" t="t" r="r" b="b"/>
              <a:pathLst>
                <a:path w="9144000" h="76200">
                  <a:moveTo>
                    <a:pt x="91440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0" y="76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2668" y="1108404"/>
              <a:ext cx="9144000" cy="86360"/>
            </a:xfrm>
            <a:custGeom>
              <a:avLst/>
              <a:gdLst/>
              <a:ahLst/>
              <a:cxnLst/>
              <a:rect l="l" t="t" r="r" b="b"/>
              <a:pathLst>
                <a:path w="9144000" h="86359">
                  <a:moveTo>
                    <a:pt x="914400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0" y="75742"/>
                  </a:lnTo>
                  <a:lnTo>
                    <a:pt x="609" y="76200"/>
                  </a:lnTo>
                  <a:lnTo>
                    <a:pt x="0" y="76200"/>
                  </a:lnTo>
                  <a:lnTo>
                    <a:pt x="0" y="80010"/>
                  </a:lnTo>
                  <a:lnTo>
                    <a:pt x="0" y="86360"/>
                  </a:lnTo>
                  <a:lnTo>
                    <a:pt x="9144000" y="86360"/>
                  </a:lnTo>
                  <a:lnTo>
                    <a:pt x="9144000" y="80314"/>
                  </a:lnTo>
                  <a:lnTo>
                    <a:pt x="9144000" y="80010"/>
                  </a:lnTo>
                  <a:lnTo>
                    <a:pt x="9144000" y="75742"/>
                  </a:lnTo>
                  <a:lnTo>
                    <a:pt x="9144000" y="10210"/>
                  </a:lnTo>
                  <a:lnTo>
                    <a:pt x="9144000" y="4114"/>
                  </a:lnTo>
                  <a:lnTo>
                    <a:pt x="9139428" y="4114"/>
                  </a:lnTo>
                  <a:lnTo>
                    <a:pt x="9139428" y="10210"/>
                  </a:lnTo>
                  <a:lnTo>
                    <a:pt x="9139428" y="75742"/>
                  </a:lnTo>
                  <a:lnTo>
                    <a:pt x="6096" y="75742"/>
                  </a:lnTo>
                  <a:lnTo>
                    <a:pt x="6096" y="10210"/>
                  </a:lnTo>
                  <a:lnTo>
                    <a:pt x="9139428" y="10210"/>
                  </a:lnTo>
                  <a:lnTo>
                    <a:pt x="9139428" y="4114"/>
                  </a:lnTo>
                  <a:lnTo>
                    <a:pt x="6096" y="4114"/>
                  </a:lnTo>
                  <a:lnTo>
                    <a:pt x="5689" y="4521"/>
                  </a:lnTo>
                  <a:lnTo>
                    <a:pt x="5689" y="80010"/>
                  </a:lnTo>
                  <a:lnTo>
                    <a:pt x="3136" y="80010"/>
                  </a:lnTo>
                  <a:lnTo>
                    <a:pt x="3136" y="78105"/>
                  </a:lnTo>
                  <a:lnTo>
                    <a:pt x="5689" y="80010"/>
                  </a:lnTo>
                  <a:lnTo>
                    <a:pt x="5689" y="4521"/>
                  </a:lnTo>
                  <a:lnTo>
                    <a:pt x="3225" y="6985"/>
                  </a:lnTo>
                  <a:lnTo>
                    <a:pt x="3225" y="3810"/>
                  </a:lnTo>
                  <a:lnTo>
                    <a:pt x="9144000" y="381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14908" y="1515922"/>
            <a:ext cx="8923655" cy="441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3170555" algn="l"/>
                <a:tab pos="599059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Време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за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изпълнение</a:t>
            </a:r>
            <a:r>
              <a:rPr sz="2400" spc="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=	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O(m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+ n log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n)	(m =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дъги,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n =</a:t>
            </a:r>
            <a:r>
              <a:rPr sz="24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възли)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>
              <a:latin typeface="Times New Roman"/>
              <a:cs typeface="Times New Roman"/>
            </a:endParaRPr>
          </a:p>
          <a:p>
            <a:pPr marL="25400" marR="17780">
              <a:lnSpc>
                <a:spcPct val="100000"/>
              </a:lnSpc>
            </a:pP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Ако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не 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се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използва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куп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(хийп, heap),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времето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за изпълнение ще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бъде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O(n</a:t>
            </a:r>
            <a:r>
              <a:rPr sz="2400" spc="-7" baseline="24305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) вместо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 (m + n log n).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Използването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на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хийп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усложнява 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кода,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тъй 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като 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се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усложнява структурата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на данните. Хийпът на 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Фибоначи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е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най-добрият за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използване,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но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отново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усложнява</a:t>
            </a:r>
            <a:r>
              <a:rPr sz="2400" spc="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кода.</a:t>
            </a:r>
            <a:endParaRPr sz="2400">
              <a:latin typeface="Times New Roman"/>
              <a:cs typeface="Times New Roman"/>
            </a:endParaRPr>
          </a:p>
          <a:p>
            <a:pPr marL="25400" marR="191770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За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разлика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от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алгоритъма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на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Крускал,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не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е 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необходимо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да 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се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вижда  целия граф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наведнъж. 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Може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да 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се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работи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с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него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по</a:t>
            </a:r>
            <a:r>
              <a:rPr sz="2400" spc="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части.</a:t>
            </a:r>
            <a:endParaRPr sz="2400">
              <a:latin typeface="Times New Roman"/>
              <a:cs typeface="Times New Roman"/>
            </a:endParaRPr>
          </a:p>
          <a:p>
            <a:pPr marL="25400" marR="70485">
              <a:lnSpc>
                <a:spcPct val="100000"/>
              </a:lnSpc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За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алгоритъма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на Прим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броят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на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възлите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трябва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да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бъде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сведен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до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минимум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в допълнение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към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броя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на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дъгите. За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малките графи  дъгите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имат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по-голямо значение, 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докато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за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големите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графи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броят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на 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възлите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има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по-голямо</a:t>
            </a:r>
            <a:r>
              <a:rPr sz="2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значение.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417560" cy="6853555"/>
          </a:xfrm>
          <a:custGeom>
            <a:avLst/>
            <a:gdLst/>
            <a:ahLst/>
            <a:cxnLst/>
            <a:rect l="l" t="t" r="r" b="b"/>
            <a:pathLst>
              <a:path w="8417560" h="6853555">
                <a:moveTo>
                  <a:pt x="271653" y="0"/>
                </a:moveTo>
                <a:lnTo>
                  <a:pt x="0" y="0"/>
                </a:lnTo>
                <a:lnTo>
                  <a:pt x="0" y="9144"/>
                </a:lnTo>
                <a:lnTo>
                  <a:pt x="217931" y="10668"/>
                </a:lnTo>
                <a:lnTo>
                  <a:pt x="432816" y="18288"/>
                </a:lnTo>
                <a:lnTo>
                  <a:pt x="647700" y="28956"/>
                </a:lnTo>
                <a:lnTo>
                  <a:pt x="859536" y="44196"/>
                </a:lnTo>
                <a:lnTo>
                  <a:pt x="1071371" y="64008"/>
                </a:lnTo>
                <a:lnTo>
                  <a:pt x="1280159" y="86868"/>
                </a:lnTo>
                <a:lnTo>
                  <a:pt x="1488948" y="115824"/>
                </a:lnTo>
                <a:lnTo>
                  <a:pt x="1694688" y="147828"/>
                </a:lnTo>
                <a:lnTo>
                  <a:pt x="1898904" y="184404"/>
                </a:lnTo>
                <a:lnTo>
                  <a:pt x="2101596" y="224028"/>
                </a:lnTo>
                <a:lnTo>
                  <a:pt x="2301240" y="268224"/>
                </a:lnTo>
                <a:lnTo>
                  <a:pt x="2499360" y="315468"/>
                </a:lnTo>
                <a:lnTo>
                  <a:pt x="2891028" y="423672"/>
                </a:lnTo>
                <a:lnTo>
                  <a:pt x="3083052" y="483108"/>
                </a:lnTo>
                <a:lnTo>
                  <a:pt x="3272028" y="545592"/>
                </a:lnTo>
                <a:lnTo>
                  <a:pt x="3459479" y="612648"/>
                </a:lnTo>
                <a:lnTo>
                  <a:pt x="3643883" y="682751"/>
                </a:lnTo>
                <a:lnTo>
                  <a:pt x="3826764" y="757428"/>
                </a:lnTo>
                <a:lnTo>
                  <a:pt x="4006596" y="833628"/>
                </a:lnTo>
                <a:lnTo>
                  <a:pt x="4184904" y="914400"/>
                </a:lnTo>
                <a:lnTo>
                  <a:pt x="4358640" y="999744"/>
                </a:lnTo>
                <a:lnTo>
                  <a:pt x="4530852" y="1086612"/>
                </a:lnTo>
                <a:lnTo>
                  <a:pt x="4700016" y="1176528"/>
                </a:lnTo>
                <a:lnTo>
                  <a:pt x="4866132" y="1271016"/>
                </a:lnTo>
                <a:lnTo>
                  <a:pt x="5029200" y="1367028"/>
                </a:lnTo>
                <a:lnTo>
                  <a:pt x="5189220" y="1467612"/>
                </a:lnTo>
                <a:lnTo>
                  <a:pt x="5347716" y="1571244"/>
                </a:lnTo>
                <a:lnTo>
                  <a:pt x="5501640" y="1676400"/>
                </a:lnTo>
                <a:lnTo>
                  <a:pt x="5652516" y="1786128"/>
                </a:lnTo>
                <a:lnTo>
                  <a:pt x="5800343" y="1897380"/>
                </a:lnTo>
                <a:lnTo>
                  <a:pt x="5943600" y="2011680"/>
                </a:lnTo>
                <a:lnTo>
                  <a:pt x="6085332" y="2129028"/>
                </a:lnTo>
                <a:lnTo>
                  <a:pt x="6222491" y="2249424"/>
                </a:lnTo>
                <a:lnTo>
                  <a:pt x="6356604" y="2372868"/>
                </a:lnTo>
                <a:lnTo>
                  <a:pt x="6486143" y="2497836"/>
                </a:lnTo>
                <a:lnTo>
                  <a:pt x="6612635" y="2625852"/>
                </a:lnTo>
                <a:lnTo>
                  <a:pt x="6736080" y="2756916"/>
                </a:lnTo>
                <a:lnTo>
                  <a:pt x="6854952" y="2889504"/>
                </a:lnTo>
                <a:lnTo>
                  <a:pt x="6970776" y="3025140"/>
                </a:lnTo>
                <a:lnTo>
                  <a:pt x="7082028" y="3162300"/>
                </a:lnTo>
                <a:lnTo>
                  <a:pt x="7188708" y="3302508"/>
                </a:lnTo>
                <a:lnTo>
                  <a:pt x="7292339" y="3444240"/>
                </a:lnTo>
                <a:lnTo>
                  <a:pt x="7391400" y="3587496"/>
                </a:lnTo>
                <a:lnTo>
                  <a:pt x="7485887" y="3735324"/>
                </a:lnTo>
                <a:lnTo>
                  <a:pt x="7575804" y="3883152"/>
                </a:lnTo>
                <a:lnTo>
                  <a:pt x="7662672" y="4034028"/>
                </a:lnTo>
                <a:lnTo>
                  <a:pt x="7744967" y="4186428"/>
                </a:lnTo>
                <a:lnTo>
                  <a:pt x="7822691" y="4340352"/>
                </a:lnTo>
                <a:lnTo>
                  <a:pt x="7895843" y="4497324"/>
                </a:lnTo>
                <a:lnTo>
                  <a:pt x="7962900" y="4654296"/>
                </a:lnTo>
                <a:lnTo>
                  <a:pt x="8026908" y="4814316"/>
                </a:lnTo>
                <a:lnTo>
                  <a:pt x="8086343" y="4975860"/>
                </a:lnTo>
                <a:lnTo>
                  <a:pt x="8141208" y="5138928"/>
                </a:lnTo>
                <a:lnTo>
                  <a:pt x="8189976" y="5303520"/>
                </a:lnTo>
                <a:lnTo>
                  <a:pt x="8234172" y="5469636"/>
                </a:lnTo>
                <a:lnTo>
                  <a:pt x="8273796" y="5637276"/>
                </a:lnTo>
                <a:lnTo>
                  <a:pt x="8308848" y="5806440"/>
                </a:lnTo>
                <a:lnTo>
                  <a:pt x="8337804" y="5977128"/>
                </a:lnTo>
                <a:lnTo>
                  <a:pt x="8362187" y="6149340"/>
                </a:lnTo>
                <a:lnTo>
                  <a:pt x="8380476" y="6321552"/>
                </a:lnTo>
                <a:lnTo>
                  <a:pt x="8394191" y="6495288"/>
                </a:lnTo>
                <a:lnTo>
                  <a:pt x="8401812" y="6670548"/>
                </a:lnTo>
                <a:lnTo>
                  <a:pt x="8404860" y="6847332"/>
                </a:lnTo>
                <a:lnTo>
                  <a:pt x="8404860" y="6851904"/>
                </a:lnTo>
                <a:lnTo>
                  <a:pt x="8407908" y="6853428"/>
                </a:lnTo>
                <a:lnTo>
                  <a:pt x="8415528" y="6853428"/>
                </a:lnTo>
                <a:lnTo>
                  <a:pt x="8417052" y="6850380"/>
                </a:lnTo>
                <a:lnTo>
                  <a:pt x="8417052" y="6847332"/>
                </a:lnTo>
                <a:lnTo>
                  <a:pt x="8415528" y="6670548"/>
                </a:lnTo>
                <a:lnTo>
                  <a:pt x="8406384" y="6495288"/>
                </a:lnTo>
                <a:lnTo>
                  <a:pt x="8392667" y="6320028"/>
                </a:lnTo>
                <a:lnTo>
                  <a:pt x="8374380" y="6146292"/>
                </a:lnTo>
                <a:lnTo>
                  <a:pt x="8349996" y="5974080"/>
                </a:lnTo>
                <a:lnTo>
                  <a:pt x="8321039" y="5803392"/>
                </a:lnTo>
                <a:lnTo>
                  <a:pt x="8285987" y="5634228"/>
                </a:lnTo>
                <a:lnTo>
                  <a:pt x="8246363" y="5466588"/>
                </a:lnTo>
                <a:lnTo>
                  <a:pt x="8202167" y="5300472"/>
                </a:lnTo>
                <a:lnTo>
                  <a:pt x="8151876" y="5134356"/>
                </a:lnTo>
                <a:lnTo>
                  <a:pt x="8098535" y="4971288"/>
                </a:lnTo>
                <a:lnTo>
                  <a:pt x="8039100" y="4809744"/>
                </a:lnTo>
                <a:lnTo>
                  <a:pt x="7975091" y="4649724"/>
                </a:lnTo>
                <a:lnTo>
                  <a:pt x="7906511" y="4491228"/>
                </a:lnTo>
                <a:lnTo>
                  <a:pt x="7833359" y="4334256"/>
                </a:lnTo>
                <a:lnTo>
                  <a:pt x="7755635" y="4180332"/>
                </a:lnTo>
                <a:lnTo>
                  <a:pt x="7673339" y="4027932"/>
                </a:lnTo>
                <a:lnTo>
                  <a:pt x="7587996" y="3877056"/>
                </a:lnTo>
                <a:lnTo>
                  <a:pt x="7496556" y="3727704"/>
                </a:lnTo>
                <a:lnTo>
                  <a:pt x="7402067" y="3581400"/>
                </a:lnTo>
                <a:lnTo>
                  <a:pt x="7301483" y="3436620"/>
                </a:lnTo>
                <a:lnTo>
                  <a:pt x="7199376" y="3294888"/>
                </a:lnTo>
                <a:lnTo>
                  <a:pt x="7091172" y="3154680"/>
                </a:lnTo>
                <a:lnTo>
                  <a:pt x="6979920" y="3015996"/>
                </a:lnTo>
                <a:lnTo>
                  <a:pt x="6864096" y="2880360"/>
                </a:lnTo>
                <a:lnTo>
                  <a:pt x="6745224" y="2747772"/>
                </a:lnTo>
                <a:lnTo>
                  <a:pt x="6621780" y="2616708"/>
                </a:lnTo>
                <a:lnTo>
                  <a:pt x="6495287" y="2488692"/>
                </a:lnTo>
                <a:lnTo>
                  <a:pt x="6364224" y="2363724"/>
                </a:lnTo>
                <a:lnTo>
                  <a:pt x="6230111" y="2240280"/>
                </a:lnTo>
                <a:lnTo>
                  <a:pt x="6092952" y="2119884"/>
                </a:lnTo>
                <a:lnTo>
                  <a:pt x="5951220" y="2002536"/>
                </a:lnTo>
                <a:lnTo>
                  <a:pt x="5807963" y="1886712"/>
                </a:lnTo>
                <a:lnTo>
                  <a:pt x="5660135" y="1775460"/>
                </a:lnTo>
                <a:lnTo>
                  <a:pt x="5507735" y="1665732"/>
                </a:lnTo>
                <a:lnTo>
                  <a:pt x="5353811" y="1560576"/>
                </a:lnTo>
                <a:lnTo>
                  <a:pt x="5196840" y="1456944"/>
                </a:lnTo>
                <a:lnTo>
                  <a:pt x="5035296" y="1356360"/>
                </a:lnTo>
                <a:lnTo>
                  <a:pt x="4872228" y="1260348"/>
                </a:lnTo>
                <a:lnTo>
                  <a:pt x="4706111" y="1165860"/>
                </a:lnTo>
                <a:lnTo>
                  <a:pt x="4536948" y="1074420"/>
                </a:lnTo>
                <a:lnTo>
                  <a:pt x="4364735" y="987552"/>
                </a:lnTo>
                <a:lnTo>
                  <a:pt x="4189476" y="903732"/>
                </a:lnTo>
                <a:lnTo>
                  <a:pt x="4012692" y="822960"/>
                </a:lnTo>
                <a:lnTo>
                  <a:pt x="3831335" y="745236"/>
                </a:lnTo>
                <a:lnTo>
                  <a:pt x="3648455" y="672084"/>
                </a:lnTo>
                <a:lnTo>
                  <a:pt x="3464052" y="600456"/>
                </a:lnTo>
                <a:lnTo>
                  <a:pt x="3276600" y="534924"/>
                </a:lnTo>
                <a:lnTo>
                  <a:pt x="3086099" y="470916"/>
                </a:lnTo>
                <a:lnTo>
                  <a:pt x="2894076" y="411480"/>
                </a:lnTo>
                <a:lnTo>
                  <a:pt x="2699004" y="355092"/>
                </a:lnTo>
                <a:lnTo>
                  <a:pt x="2502408" y="303275"/>
                </a:lnTo>
                <a:lnTo>
                  <a:pt x="2304288" y="256032"/>
                </a:lnTo>
                <a:lnTo>
                  <a:pt x="2103120" y="211836"/>
                </a:lnTo>
                <a:lnTo>
                  <a:pt x="1900427" y="170688"/>
                </a:lnTo>
                <a:lnTo>
                  <a:pt x="1696212" y="135636"/>
                </a:lnTo>
                <a:lnTo>
                  <a:pt x="1490471" y="103632"/>
                </a:lnTo>
                <a:lnTo>
                  <a:pt x="1281683" y="74675"/>
                </a:lnTo>
                <a:lnTo>
                  <a:pt x="1072895" y="50292"/>
                </a:lnTo>
                <a:lnTo>
                  <a:pt x="647700" y="15240"/>
                </a:lnTo>
                <a:lnTo>
                  <a:pt x="432816" y="4572"/>
                </a:lnTo>
                <a:lnTo>
                  <a:pt x="27165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71594" y="631710"/>
            <a:ext cx="25444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CC66"/>
                </a:solidFill>
              </a:rPr>
              <a:t>Обобщение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537144" y="1490052"/>
            <a:ext cx="7487920" cy="42684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75"/>
              </a:spcBef>
              <a:buClr>
                <a:srgbClr val="3366FF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Минимални покриващи</a:t>
            </a:r>
            <a:r>
              <a:rPr sz="2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дървета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SzPct val="89583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Свързват всички</a:t>
            </a:r>
            <a:r>
              <a:rPr sz="2400" spc="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възли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SzPct val="89583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Няма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цикли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80"/>
              </a:spcBef>
              <a:buSzPct val="89583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Минимизират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общите</a:t>
            </a:r>
            <a:r>
              <a:rPr sz="24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разходите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75"/>
              </a:spcBef>
              <a:buClr>
                <a:srgbClr val="3366FF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Алгоритмите на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Крускал и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Прим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SzPct val="89583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Алчни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алгоритми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SzPct val="89583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Генерират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минимални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покриващи</a:t>
            </a:r>
            <a:r>
              <a:rPr sz="24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дървета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75"/>
              </a:spcBef>
              <a:buSzPct val="89583"/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Дават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една и съща обща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цена, но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могат да 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генерират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различни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МПД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(ако даден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граф има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дъги  с едно и също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тегло)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72668" y="350520"/>
            <a:ext cx="9144000" cy="6853555"/>
            <a:chOff x="772668" y="350520"/>
            <a:chExt cx="9144000" cy="6853555"/>
          </a:xfrm>
        </p:grpSpPr>
        <p:sp>
          <p:nvSpPr>
            <p:cNvPr id="3" name="object 3"/>
            <p:cNvSpPr/>
            <p:nvPr/>
          </p:nvSpPr>
          <p:spPr>
            <a:xfrm>
              <a:off x="772668" y="350520"/>
              <a:ext cx="8417560" cy="6853555"/>
            </a:xfrm>
            <a:custGeom>
              <a:avLst/>
              <a:gdLst/>
              <a:ahLst/>
              <a:cxnLst/>
              <a:rect l="l" t="t" r="r" b="b"/>
              <a:pathLst>
                <a:path w="8417560" h="6853555">
                  <a:moveTo>
                    <a:pt x="271653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217931" y="10668"/>
                  </a:lnTo>
                  <a:lnTo>
                    <a:pt x="432816" y="18288"/>
                  </a:lnTo>
                  <a:lnTo>
                    <a:pt x="647700" y="28956"/>
                  </a:lnTo>
                  <a:lnTo>
                    <a:pt x="859536" y="44196"/>
                  </a:lnTo>
                  <a:lnTo>
                    <a:pt x="1071371" y="64008"/>
                  </a:lnTo>
                  <a:lnTo>
                    <a:pt x="1280159" y="86868"/>
                  </a:lnTo>
                  <a:lnTo>
                    <a:pt x="1488948" y="115824"/>
                  </a:lnTo>
                  <a:lnTo>
                    <a:pt x="1694688" y="147828"/>
                  </a:lnTo>
                  <a:lnTo>
                    <a:pt x="1898904" y="184404"/>
                  </a:lnTo>
                  <a:lnTo>
                    <a:pt x="2101596" y="224028"/>
                  </a:lnTo>
                  <a:lnTo>
                    <a:pt x="2301240" y="268224"/>
                  </a:lnTo>
                  <a:lnTo>
                    <a:pt x="2499360" y="315468"/>
                  </a:lnTo>
                  <a:lnTo>
                    <a:pt x="2891028" y="423672"/>
                  </a:lnTo>
                  <a:lnTo>
                    <a:pt x="3083052" y="483108"/>
                  </a:lnTo>
                  <a:lnTo>
                    <a:pt x="3272028" y="545592"/>
                  </a:lnTo>
                  <a:lnTo>
                    <a:pt x="3459479" y="612648"/>
                  </a:lnTo>
                  <a:lnTo>
                    <a:pt x="3643883" y="682751"/>
                  </a:lnTo>
                  <a:lnTo>
                    <a:pt x="3826764" y="757428"/>
                  </a:lnTo>
                  <a:lnTo>
                    <a:pt x="4006596" y="833628"/>
                  </a:lnTo>
                  <a:lnTo>
                    <a:pt x="4184904" y="914400"/>
                  </a:lnTo>
                  <a:lnTo>
                    <a:pt x="4358640" y="999744"/>
                  </a:lnTo>
                  <a:lnTo>
                    <a:pt x="4530852" y="1086612"/>
                  </a:lnTo>
                  <a:lnTo>
                    <a:pt x="4700016" y="1176528"/>
                  </a:lnTo>
                  <a:lnTo>
                    <a:pt x="4866132" y="1271016"/>
                  </a:lnTo>
                  <a:lnTo>
                    <a:pt x="5029200" y="1367028"/>
                  </a:lnTo>
                  <a:lnTo>
                    <a:pt x="5189220" y="1467612"/>
                  </a:lnTo>
                  <a:lnTo>
                    <a:pt x="5347716" y="1571244"/>
                  </a:lnTo>
                  <a:lnTo>
                    <a:pt x="5501640" y="1676400"/>
                  </a:lnTo>
                  <a:lnTo>
                    <a:pt x="5652516" y="1786128"/>
                  </a:lnTo>
                  <a:lnTo>
                    <a:pt x="5800343" y="1897380"/>
                  </a:lnTo>
                  <a:lnTo>
                    <a:pt x="5943600" y="2011680"/>
                  </a:lnTo>
                  <a:lnTo>
                    <a:pt x="6085332" y="2129028"/>
                  </a:lnTo>
                  <a:lnTo>
                    <a:pt x="6222491" y="2249424"/>
                  </a:lnTo>
                  <a:lnTo>
                    <a:pt x="6356604" y="2372868"/>
                  </a:lnTo>
                  <a:lnTo>
                    <a:pt x="6486143" y="2497836"/>
                  </a:lnTo>
                  <a:lnTo>
                    <a:pt x="6612635" y="2625852"/>
                  </a:lnTo>
                  <a:lnTo>
                    <a:pt x="6736080" y="2756916"/>
                  </a:lnTo>
                  <a:lnTo>
                    <a:pt x="6854952" y="2889504"/>
                  </a:lnTo>
                  <a:lnTo>
                    <a:pt x="6970776" y="3025140"/>
                  </a:lnTo>
                  <a:lnTo>
                    <a:pt x="7082028" y="3162300"/>
                  </a:lnTo>
                  <a:lnTo>
                    <a:pt x="7188708" y="3302508"/>
                  </a:lnTo>
                  <a:lnTo>
                    <a:pt x="7292339" y="3444240"/>
                  </a:lnTo>
                  <a:lnTo>
                    <a:pt x="7391400" y="3587496"/>
                  </a:lnTo>
                  <a:lnTo>
                    <a:pt x="7485887" y="3735324"/>
                  </a:lnTo>
                  <a:lnTo>
                    <a:pt x="7575804" y="3883152"/>
                  </a:lnTo>
                  <a:lnTo>
                    <a:pt x="7662672" y="4034028"/>
                  </a:lnTo>
                  <a:lnTo>
                    <a:pt x="7744967" y="4186428"/>
                  </a:lnTo>
                  <a:lnTo>
                    <a:pt x="7822691" y="4340352"/>
                  </a:lnTo>
                  <a:lnTo>
                    <a:pt x="7895843" y="4497324"/>
                  </a:lnTo>
                  <a:lnTo>
                    <a:pt x="7962900" y="4654296"/>
                  </a:lnTo>
                  <a:lnTo>
                    <a:pt x="8026908" y="4814316"/>
                  </a:lnTo>
                  <a:lnTo>
                    <a:pt x="8086343" y="4975860"/>
                  </a:lnTo>
                  <a:lnTo>
                    <a:pt x="8141208" y="5138928"/>
                  </a:lnTo>
                  <a:lnTo>
                    <a:pt x="8189976" y="5303520"/>
                  </a:lnTo>
                  <a:lnTo>
                    <a:pt x="8234172" y="5469636"/>
                  </a:lnTo>
                  <a:lnTo>
                    <a:pt x="8273796" y="5637276"/>
                  </a:lnTo>
                  <a:lnTo>
                    <a:pt x="8308848" y="5806440"/>
                  </a:lnTo>
                  <a:lnTo>
                    <a:pt x="8337804" y="5977128"/>
                  </a:lnTo>
                  <a:lnTo>
                    <a:pt x="8362187" y="6149340"/>
                  </a:lnTo>
                  <a:lnTo>
                    <a:pt x="8380476" y="6321552"/>
                  </a:lnTo>
                  <a:lnTo>
                    <a:pt x="8394191" y="6495288"/>
                  </a:lnTo>
                  <a:lnTo>
                    <a:pt x="8401812" y="6670548"/>
                  </a:lnTo>
                  <a:lnTo>
                    <a:pt x="8404860" y="6847332"/>
                  </a:lnTo>
                  <a:lnTo>
                    <a:pt x="8404860" y="6851904"/>
                  </a:lnTo>
                  <a:lnTo>
                    <a:pt x="8407908" y="6853428"/>
                  </a:lnTo>
                  <a:lnTo>
                    <a:pt x="8415528" y="6853428"/>
                  </a:lnTo>
                  <a:lnTo>
                    <a:pt x="8417052" y="6850380"/>
                  </a:lnTo>
                  <a:lnTo>
                    <a:pt x="8417052" y="6847332"/>
                  </a:lnTo>
                  <a:lnTo>
                    <a:pt x="8415528" y="6670548"/>
                  </a:lnTo>
                  <a:lnTo>
                    <a:pt x="8406384" y="6495288"/>
                  </a:lnTo>
                  <a:lnTo>
                    <a:pt x="8392667" y="6320028"/>
                  </a:lnTo>
                  <a:lnTo>
                    <a:pt x="8374380" y="6146292"/>
                  </a:lnTo>
                  <a:lnTo>
                    <a:pt x="8349996" y="5974080"/>
                  </a:lnTo>
                  <a:lnTo>
                    <a:pt x="8321039" y="5803392"/>
                  </a:lnTo>
                  <a:lnTo>
                    <a:pt x="8285987" y="5634228"/>
                  </a:lnTo>
                  <a:lnTo>
                    <a:pt x="8246363" y="5466588"/>
                  </a:lnTo>
                  <a:lnTo>
                    <a:pt x="8202167" y="5300472"/>
                  </a:lnTo>
                  <a:lnTo>
                    <a:pt x="8151876" y="5134356"/>
                  </a:lnTo>
                  <a:lnTo>
                    <a:pt x="8098535" y="4971288"/>
                  </a:lnTo>
                  <a:lnTo>
                    <a:pt x="8039100" y="4809744"/>
                  </a:lnTo>
                  <a:lnTo>
                    <a:pt x="7975091" y="4649724"/>
                  </a:lnTo>
                  <a:lnTo>
                    <a:pt x="7906511" y="4491228"/>
                  </a:lnTo>
                  <a:lnTo>
                    <a:pt x="7833359" y="4334256"/>
                  </a:lnTo>
                  <a:lnTo>
                    <a:pt x="7755635" y="4180332"/>
                  </a:lnTo>
                  <a:lnTo>
                    <a:pt x="7673339" y="4027932"/>
                  </a:lnTo>
                  <a:lnTo>
                    <a:pt x="7587996" y="3877056"/>
                  </a:lnTo>
                  <a:lnTo>
                    <a:pt x="7496556" y="3727704"/>
                  </a:lnTo>
                  <a:lnTo>
                    <a:pt x="7402067" y="3581400"/>
                  </a:lnTo>
                  <a:lnTo>
                    <a:pt x="7301483" y="3436620"/>
                  </a:lnTo>
                  <a:lnTo>
                    <a:pt x="7199376" y="3294888"/>
                  </a:lnTo>
                  <a:lnTo>
                    <a:pt x="7091172" y="3154680"/>
                  </a:lnTo>
                  <a:lnTo>
                    <a:pt x="6979920" y="3015996"/>
                  </a:lnTo>
                  <a:lnTo>
                    <a:pt x="6864096" y="2880360"/>
                  </a:lnTo>
                  <a:lnTo>
                    <a:pt x="6745224" y="2747772"/>
                  </a:lnTo>
                  <a:lnTo>
                    <a:pt x="6621780" y="2616708"/>
                  </a:lnTo>
                  <a:lnTo>
                    <a:pt x="6495287" y="2488692"/>
                  </a:lnTo>
                  <a:lnTo>
                    <a:pt x="6364224" y="2363724"/>
                  </a:lnTo>
                  <a:lnTo>
                    <a:pt x="6230111" y="2240280"/>
                  </a:lnTo>
                  <a:lnTo>
                    <a:pt x="6092952" y="2119884"/>
                  </a:lnTo>
                  <a:lnTo>
                    <a:pt x="5951220" y="2002536"/>
                  </a:lnTo>
                  <a:lnTo>
                    <a:pt x="5807963" y="1886712"/>
                  </a:lnTo>
                  <a:lnTo>
                    <a:pt x="5660135" y="1775460"/>
                  </a:lnTo>
                  <a:lnTo>
                    <a:pt x="5507735" y="1665732"/>
                  </a:lnTo>
                  <a:lnTo>
                    <a:pt x="5353811" y="1560576"/>
                  </a:lnTo>
                  <a:lnTo>
                    <a:pt x="5196840" y="1456944"/>
                  </a:lnTo>
                  <a:lnTo>
                    <a:pt x="5035296" y="1356360"/>
                  </a:lnTo>
                  <a:lnTo>
                    <a:pt x="4872228" y="1260348"/>
                  </a:lnTo>
                  <a:lnTo>
                    <a:pt x="4706111" y="1165860"/>
                  </a:lnTo>
                  <a:lnTo>
                    <a:pt x="4536948" y="1074420"/>
                  </a:lnTo>
                  <a:lnTo>
                    <a:pt x="4364735" y="987552"/>
                  </a:lnTo>
                  <a:lnTo>
                    <a:pt x="4189476" y="903732"/>
                  </a:lnTo>
                  <a:lnTo>
                    <a:pt x="4012692" y="822960"/>
                  </a:lnTo>
                  <a:lnTo>
                    <a:pt x="3831335" y="745236"/>
                  </a:lnTo>
                  <a:lnTo>
                    <a:pt x="3648455" y="672084"/>
                  </a:lnTo>
                  <a:lnTo>
                    <a:pt x="3464052" y="600456"/>
                  </a:lnTo>
                  <a:lnTo>
                    <a:pt x="3276600" y="534924"/>
                  </a:lnTo>
                  <a:lnTo>
                    <a:pt x="3086099" y="470916"/>
                  </a:lnTo>
                  <a:lnTo>
                    <a:pt x="2894076" y="411480"/>
                  </a:lnTo>
                  <a:lnTo>
                    <a:pt x="2699004" y="355092"/>
                  </a:lnTo>
                  <a:lnTo>
                    <a:pt x="2502408" y="303275"/>
                  </a:lnTo>
                  <a:lnTo>
                    <a:pt x="2304288" y="256032"/>
                  </a:lnTo>
                  <a:lnTo>
                    <a:pt x="2103120" y="211836"/>
                  </a:lnTo>
                  <a:lnTo>
                    <a:pt x="1900427" y="170688"/>
                  </a:lnTo>
                  <a:lnTo>
                    <a:pt x="1696212" y="135636"/>
                  </a:lnTo>
                  <a:lnTo>
                    <a:pt x="1490471" y="103632"/>
                  </a:lnTo>
                  <a:lnTo>
                    <a:pt x="1281683" y="74675"/>
                  </a:lnTo>
                  <a:lnTo>
                    <a:pt x="1072895" y="50292"/>
                  </a:lnTo>
                  <a:lnTo>
                    <a:pt x="647700" y="15240"/>
                  </a:lnTo>
                  <a:lnTo>
                    <a:pt x="432816" y="4572"/>
                  </a:lnTo>
                  <a:lnTo>
                    <a:pt x="271653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72668" y="1112520"/>
              <a:ext cx="9144000" cy="76200"/>
            </a:xfrm>
            <a:custGeom>
              <a:avLst/>
              <a:gdLst/>
              <a:ahLst/>
              <a:cxnLst/>
              <a:rect l="l" t="t" r="r" b="b"/>
              <a:pathLst>
                <a:path w="9144000" h="76200">
                  <a:moveTo>
                    <a:pt x="91440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0" y="76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2668" y="1108404"/>
              <a:ext cx="9144000" cy="86360"/>
            </a:xfrm>
            <a:custGeom>
              <a:avLst/>
              <a:gdLst/>
              <a:ahLst/>
              <a:cxnLst/>
              <a:rect l="l" t="t" r="r" b="b"/>
              <a:pathLst>
                <a:path w="9144000" h="86359">
                  <a:moveTo>
                    <a:pt x="914400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0" y="75742"/>
                  </a:lnTo>
                  <a:lnTo>
                    <a:pt x="609" y="76200"/>
                  </a:lnTo>
                  <a:lnTo>
                    <a:pt x="0" y="76200"/>
                  </a:lnTo>
                  <a:lnTo>
                    <a:pt x="0" y="80010"/>
                  </a:lnTo>
                  <a:lnTo>
                    <a:pt x="0" y="86360"/>
                  </a:lnTo>
                  <a:lnTo>
                    <a:pt x="9144000" y="86360"/>
                  </a:lnTo>
                  <a:lnTo>
                    <a:pt x="9144000" y="80314"/>
                  </a:lnTo>
                  <a:lnTo>
                    <a:pt x="9144000" y="80010"/>
                  </a:lnTo>
                  <a:lnTo>
                    <a:pt x="9144000" y="75742"/>
                  </a:lnTo>
                  <a:lnTo>
                    <a:pt x="9144000" y="10210"/>
                  </a:lnTo>
                  <a:lnTo>
                    <a:pt x="9144000" y="4114"/>
                  </a:lnTo>
                  <a:lnTo>
                    <a:pt x="9139428" y="4114"/>
                  </a:lnTo>
                  <a:lnTo>
                    <a:pt x="9139428" y="10210"/>
                  </a:lnTo>
                  <a:lnTo>
                    <a:pt x="9139428" y="75742"/>
                  </a:lnTo>
                  <a:lnTo>
                    <a:pt x="6096" y="75742"/>
                  </a:lnTo>
                  <a:lnTo>
                    <a:pt x="6096" y="10210"/>
                  </a:lnTo>
                  <a:lnTo>
                    <a:pt x="9139428" y="10210"/>
                  </a:lnTo>
                  <a:lnTo>
                    <a:pt x="9139428" y="4114"/>
                  </a:lnTo>
                  <a:lnTo>
                    <a:pt x="6096" y="4114"/>
                  </a:lnTo>
                  <a:lnTo>
                    <a:pt x="5689" y="4521"/>
                  </a:lnTo>
                  <a:lnTo>
                    <a:pt x="5689" y="80010"/>
                  </a:lnTo>
                  <a:lnTo>
                    <a:pt x="3136" y="80010"/>
                  </a:lnTo>
                  <a:lnTo>
                    <a:pt x="3136" y="78105"/>
                  </a:lnTo>
                  <a:lnTo>
                    <a:pt x="5689" y="80010"/>
                  </a:lnTo>
                  <a:lnTo>
                    <a:pt x="5689" y="4521"/>
                  </a:lnTo>
                  <a:lnTo>
                    <a:pt x="3225" y="6985"/>
                  </a:lnTo>
                  <a:lnTo>
                    <a:pt x="3225" y="3810"/>
                  </a:lnTo>
                  <a:lnTo>
                    <a:pt x="9144000" y="381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dirty="0"/>
              <a:t>2. Минимални </a:t>
            </a:r>
            <a:r>
              <a:rPr spc="-5" dirty="0"/>
              <a:t>покриващи</a:t>
            </a:r>
            <a:r>
              <a:rPr spc="-114" dirty="0"/>
              <a:t> </a:t>
            </a:r>
            <a:r>
              <a:rPr dirty="0"/>
              <a:t>дървета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49527" y="1515922"/>
            <a:ext cx="82124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Минимално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покриващо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дърво (МПД) на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даден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тегловен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граф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е 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покриващо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дърво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с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минимална цена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за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този</a:t>
            </a:r>
            <a:r>
              <a:rPr sz="24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граф.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758695" y="3393947"/>
            <a:ext cx="2068195" cy="1763395"/>
            <a:chOff x="1758695" y="3393947"/>
            <a:chExt cx="2068195" cy="1763395"/>
          </a:xfrm>
        </p:grpSpPr>
        <p:sp>
          <p:nvSpPr>
            <p:cNvPr id="9" name="object 9"/>
            <p:cNvSpPr/>
            <p:nvPr/>
          </p:nvSpPr>
          <p:spPr>
            <a:xfrm>
              <a:off x="1763267" y="33985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58695" y="33939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245364" y="466344"/>
                  </a:moveTo>
                  <a:lnTo>
                    <a:pt x="222504" y="466344"/>
                  </a:lnTo>
                  <a:lnTo>
                    <a:pt x="234696" y="467867"/>
                  </a:lnTo>
                  <a:lnTo>
                    <a:pt x="245364" y="466344"/>
                  </a:lnTo>
                  <a:close/>
                </a:path>
                <a:path w="467994" h="467995">
                  <a:moveTo>
                    <a:pt x="257556" y="1524"/>
                  </a:moveTo>
                  <a:lnTo>
                    <a:pt x="210312" y="1524"/>
                  </a:lnTo>
                  <a:lnTo>
                    <a:pt x="185928" y="6096"/>
                  </a:lnTo>
                  <a:lnTo>
                    <a:pt x="143256" y="18287"/>
                  </a:lnTo>
                  <a:lnTo>
                    <a:pt x="85343" y="53339"/>
                  </a:lnTo>
                  <a:lnTo>
                    <a:pt x="53340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3" y="414527"/>
                  </a:lnTo>
                  <a:lnTo>
                    <a:pt x="143256" y="449579"/>
                  </a:lnTo>
                  <a:lnTo>
                    <a:pt x="210312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1"/>
                  </a:lnTo>
                  <a:lnTo>
                    <a:pt x="91440" y="406908"/>
                  </a:lnTo>
                  <a:lnTo>
                    <a:pt x="60960" y="376427"/>
                  </a:lnTo>
                  <a:lnTo>
                    <a:pt x="36576" y="339851"/>
                  </a:lnTo>
                  <a:lnTo>
                    <a:pt x="19812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2" y="167639"/>
                  </a:lnTo>
                  <a:lnTo>
                    <a:pt x="36576" y="126491"/>
                  </a:lnTo>
                  <a:lnTo>
                    <a:pt x="60960" y="91439"/>
                  </a:lnTo>
                  <a:lnTo>
                    <a:pt x="91440" y="60960"/>
                  </a:lnTo>
                  <a:lnTo>
                    <a:pt x="128016" y="36575"/>
                  </a:lnTo>
                  <a:lnTo>
                    <a:pt x="167640" y="19812"/>
                  </a:lnTo>
                  <a:lnTo>
                    <a:pt x="211836" y="10667"/>
                  </a:lnTo>
                  <a:lnTo>
                    <a:pt x="303276" y="10667"/>
                  </a:lnTo>
                  <a:lnTo>
                    <a:pt x="280416" y="4572"/>
                  </a:lnTo>
                  <a:lnTo>
                    <a:pt x="257556" y="1524"/>
                  </a:lnTo>
                  <a:close/>
                </a:path>
                <a:path w="467994" h="467995">
                  <a:moveTo>
                    <a:pt x="303276" y="10667"/>
                  </a:moveTo>
                  <a:lnTo>
                    <a:pt x="257556" y="10667"/>
                  </a:lnTo>
                  <a:lnTo>
                    <a:pt x="300228" y="19812"/>
                  </a:lnTo>
                  <a:lnTo>
                    <a:pt x="321564" y="27432"/>
                  </a:lnTo>
                  <a:lnTo>
                    <a:pt x="359664" y="48767"/>
                  </a:lnTo>
                  <a:lnTo>
                    <a:pt x="406908" y="91439"/>
                  </a:lnTo>
                  <a:lnTo>
                    <a:pt x="431292" y="128015"/>
                  </a:lnTo>
                  <a:lnTo>
                    <a:pt x="448056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7"/>
                  </a:lnTo>
                  <a:lnTo>
                    <a:pt x="431292" y="341375"/>
                  </a:lnTo>
                  <a:lnTo>
                    <a:pt x="406908" y="376427"/>
                  </a:lnTo>
                  <a:lnTo>
                    <a:pt x="376428" y="406908"/>
                  </a:lnTo>
                  <a:lnTo>
                    <a:pt x="339852" y="431291"/>
                  </a:lnTo>
                  <a:lnTo>
                    <a:pt x="300228" y="448056"/>
                  </a:lnTo>
                  <a:lnTo>
                    <a:pt x="256031" y="457200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2" y="121920"/>
                  </a:lnTo>
                  <a:lnTo>
                    <a:pt x="414528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6" y="10667"/>
                  </a:lnTo>
                  <a:close/>
                </a:path>
                <a:path w="467994" h="467995">
                  <a:moveTo>
                    <a:pt x="233172" y="0"/>
                  </a:moveTo>
                  <a:lnTo>
                    <a:pt x="220980" y="1524"/>
                  </a:lnTo>
                  <a:lnTo>
                    <a:pt x="245364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63467" y="33985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58895" y="33939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63267" y="46939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58695" y="46893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245364" y="466344"/>
                  </a:move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close/>
                </a:path>
                <a:path w="467994" h="467995">
                  <a:moveTo>
                    <a:pt x="257556" y="1524"/>
                  </a:moveTo>
                  <a:lnTo>
                    <a:pt x="210312" y="1524"/>
                  </a:lnTo>
                  <a:lnTo>
                    <a:pt x="185928" y="6095"/>
                  </a:lnTo>
                  <a:lnTo>
                    <a:pt x="143256" y="18287"/>
                  </a:lnTo>
                  <a:lnTo>
                    <a:pt x="85343" y="53339"/>
                  </a:lnTo>
                  <a:lnTo>
                    <a:pt x="53340" y="85343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6" y="345948"/>
                  </a:lnTo>
                  <a:lnTo>
                    <a:pt x="53340" y="382524"/>
                  </a:lnTo>
                  <a:lnTo>
                    <a:pt x="85343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7"/>
                  </a:lnTo>
                  <a:lnTo>
                    <a:pt x="60960" y="376428"/>
                  </a:lnTo>
                  <a:lnTo>
                    <a:pt x="36576" y="339851"/>
                  </a:lnTo>
                  <a:lnTo>
                    <a:pt x="19812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2" y="167639"/>
                  </a:lnTo>
                  <a:lnTo>
                    <a:pt x="36576" y="126492"/>
                  </a:lnTo>
                  <a:lnTo>
                    <a:pt x="60960" y="91439"/>
                  </a:lnTo>
                  <a:lnTo>
                    <a:pt x="91440" y="60960"/>
                  </a:lnTo>
                  <a:lnTo>
                    <a:pt x="128016" y="36575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303276" y="10668"/>
                  </a:lnTo>
                  <a:lnTo>
                    <a:pt x="280416" y="4572"/>
                  </a:lnTo>
                  <a:lnTo>
                    <a:pt x="257556" y="1524"/>
                  </a:lnTo>
                  <a:close/>
                </a:path>
                <a:path w="467994" h="467995">
                  <a:moveTo>
                    <a:pt x="303276" y="10668"/>
                  </a:moveTo>
                  <a:lnTo>
                    <a:pt x="257556" y="10668"/>
                  </a:lnTo>
                  <a:lnTo>
                    <a:pt x="300228" y="19812"/>
                  </a:lnTo>
                  <a:lnTo>
                    <a:pt x="321564" y="27431"/>
                  </a:lnTo>
                  <a:lnTo>
                    <a:pt x="359664" y="48768"/>
                  </a:lnTo>
                  <a:lnTo>
                    <a:pt x="406908" y="91439"/>
                  </a:lnTo>
                  <a:lnTo>
                    <a:pt x="431292" y="128016"/>
                  </a:lnTo>
                  <a:lnTo>
                    <a:pt x="448056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5"/>
                  </a:lnTo>
                  <a:lnTo>
                    <a:pt x="406908" y="376428"/>
                  </a:lnTo>
                  <a:lnTo>
                    <a:pt x="376428" y="406907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1" y="457200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2" y="121919"/>
                  </a:lnTo>
                  <a:lnTo>
                    <a:pt x="414528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6" y="10668"/>
                  </a:lnTo>
                  <a:close/>
                </a:path>
                <a:path w="467994" h="467995">
                  <a:moveTo>
                    <a:pt x="233172" y="0"/>
                  </a:moveTo>
                  <a:lnTo>
                    <a:pt x="220980" y="1524"/>
                  </a:lnTo>
                  <a:lnTo>
                    <a:pt x="245364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63467" y="46939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87296" y="3622547"/>
              <a:ext cx="1839595" cy="1534795"/>
            </a:xfrm>
            <a:custGeom>
              <a:avLst/>
              <a:gdLst/>
              <a:ahLst/>
              <a:cxnLst/>
              <a:rect l="l" t="t" r="r" b="b"/>
              <a:pathLst>
                <a:path w="1839595" h="1534795">
                  <a:moveTo>
                    <a:pt x="10668" y="233172"/>
                  </a:moveTo>
                  <a:lnTo>
                    <a:pt x="0" y="233172"/>
                  </a:lnTo>
                  <a:lnTo>
                    <a:pt x="0" y="1071372"/>
                  </a:lnTo>
                  <a:lnTo>
                    <a:pt x="10668" y="1071372"/>
                  </a:lnTo>
                  <a:lnTo>
                    <a:pt x="10668" y="233172"/>
                  </a:lnTo>
                  <a:close/>
                </a:path>
                <a:path w="1839595" h="1534795">
                  <a:moveTo>
                    <a:pt x="1376172" y="0"/>
                  </a:moveTo>
                  <a:lnTo>
                    <a:pt x="233172" y="0"/>
                  </a:lnTo>
                  <a:lnTo>
                    <a:pt x="233172" y="10668"/>
                  </a:lnTo>
                  <a:lnTo>
                    <a:pt x="1376172" y="10668"/>
                  </a:lnTo>
                  <a:lnTo>
                    <a:pt x="1376172" y="0"/>
                  </a:lnTo>
                  <a:close/>
                </a:path>
                <a:path w="1839595" h="1534795">
                  <a:moveTo>
                    <a:pt x="1839468" y="1299972"/>
                  </a:moveTo>
                  <a:lnTo>
                    <a:pt x="1837944" y="1287780"/>
                  </a:lnTo>
                  <a:lnTo>
                    <a:pt x="1837944" y="1277112"/>
                  </a:lnTo>
                  <a:lnTo>
                    <a:pt x="1833372" y="1252728"/>
                  </a:lnTo>
                  <a:lnTo>
                    <a:pt x="1828800" y="1231392"/>
                  </a:lnTo>
                  <a:lnTo>
                    <a:pt x="1828800" y="1278636"/>
                  </a:lnTo>
                  <a:lnTo>
                    <a:pt x="1828800" y="1324356"/>
                  </a:lnTo>
                  <a:lnTo>
                    <a:pt x="1819656" y="1367028"/>
                  </a:lnTo>
                  <a:lnTo>
                    <a:pt x="1802892" y="1408176"/>
                  </a:lnTo>
                  <a:lnTo>
                    <a:pt x="1778508" y="1443228"/>
                  </a:lnTo>
                  <a:lnTo>
                    <a:pt x="1748028" y="1473708"/>
                  </a:lnTo>
                  <a:lnTo>
                    <a:pt x="1711452" y="1498092"/>
                  </a:lnTo>
                  <a:lnTo>
                    <a:pt x="1671828" y="1514856"/>
                  </a:lnTo>
                  <a:lnTo>
                    <a:pt x="1627632" y="1524000"/>
                  </a:lnTo>
                  <a:lnTo>
                    <a:pt x="1581912" y="1524000"/>
                  </a:lnTo>
                  <a:lnTo>
                    <a:pt x="1539240" y="1514856"/>
                  </a:lnTo>
                  <a:lnTo>
                    <a:pt x="1498092" y="1498092"/>
                  </a:lnTo>
                  <a:lnTo>
                    <a:pt x="1463040" y="1473708"/>
                  </a:lnTo>
                  <a:lnTo>
                    <a:pt x="1432560" y="1443228"/>
                  </a:lnTo>
                  <a:lnTo>
                    <a:pt x="1408176" y="1406652"/>
                  </a:lnTo>
                  <a:lnTo>
                    <a:pt x="1391412" y="1367028"/>
                  </a:lnTo>
                  <a:lnTo>
                    <a:pt x="1382268" y="1322832"/>
                  </a:lnTo>
                  <a:lnTo>
                    <a:pt x="1382268" y="1277112"/>
                  </a:lnTo>
                  <a:lnTo>
                    <a:pt x="1391412" y="1234440"/>
                  </a:lnTo>
                  <a:lnTo>
                    <a:pt x="1408176" y="1193292"/>
                  </a:lnTo>
                  <a:lnTo>
                    <a:pt x="1432560" y="1158240"/>
                  </a:lnTo>
                  <a:lnTo>
                    <a:pt x="1463040" y="1127760"/>
                  </a:lnTo>
                  <a:lnTo>
                    <a:pt x="1499616" y="1103376"/>
                  </a:lnTo>
                  <a:lnTo>
                    <a:pt x="1539240" y="1086612"/>
                  </a:lnTo>
                  <a:lnTo>
                    <a:pt x="1583436" y="1077468"/>
                  </a:lnTo>
                  <a:lnTo>
                    <a:pt x="1629156" y="1077468"/>
                  </a:lnTo>
                  <a:lnTo>
                    <a:pt x="1671828" y="1086612"/>
                  </a:lnTo>
                  <a:lnTo>
                    <a:pt x="1712976" y="1103376"/>
                  </a:lnTo>
                  <a:lnTo>
                    <a:pt x="1748028" y="1127760"/>
                  </a:lnTo>
                  <a:lnTo>
                    <a:pt x="1778508" y="1158240"/>
                  </a:lnTo>
                  <a:lnTo>
                    <a:pt x="1802892" y="1194816"/>
                  </a:lnTo>
                  <a:lnTo>
                    <a:pt x="1819656" y="1234440"/>
                  </a:lnTo>
                  <a:lnTo>
                    <a:pt x="1828800" y="1278636"/>
                  </a:lnTo>
                  <a:lnTo>
                    <a:pt x="1828800" y="1231392"/>
                  </a:lnTo>
                  <a:lnTo>
                    <a:pt x="1810512" y="1188720"/>
                  </a:lnTo>
                  <a:lnTo>
                    <a:pt x="1786128" y="1152144"/>
                  </a:lnTo>
                  <a:lnTo>
                    <a:pt x="1754124" y="1120140"/>
                  </a:lnTo>
                  <a:lnTo>
                    <a:pt x="1696212" y="1085088"/>
                  </a:lnTo>
                  <a:lnTo>
                    <a:pt x="1652016" y="1071372"/>
                  </a:lnTo>
                  <a:lnTo>
                    <a:pt x="1629156" y="1068324"/>
                  </a:lnTo>
                  <a:lnTo>
                    <a:pt x="1616964" y="1068324"/>
                  </a:lnTo>
                  <a:lnTo>
                    <a:pt x="1610868" y="1067562"/>
                  </a:lnTo>
                  <a:lnTo>
                    <a:pt x="1610868" y="233172"/>
                  </a:lnTo>
                  <a:lnTo>
                    <a:pt x="1600200" y="233172"/>
                  </a:lnTo>
                  <a:lnTo>
                    <a:pt x="1600200" y="1067371"/>
                  </a:lnTo>
                  <a:lnTo>
                    <a:pt x="1592580" y="1068324"/>
                  </a:lnTo>
                  <a:lnTo>
                    <a:pt x="1581912" y="1068324"/>
                  </a:lnTo>
                  <a:lnTo>
                    <a:pt x="1557528" y="1072896"/>
                  </a:lnTo>
                  <a:lnTo>
                    <a:pt x="1514856" y="1085088"/>
                  </a:lnTo>
                  <a:lnTo>
                    <a:pt x="1456944" y="1120140"/>
                  </a:lnTo>
                  <a:lnTo>
                    <a:pt x="1442948" y="1132852"/>
                  </a:lnTo>
                  <a:lnTo>
                    <a:pt x="813473" y="653034"/>
                  </a:lnTo>
                  <a:lnTo>
                    <a:pt x="1446276" y="170688"/>
                  </a:lnTo>
                  <a:lnTo>
                    <a:pt x="1440180" y="163068"/>
                  </a:lnTo>
                  <a:lnTo>
                    <a:pt x="805434" y="646912"/>
                  </a:lnTo>
                  <a:lnTo>
                    <a:pt x="170688" y="163068"/>
                  </a:lnTo>
                  <a:lnTo>
                    <a:pt x="164592" y="170688"/>
                  </a:lnTo>
                  <a:lnTo>
                    <a:pt x="797382" y="653034"/>
                  </a:lnTo>
                  <a:lnTo>
                    <a:pt x="164592" y="1135380"/>
                  </a:lnTo>
                  <a:lnTo>
                    <a:pt x="170688" y="1143000"/>
                  </a:lnTo>
                  <a:lnTo>
                    <a:pt x="805434" y="659168"/>
                  </a:lnTo>
                  <a:lnTo>
                    <a:pt x="1436077" y="1139888"/>
                  </a:lnTo>
                  <a:lnTo>
                    <a:pt x="1411224" y="1170432"/>
                  </a:lnTo>
                  <a:lnTo>
                    <a:pt x="1389888" y="1210056"/>
                  </a:lnTo>
                  <a:lnTo>
                    <a:pt x="1376172" y="1254252"/>
                  </a:lnTo>
                  <a:lnTo>
                    <a:pt x="1373124" y="1277112"/>
                  </a:lnTo>
                  <a:lnTo>
                    <a:pt x="1373124" y="1289304"/>
                  </a:lnTo>
                  <a:lnTo>
                    <a:pt x="1372362" y="1295400"/>
                  </a:lnTo>
                  <a:lnTo>
                    <a:pt x="233172" y="1295400"/>
                  </a:lnTo>
                  <a:lnTo>
                    <a:pt x="233172" y="1306068"/>
                  </a:lnTo>
                  <a:lnTo>
                    <a:pt x="1372247" y="1306068"/>
                  </a:lnTo>
                  <a:lnTo>
                    <a:pt x="1373124" y="1312164"/>
                  </a:lnTo>
                  <a:lnTo>
                    <a:pt x="1373124" y="1324356"/>
                  </a:lnTo>
                  <a:lnTo>
                    <a:pt x="1382268" y="1370076"/>
                  </a:lnTo>
                  <a:lnTo>
                    <a:pt x="1400556" y="1412748"/>
                  </a:lnTo>
                  <a:lnTo>
                    <a:pt x="1424940" y="1449324"/>
                  </a:lnTo>
                  <a:lnTo>
                    <a:pt x="1456944" y="1481328"/>
                  </a:lnTo>
                  <a:lnTo>
                    <a:pt x="1514856" y="1516380"/>
                  </a:lnTo>
                  <a:lnTo>
                    <a:pt x="1581912" y="1533144"/>
                  </a:lnTo>
                  <a:lnTo>
                    <a:pt x="1594104" y="1533144"/>
                  </a:lnTo>
                  <a:lnTo>
                    <a:pt x="1606296" y="1534668"/>
                  </a:lnTo>
                  <a:lnTo>
                    <a:pt x="1616964" y="1533144"/>
                  </a:lnTo>
                  <a:lnTo>
                    <a:pt x="1629156" y="1533144"/>
                  </a:lnTo>
                  <a:lnTo>
                    <a:pt x="1674876" y="1524000"/>
                  </a:lnTo>
                  <a:lnTo>
                    <a:pt x="1717548" y="1505712"/>
                  </a:lnTo>
                  <a:lnTo>
                    <a:pt x="1754124" y="1481328"/>
                  </a:lnTo>
                  <a:lnTo>
                    <a:pt x="1786128" y="1449324"/>
                  </a:lnTo>
                  <a:lnTo>
                    <a:pt x="1821180" y="1391412"/>
                  </a:lnTo>
                  <a:lnTo>
                    <a:pt x="1837944" y="1324356"/>
                  </a:lnTo>
                  <a:lnTo>
                    <a:pt x="1837944" y="1312164"/>
                  </a:lnTo>
                  <a:lnTo>
                    <a:pt x="1839468" y="12999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842058" y="411130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56420" y="3425532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51696" y="3806405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56420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670782" y="411130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527833" y="4492180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483096" y="3393947"/>
            <a:ext cx="2068195" cy="1763395"/>
            <a:chOff x="6483096" y="3393947"/>
            <a:chExt cx="2068195" cy="1763395"/>
          </a:xfrm>
        </p:grpSpPr>
        <p:sp>
          <p:nvSpPr>
            <p:cNvPr id="24" name="object 24"/>
            <p:cNvSpPr/>
            <p:nvPr/>
          </p:nvSpPr>
          <p:spPr>
            <a:xfrm>
              <a:off x="6487668" y="33985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483096" y="33939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7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087868" y="33985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083296" y="33939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7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87668" y="46939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83096" y="46893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1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1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2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087868" y="46939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876288" y="3785615"/>
              <a:ext cx="1675130" cy="1371600"/>
            </a:xfrm>
            <a:custGeom>
              <a:avLst/>
              <a:gdLst/>
              <a:ahLst/>
              <a:cxnLst/>
              <a:rect l="l" t="t" r="r" b="b"/>
              <a:pathLst>
                <a:path w="1675129" h="1371600">
                  <a:moveTo>
                    <a:pt x="1674876" y="1136904"/>
                  </a:moveTo>
                  <a:lnTo>
                    <a:pt x="1673352" y="1124712"/>
                  </a:lnTo>
                  <a:lnTo>
                    <a:pt x="1673352" y="1114044"/>
                  </a:lnTo>
                  <a:lnTo>
                    <a:pt x="1668780" y="1089660"/>
                  </a:lnTo>
                  <a:lnTo>
                    <a:pt x="1664208" y="1068324"/>
                  </a:lnTo>
                  <a:lnTo>
                    <a:pt x="1664208" y="1115568"/>
                  </a:lnTo>
                  <a:lnTo>
                    <a:pt x="1664208" y="1161288"/>
                  </a:lnTo>
                  <a:lnTo>
                    <a:pt x="1655064" y="1203960"/>
                  </a:lnTo>
                  <a:lnTo>
                    <a:pt x="1638300" y="1245108"/>
                  </a:lnTo>
                  <a:lnTo>
                    <a:pt x="1613916" y="1280160"/>
                  </a:lnTo>
                  <a:lnTo>
                    <a:pt x="1583436" y="1310640"/>
                  </a:lnTo>
                  <a:lnTo>
                    <a:pt x="1546860" y="1335024"/>
                  </a:lnTo>
                  <a:lnTo>
                    <a:pt x="1507236" y="1351788"/>
                  </a:lnTo>
                  <a:lnTo>
                    <a:pt x="1463040" y="1360932"/>
                  </a:lnTo>
                  <a:lnTo>
                    <a:pt x="1417320" y="1360932"/>
                  </a:lnTo>
                  <a:lnTo>
                    <a:pt x="1374648" y="1351788"/>
                  </a:lnTo>
                  <a:lnTo>
                    <a:pt x="1333500" y="1335024"/>
                  </a:lnTo>
                  <a:lnTo>
                    <a:pt x="1298448" y="1310640"/>
                  </a:lnTo>
                  <a:lnTo>
                    <a:pt x="1267968" y="1280160"/>
                  </a:lnTo>
                  <a:lnTo>
                    <a:pt x="1243584" y="1243584"/>
                  </a:lnTo>
                  <a:lnTo>
                    <a:pt x="1226820" y="1203960"/>
                  </a:lnTo>
                  <a:lnTo>
                    <a:pt x="1217676" y="1159764"/>
                  </a:lnTo>
                  <a:lnTo>
                    <a:pt x="1217676" y="1114044"/>
                  </a:lnTo>
                  <a:lnTo>
                    <a:pt x="1226820" y="1071372"/>
                  </a:lnTo>
                  <a:lnTo>
                    <a:pt x="1243584" y="1030224"/>
                  </a:lnTo>
                  <a:lnTo>
                    <a:pt x="1267968" y="995172"/>
                  </a:lnTo>
                  <a:lnTo>
                    <a:pt x="1298448" y="964692"/>
                  </a:lnTo>
                  <a:lnTo>
                    <a:pt x="1335024" y="940308"/>
                  </a:lnTo>
                  <a:lnTo>
                    <a:pt x="1374648" y="923544"/>
                  </a:lnTo>
                  <a:lnTo>
                    <a:pt x="1418844" y="914400"/>
                  </a:lnTo>
                  <a:lnTo>
                    <a:pt x="1464564" y="914400"/>
                  </a:lnTo>
                  <a:lnTo>
                    <a:pt x="1507236" y="923544"/>
                  </a:lnTo>
                  <a:lnTo>
                    <a:pt x="1548384" y="940308"/>
                  </a:lnTo>
                  <a:lnTo>
                    <a:pt x="1583436" y="964692"/>
                  </a:lnTo>
                  <a:lnTo>
                    <a:pt x="1613916" y="995172"/>
                  </a:lnTo>
                  <a:lnTo>
                    <a:pt x="1638300" y="1031748"/>
                  </a:lnTo>
                  <a:lnTo>
                    <a:pt x="1655064" y="1071372"/>
                  </a:lnTo>
                  <a:lnTo>
                    <a:pt x="1664208" y="1115568"/>
                  </a:lnTo>
                  <a:lnTo>
                    <a:pt x="1664208" y="1068324"/>
                  </a:lnTo>
                  <a:lnTo>
                    <a:pt x="1645920" y="1025652"/>
                  </a:lnTo>
                  <a:lnTo>
                    <a:pt x="1621536" y="989076"/>
                  </a:lnTo>
                  <a:lnTo>
                    <a:pt x="1589532" y="957072"/>
                  </a:lnTo>
                  <a:lnTo>
                    <a:pt x="1531620" y="922020"/>
                  </a:lnTo>
                  <a:lnTo>
                    <a:pt x="1487424" y="908304"/>
                  </a:lnTo>
                  <a:lnTo>
                    <a:pt x="1464564" y="905256"/>
                  </a:lnTo>
                  <a:lnTo>
                    <a:pt x="1452372" y="905256"/>
                  </a:lnTo>
                  <a:lnTo>
                    <a:pt x="1446276" y="904494"/>
                  </a:lnTo>
                  <a:lnTo>
                    <a:pt x="1446276" y="70104"/>
                  </a:lnTo>
                  <a:lnTo>
                    <a:pt x="1435608" y="70104"/>
                  </a:lnTo>
                  <a:lnTo>
                    <a:pt x="1435608" y="904303"/>
                  </a:lnTo>
                  <a:lnTo>
                    <a:pt x="1427988" y="905256"/>
                  </a:lnTo>
                  <a:lnTo>
                    <a:pt x="1417320" y="905256"/>
                  </a:lnTo>
                  <a:lnTo>
                    <a:pt x="1392936" y="909828"/>
                  </a:lnTo>
                  <a:lnTo>
                    <a:pt x="1350264" y="922020"/>
                  </a:lnTo>
                  <a:lnTo>
                    <a:pt x="1292352" y="957072"/>
                  </a:lnTo>
                  <a:lnTo>
                    <a:pt x="1278356" y="969784"/>
                  </a:lnTo>
                  <a:lnTo>
                    <a:pt x="6096" y="0"/>
                  </a:lnTo>
                  <a:lnTo>
                    <a:pt x="0" y="7620"/>
                  </a:lnTo>
                  <a:lnTo>
                    <a:pt x="1271485" y="976820"/>
                  </a:lnTo>
                  <a:lnTo>
                    <a:pt x="1260348" y="989076"/>
                  </a:lnTo>
                  <a:lnTo>
                    <a:pt x="1225296" y="1046988"/>
                  </a:lnTo>
                  <a:lnTo>
                    <a:pt x="1211580" y="1091184"/>
                  </a:lnTo>
                  <a:lnTo>
                    <a:pt x="1208532" y="1114044"/>
                  </a:lnTo>
                  <a:lnTo>
                    <a:pt x="1208532" y="1126236"/>
                  </a:lnTo>
                  <a:lnTo>
                    <a:pt x="1207770" y="1132332"/>
                  </a:lnTo>
                  <a:lnTo>
                    <a:pt x="68580" y="1132332"/>
                  </a:lnTo>
                  <a:lnTo>
                    <a:pt x="68580" y="1143000"/>
                  </a:lnTo>
                  <a:lnTo>
                    <a:pt x="1207655" y="1143000"/>
                  </a:lnTo>
                  <a:lnTo>
                    <a:pt x="1208532" y="1149096"/>
                  </a:lnTo>
                  <a:lnTo>
                    <a:pt x="1208532" y="1161288"/>
                  </a:lnTo>
                  <a:lnTo>
                    <a:pt x="1217676" y="1207008"/>
                  </a:lnTo>
                  <a:lnTo>
                    <a:pt x="1235964" y="1249680"/>
                  </a:lnTo>
                  <a:lnTo>
                    <a:pt x="1260348" y="1286256"/>
                  </a:lnTo>
                  <a:lnTo>
                    <a:pt x="1292352" y="1318260"/>
                  </a:lnTo>
                  <a:lnTo>
                    <a:pt x="1350264" y="1353312"/>
                  </a:lnTo>
                  <a:lnTo>
                    <a:pt x="1417320" y="1370076"/>
                  </a:lnTo>
                  <a:lnTo>
                    <a:pt x="1429512" y="1370076"/>
                  </a:lnTo>
                  <a:lnTo>
                    <a:pt x="1441704" y="1371600"/>
                  </a:lnTo>
                  <a:lnTo>
                    <a:pt x="1452372" y="1370076"/>
                  </a:lnTo>
                  <a:lnTo>
                    <a:pt x="1464564" y="1370076"/>
                  </a:lnTo>
                  <a:lnTo>
                    <a:pt x="1510284" y="1360932"/>
                  </a:lnTo>
                  <a:lnTo>
                    <a:pt x="1552956" y="1342644"/>
                  </a:lnTo>
                  <a:lnTo>
                    <a:pt x="1589532" y="1318260"/>
                  </a:lnTo>
                  <a:lnTo>
                    <a:pt x="1621536" y="1286256"/>
                  </a:lnTo>
                  <a:lnTo>
                    <a:pt x="1656588" y="1228344"/>
                  </a:lnTo>
                  <a:lnTo>
                    <a:pt x="1673352" y="1161288"/>
                  </a:lnTo>
                  <a:lnTo>
                    <a:pt x="1673352" y="1149096"/>
                  </a:lnTo>
                  <a:lnTo>
                    <a:pt x="1674876" y="11369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175969" y="3806405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480871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395233" y="411130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806696" y="4073652"/>
            <a:ext cx="989330" cy="509270"/>
            <a:chOff x="4806696" y="4073652"/>
            <a:chExt cx="989330" cy="509270"/>
          </a:xfrm>
        </p:grpSpPr>
        <p:sp>
          <p:nvSpPr>
            <p:cNvPr id="36" name="object 36"/>
            <p:cNvSpPr/>
            <p:nvPr/>
          </p:nvSpPr>
          <p:spPr>
            <a:xfrm>
              <a:off x="4811268" y="4084320"/>
              <a:ext cx="977265" cy="486409"/>
            </a:xfrm>
            <a:custGeom>
              <a:avLst/>
              <a:gdLst/>
              <a:ahLst/>
              <a:cxnLst/>
              <a:rect l="l" t="t" r="r" b="b"/>
              <a:pathLst>
                <a:path w="977264" h="486410">
                  <a:moveTo>
                    <a:pt x="733044" y="0"/>
                  </a:moveTo>
                  <a:lnTo>
                    <a:pt x="733044" y="121919"/>
                  </a:lnTo>
                  <a:lnTo>
                    <a:pt x="0" y="121919"/>
                  </a:lnTo>
                  <a:lnTo>
                    <a:pt x="0" y="365759"/>
                  </a:lnTo>
                  <a:lnTo>
                    <a:pt x="733044" y="365759"/>
                  </a:lnTo>
                  <a:lnTo>
                    <a:pt x="733044" y="486156"/>
                  </a:lnTo>
                  <a:lnTo>
                    <a:pt x="976884" y="243839"/>
                  </a:lnTo>
                  <a:lnTo>
                    <a:pt x="733044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806696" y="4073652"/>
              <a:ext cx="989330" cy="509270"/>
            </a:xfrm>
            <a:custGeom>
              <a:avLst/>
              <a:gdLst/>
              <a:ahLst/>
              <a:cxnLst/>
              <a:rect l="l" t="t" r="r" b="b"/>
              <a:pathLst>
                <a:path w="989329" h="509270">
                  <a:moveTo>
                    <a:pt x="733043" y="376428"/>
                  </a:moveTo>
                  <a:lnTo>
                    <a:pt x="733043" y="509016"/>
                  </a:lnTo>
                  <a:lnTo>
                    <a:pt x="745309" y="496824"/>
                  </a:lnTo>
                  <a:lnTo>
                    <a:pt x="742188" y="496824"/>
                  </a:lnTo>
                  <a:lnTo>
                    <a:pt x="734567" y="493776"/>
                  </a:lnTo>
                  <a:lnTo>
                    <a:pt x="742188" y="486203"/>
                  </a:lnTo>
                  <a:lnTo>
                    <a:pt x="742188" y="381000"/>
                  </a:lnTo>
                  <a:lnTo>
                    <a:pt x="737615" y="381000"/>
                  </a:lnTo>
                  <a:lnTo>
                    <a:pt x="733043" y="376428"/>
                  </a:lnTo>
                  <a:close/>
                </a:path>
                <a:path w="989329" h="509270">
                  <a:moveTo>
                    <a:pt x="742188" y="486203"/>
                  </a:moveTo>
                  <a:lnTo>
                    <a:pt x="734567" y="493776"/>
                  </a:lnTo>
                  <a:lnTo>
                    <a:pt x="742188" y="496824"/>
                  </a:lnTo>
                  <a:lnTo>
                    <a:pt x="742188" y="486203"/>
                  </a:lnTo>
                  <a:close/>
                </a:path>
                <a:path w="989329" h="509270">
                  <a:moveTo>
                    <a:pt x="975340" y="254508"/>
                  </a:moveTo>
                  <a:lnTo>
                    <a:pt x="742188" y="486203"/>
                  </a:lnTo>
                  <a:lnTo>
                    <a:pt x="742188" y="496824"/>
                  </a:lnTo>
                  <a:lnTo>
                    <a:pt x="745309" y="496824"/>
                  </a:lnTo>
                  <a:lnTo>
                    <a:pt x="986009" y="257556"/>
                  </a:lnTo>
                  <a:lnTo>
                    <a:pt x="978407" y="257556"/>
                  </a:lnTo>
                  <a:lnTo>
                    <a:pt x="975340" y="254508"/>
                  </a:lnTo>
                  <a:close/>
                </a:path>
                <a:path w="989329" h="509270">
                  <a:moveTo>
                    <a:pt x="733043" y="128016"/>
                  </a:moveTo>
                  <a:lnTo>
                    <a:pt x="0" y="128016"/>
                  </a:lnTo>
                  <a:lnTo>
                    <a:pt x="0" y="381000"/>
                  </a:lnTo>
                  <a:lnTo>
                    <a:pt x="733043" y="381000"/>
                  </a:lnTo>
                  <a:lnTo>
                    <a:pt x="733043" y="376428"/>
                  </a:lnTo>
                  <a:lnTo>
                    <a:pt x="10667" y="376428"/>
                  </a:lnTo>
                  <a:lnTo>
                    <a:pt x="4571" y="370332"/>
                  </a:lnTo>
                  <a:lnTo>
                    <a:pt x="10667" y="370332"/>
                  </a:lnTo>
                  <a:lnTo>
                    <a:pt x="10667" y="137160"/>
                  </a:lnTo>
                  <a:lnTo>
                    <a:pt x="4571" y="137160"/>
                  </a:lnTo>
                  <a:lnTo>
                    <a:pt x="10667" y="132587"/>
                  </a:lnTo>
                  <a:lnTo>
                    <a:pt x="733043" y="132587"/>
                  </a:lnTo>
                  <a:lnTo>
                    <a:pt x="733043" y="128016"/>
                  </a:lnTo>
                  <a:close/>
                </a:path>
                <a:path w="989329" h="509270">
                  <a:moveTo>
                    <a:pt x="742188" y="370332"/>
                  </a:moveTo>
                  <a:lnTo>
                    <a:pt x="10667" y="370332"/>
                  </a:lnTo>
                  <a:lnTo>
                    <a:pt x="10667" y="376428"/>
                  </a:lnTo>
                  <a:lnTo>
                    <a:pt x="733043" y="376428"/>
                  </a:lnTo>
                  <a:lnTo>
                    <a:pt x="737615" y="381000"/>
                  </a:lnTo>
                  <a:lnTo>
                    <a:pt x="742188" y="381000"/>
                  </a:lnTo>
                  <a:lnTo>
                    <a:pt x="742188" y="370332"/>
                  </a:lnTo>
                  <a:close/>
                </a:path>
                <a:path w="989329" h="509270">
                  <a:moveTo>
                    <a:pt x="10667" y="370332"/>
                  </a:moveTo>
                  <a:lnTo>
                    <a:pt x="4571" y="370332"/>
                  </a:lnTo>
                  <a:lnTo>
                    <a:pt x="10667" y="376428"/>
                  </a:lnTo>
                  <a:lnTo>
                    <a:pt x="10667" y="370332"/>
                  </a:lnTo>
                  <a:close/>
                </a:path>
                <a:path w="989329" h="509270">
                  <a:moveTo>
                    <a:pt x="978407" y="251460"/>
                  </a:moveTo>
                  <a:lnTo>
                    <a:pt x="975340" y="254508"/>
                  </a:lnTo>
                  <a:lnTo>
                    <a:pt x="978407" y="257556"/>
                  </a:lnTo>
                  <a:lnTo>
                    <a:pt x="978407" y="251460"/>
                  </a:lnTo>
                  <a:close/>
                </a:path>
                <a:path w="989329" h="509270">
                  <a:moveTo>
                    <a:pt x="986009" y="251460"/>
                  </a:moveTo>
                  <a:lnTo>
                    <a:pt x="978407" y="251460"/>
                  </a:lnTo>
                  <a:lnTo>
                    <a:pt x="978407" y="257556"/>
                  </a:lnTo>
                  <a:lnTo>
                    <a:pt x="986009" y="257556"/>
                  </a:lnTo>
                  <a:lnTo>
                    <a:pt x="989076" y="254508"/>
                  </a:lnTo>
                  <a:lnTo>
                    <a:pt x="986009" y="251460"/>
                  </a:lnTo>
                  <a:close/>
                </a:path>
                <a:path w="989329" h="509270">
                  <a:moveTo>
                    <a:pt x="743775" y="10668"/>
                  </a:moveTo>
                  <a:lnTo>
                    <a:pt x="742188" y="10668"/>
                  </a:lnTo>
                  <a:lnTo>
                    <a:pt x="742188" y="22812"/>
                  </a:lnTo>
                  <a:lnTo>
                    <a:pt x="975340" y="254508"/>
                  </a:lnTo>
                  <a:lnTo>
                    <a:pt x="978407" y="251460"/>
                  </a:lnTo>
                  <a:lnTo>
                    <a:pt x="986009" y="251460"/>
                  </a:lnTo>
                  <a:lnTo>
                    <a:pt x="743775" y="10668"/>
                  </a:lnTo>
                  <a:close/>
                </a:path>
                <a:path w="989329" h="509270">
                  <a:moveTo>
                    <a:pt x="10667" y="132587"/>
                  </a:moveTo>
                  <a:lnTo>
                    <a:pt x="4571" y="137160"/>
                  </a:lnTo>
                  <a:lnTo>
                    <a:pt x="10667" y="137160"/>
                  </a:lnTo>
                  <a:lnTo>
                    <a:pt x="10667" y="132587"/>
                  </a:lnTo>
                  <a:close/>
                </a:path>
                <a:path w="989329" h="509270">
                  <a:moveTo>
                    <a:pt x="742188" y="128016"/>
                  </a:moveTo>
                  <a:lnTo>
                    <a:pt x="737615" y="128016"/>
                  </a:lnTo>
                  <a:lnTo>
                    <a:pt x="733043" y="132587"/>
                  </a:lnTo>
                  <a:lnTo>
                    <a:pt x="10667" y="132587"/>
                  </a:lnTo>
                  <a:lnTo>
                    <a:pt x="10667" y="137160"/>
                  </a:lnTo>
                  <a:lnTo>
                    <a:pt x="742188" y="137160"/>
                  </a:lnTo>
                  <a:lnTo>
                    <a:pt x="742188" y="128016"/>
                  </a:lnTo>
                  <a:close/>
                </a:path>
                <a:path w="989329" h="509270">
                  <a:moveTo>
                    <a:pt x="733043" y="0"/>
                  </a:moveTo>
                  <a:lnTo>
                    <a:pt x="733043" y="132587"/>
                  </a:lnTo>
                  <a:lnTo>
                    <a:pt x="737615" y="128016"/>
                  </a:lnTo>
                  <a:lnTo>
                    <a:pt x="742188" y="128016"/>
                  </a:lnTo>
                  <a:lnTo>
                    <a:pt x="742188" y="22812"/>
                  </a:lnTo>
                  <a:lnTo>
                    <a:pt x="734567" y="15240"/>
                  </a:lnTo>
                  <a:lnTo>
                    <a:pt x="742188" y="10668"/>
                  </a:lnTo>
                  <a:lnTo>
                    <a:pt x="743775" y="10668"/>
                  </a:lnTo>
                  <a:lnTo>
                    <a:pt x="733043" y="0"/>
                  </a:lnTo>
                  <a:close/>
                </a:path>
                <a:path w="989329" h="509270">
                  <a:moveTo>
                    <a:pt x="742188" y="10668"/>
                  </a:moveTo>
                  <a:lnTo>
                    <a:pt x="734567" y="15240"/>
                  </a:lnTo>
                  <a:lnTo>
                    <a:pt x="742188" y="22812"/>
                  </a:lnTo>
                  <a:lnTo>
                    <a:pt x="742188" y="10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2456179" y="2735122"/>
            <a:ext cx="668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solidFill>
                  <a:srgbClr val="FFFFFF"/>
                </a:solidFill>
                <a:latin typeface="Times New Roman"/>
                <a:cs typeface="Times New Roman"/>
              </a:rPr>
              <a:t>Г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раф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89523" y="2748838"/>
            <a:ext cx="3939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Минимално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покриващо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дърво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417560" cy="6853555"/>
          </a:xfrm>
          <a:custGeom>
            <a:avLst/>
            <a:gdLst/>
            <a:ahLst/>
            <a:cxnLst/>
            <a:rect l="l" t="t" r="r" b="b"/>
            <a:pathLst>
              <a:path w="8417560" h="6853555">
                <a:moveTo>
                  <a:pt x="271653" y="0"/>
                </a:moveTo>
                <a:lnTo>
                  <a:pt x="0" y="0"/>
                </a:lnTo>
                <a:lnTo>
                  <a:pt x="0" y="9144"/>
                </a:lnTo>
                <a:lnTo>
                  <a:pt x="217931" y="10668"/>
                </a:lnTo>
                <a:lnTo>
                  <a:pt x="432816" y="18288"/>
                </a:lnTo>
                <a:lnTo>
                  <a:pt x="647700" y="28956"/>
                </a:lnTo>
                <a:lnTo>
                  <a:pt x="859536" y="44196"/>
                </a:lnTo>
                <a:lnTo>
                  <a:pt x="1071371" y="64008"/>
                </a:lnTo>
                <a:lnTo>
                  <a:pt x="1280159" y="86868"/>
                </a:lnTo>
                <a:lnTo>
                  <a:pt x="1488948" y="115824"/>
                </a:lnTo>
                <a:lnTo>
                  <a:pt x="1694688" y="147828"/>
                </a:lnTo>
                <a:lnTo>
                  <a:pt x="1898904" y="184404"/>
                </a:lnTo>
                <a:lnTo>
                  <a:pt x="2101596" y="224028"/>
                </a:lnTo>
                <a:lnTo>
                  <a:pt x="2301240" y="268224"/>
                </a:lnTo>
                <a:lnTo>
                  <a:pt x="2499360" y="315468"/>
                </a:lnTo>
                <a:lnTo>
                  <a:pt x="2891028" y="423672"/>
                </a:lnTo>
                <a:lnTo>
                  <a:pt x="3083052" y="483108"/>
                </a:lnTo>
                <a:lnTo>
                  <a:pt x="3272028" y="545592"/>
                </a:lnTo>
                <a:lnTo>
                  <a:pt x="3459479" y="612648"/>
                </a:lnTo>
                <a:lnTo>
                  <a:pt x="3643883" y="682751"/>
                </a:lnTo>
                <a:lnTo>
                  <a:pt x="3826764" y="757428"/>
                </a:lnTo>
                <a:lnTo>
                  <a:pt x="4006596" y="833628"/>
                </a:lnTo>
                <a:lnTo>
                  <a:pt x="4184904" y="914400"/>
                </a:lnTo>
                <a:lnTo>
                  <a:pt x="4358640" y="999744"/>
                </a:lnTo>
                <a:lnTo>
                  <a:pt x="4530852" y="1086612"/>
                </a:lnTo>
                <a:lnTo>
                  <a:pt x="4700016" y="1176528"/>
                </a:lnTo>
                <a:lnTo>
                  <a:pt x="4866132" y="1271016"/>
                </a:lnTo>
                <a:lnTo>
                  <a:pt x="5029200" y="1367028"/>
                </a:lnTo>
                <a:lnTo>
                  <a:pt x="5189220" y="1467612"/>
                </a:lnTo>
                <a:lnTo>
                  <a:pt x="5347716" y="1571244"/>
                </a:lnTo>
                <a:lnTo>
                  <a:pt x="5501640" y="1676400"/>
                </a:lnTo>
                <a:lnTo>
                  <a:pt x="5652516" y="1786128"/>
                </a:lnTo>
                <a:lnTo>
                  <a:pt x="5800343" y="1897380"/>
                </a:lnTo>
                <a:lnTo>
                  <a:pt x="5943600" y="2011680"/>
                </a:lnTo>
                <a:lnTo>
                  <a:pt x="6085332" y="2129028"/>
                </a:lnTo>
                <a:lnTo>
                  <a:pt x="6222491" y="2249424"/>
                </a:lnTo>
                <a:lnTo>
                  <a:pt x="6356604" y="2372868"/>
                </a:lnTo>
                <a:lnTo>
                  <a:pt x="6486143" y="2497836"/>
                </a:lnTo>
                <a:lnTo>
                  <a:pt x="6612635" y="2625852"/>
                </a:lnTo>
                <a:lnTo>
                  <a:pt x="6736080" y="2756916"/>
                </a:lnTo>
                <a:lnTo>
                  <a:pt x="6854952" y="2889504"/>
                </a:lnTo>
                <a:lnTo>
                  <a:pt x="6970776" y="3025140"/>
                </a:lnTo>
                <a:lnTo>
                  <a:pt x="7082028" y="3162300"/>
                </a:lnTo>
                <a:lnTo>
                  <a:pt x="7188708" y="3302508"/>
                </a:lnTo>
                <a:lnTo>
                  <a:pt x="7292339" y="3444240"/>
                </a:lnTo>
                <a:lnTo>
                  <a:pt x="7391400" y="3587496"/>
                </a:lnTo>
                <a:lnTo>
                  <a:pt x="7485887" y="3735324"/>
                </a:lnTo>
                <a:lnTo>
                  <a:pt x="7575804" y="3883152"/>
                </a:lnTo>
                <a:lnTo>
                  <a:pt x="7662672" y="4034028"/>
                </a:lnTo>
                <a:lnTo>
                  <a:pt x="7744967" y="4186428"/>
                </a:lnTo>
                <a:lnTo>
                  <a:pt x="7822691" y="4340352"/>
                </a:lnTo>
                <a:lnTo>
                  <a:pt x="7895843" y="4497324"/>
                </a:lnTo>
                <a:lnTo>
                  <a:pt x="7962900" y="4654296"/>
                </a:lnTo>
                <a:lnTo>
                  <a:pt x="8026908" y="4814316"/>
                </a:lnTo>
                <a:lnTo>
                  <a:pt x="8086343" y="4975860"/>
                </a:lnTo>
                <a:lnTo>
                  <a:pt x="8141208" y="5138928"/>
                </a:lnTo>
                <a:lnTo>
                  <a:pt x="8189976" y="5303520"/>
                </a:lnTo>
                <a:lnTo>
                  <a:pt x="8234172" y="5469636"/>
                </a:lnTo>
                <a:lnTo>
                  <a:pt x="8273796" y="5637276"/>
                </a:lnTo>
                <a:lnTo>
                  <a:pt x="8308848" y="5806440"/>
                </a:lnTo>
                <a:lnTo>
                  <a:pt x="8337804" y="5977128"/>
                </a:lnTo>
                <a:lnTo>
                  <a:pt x="8362187" y="6149340"/>
                </a:lnTo>
                <a:lnTo>
                  <a:pt x="8380476" y="6321552"/>
                </a:lnTo>
                <a:lnTo>
                  <a:pt x="8394191" y="6495288"/>
                </a:lnTo>
                <a:lnTo>
                  <a:pt x="8401812" y="6670548"/>
                </a:lnTo>
                <a:lnTo>
                  <a:pt x="8404860" y="6847332"/>
                </a:lnTo>
                <a:lnTo>
                  <a:pt x="8404860" y="6851904"/>
                </a:lnTo>
                <a:lnTo>
                  <a:pt x="8407908" y="6853428"/>
                </a:lnTo>
                <a:lnTo>
                  <a:pt x="8415528" y="6853428"/>
                </a:lnTo>
                <a:lnTo>
                  <a:pt x="8417052" y="6850380"/>
                </a:lnTo>
                <a:lnTo>
                  <a:pt x="8417052" y="6847332"/>
                </a:lnTo>
                <a:lnTo>
                  <a:pt x="8415528" y="6670548"/>
                </a:lnTo>
                <a:lnTo>
                  <a:pt x="8406384" y="6495288"/>
                </a:lnTo>
                <a:lnTo>
                  <a:pt x="8392667" y="6320028"/>
                </a:lnTo>
                <a:lnTo>
                  <a:pt x="8374380" y="6146292"/>
                </a:lnTo>
                <a:lnTo>
                  <a:pt x="8349996" y="5974080"/>
                </a:lnTo>
                <a:lnTo>
                  <a:pt x="8321039" y="5803392"/>
                </a:lnTo>
                <a:lnTo>
                  <a:pt x="8285987" y="5634228"/>
                </a:lnTo>
                <a:lnTo>
                  <a:pt x="8246363" y="5466588"/>
                </a:lnTo>
                <a:lnTo>
                  <a:pt x="8202167" y="5300472"/>
                </a:lnTo>
                <a:lnTo>
                  <a:pt x="8151876" y="5134356"/>
                </a:lnTo>
                <a:lnTo>
                  <a:pt x="8098535" y="4971288"/>
                </a:lnTo>
                <a:lnTo>
                  <a:pt x="8039100" y="4809744"/>
                </a:lnTo>
                <a:lnTo>
                  <a:pt x="7975091" y="4649724"/>
                </a:lnTo>
                <a:lnTo>
                  <a:pt x="7906511" y="4491228"/>
                </a:lnTo>
                <a:lnTo>
                  <a:pt x="7833359" y="4334256"/>
                </a:lnTo>
                <a:lnTo>
                  <a:pt x="7755635" y="4180332"/>
                </a:lnTo>
                <a:lnTo>
                  <a:pt x="7673339" y="4027932"/>
                </a:lnTo>
                <a:lnTo>
                  <a:pt x="7587996" y="3877056"/>
                </a:lnTo>
                <a:lnTo>
                  <a:pt x="7496556" y="3727704"/>
                </a:lnTo>
                <a:lnTo>
                  <a:pt x="7402067" y="3581400"/>
                </a:lnTo>
                <a:lnTo>
                  <a:pt x="7301483" y="3436620"/>
                </a:lnTo>
                <a:lnTo>
                  <a:pt x="7199376" y="3294888"/>
                </a:lnTo>
                <a:lnTo>
                  <a:pt x="7091172" y="3154680"/>
                </a:lnTo>
                <a:lnTo>
                  <a:pt x="6979920" y="3015996"/>
                </a:lnTo>
                <a:lnTo>
                  <a:pt x="6864096" y="2880360"/>
                </a:lnTo>
                <a:lnTo>
                  <a:pt x="6745224" y="2747772"/>
                </a:lnTo>
                <a:lnTo>
                  <a:pt x="6621780" y="2616708"/>
                </a:lnTo>
                <a:lnTo>
                  <a:pt x="6495287" y="2488692"/>
                </a:lnTo>
                <a:lnTo>
                  <a:pt x="6364224" y="2363724"/>
                </a:lnTo>
                <a:lnTo>
                  <a:pt x="6230111" y="2240280"/>
                </a:lnTo>
                <a:lnTo>
                  <a:pt x="6092952" y="2119884"/>
                </a:lnTo>
                <a:lnTo>
                  <a:pt x="5951220" y="2002536"/>
                </a:lnTo>
                <a:lnTo>
                  <a:pt x="5807963" y="1886712"/>
                </a:lnTo>
                <a:lnTo>
                  <a:pt x="5660135" y="1775460"/>
                </a:lnTo>
                <a:lnTo>
                  <a:pt x="5507735" y="1665732"/>
                </a:lnTo>
                <a:lnTo>
                  <a:pt x="5353811" y="1560576"/>
                </a:lnTo>
                <a:lnTo>
                  <a:pt x="5196840" y="1456944"/>
                </a:lnTo>
                <a:lnTo>
                  <a:pt x="5035296" y="1356360"/>
                </a:lnTo>
                <a:lnTo>
                  <a:pt x="4872228" y="1260348"/>
                </a:lnTo>
                <a:lnTo>
                  <a:pt x="4706111" y="1165860"/>
                </a:lnTo>
                <a:lnTo>
                  <a:pt x="4536948" y="1074420"/>
                </a:lnTo>
                <a:lnTo>
                  <a:pt x="4364735" y="987552"/>
                </a:lnTo>
                <a:lnTo>
                  <a:pt x="4189476" y="903732"/>
                </a:lnTo>
                <a:lnTo>
                  <a:pt x="4012692" y="822960"/>
                </a:lnTo>
                <a:lnTo>
                  <a:pt x="3831335" y="745236"/>
                </a:lnTo>
                <a:lnTo>
                  <a:pt x="3648455" y="672084"/>
                </a:lnTo>
                <a:lnTo>
                  <a:pt x="3464052" y="600456"/>
                </a:lnTo>
                <a:lnTo>
                  <a:pt x="3276600" y="534924"/>
                </a:lnTo>
                <a:lnTo>
                  <a:pt x="3086099" y="470916"/>
                </a:lnTo>
                <a:lnTo>
                  <a:pt x="2894076" y="411480"/>
                </a:lnTo>
                <a:lnTo>
                  <a:pt x="2699004" y="355092"/>
                </a:lnTo>
                <a:lnTo>
                  <a:pt x="2502408" y="303275"/>
                </a:lnTo>
                <a:lnTo>
                  <a:pt x="2304288" y="256032"/>
                </a:lnTo>
                <a:lnTo>
                  <a:pt x="2103120" y="211836"/>
                </a:lnTo>
                <a:lnTo>
                  <a:pt x="1900427" y="170688"/>
                </a:lnTo>
                <a:lnTo>
                  <a:pt x="1696212" y="135636"/>
                </a:lnTo>
                <a:lnTo>
                  <a:pt x="1490471" y="103632"/>
                </a:lnTo>
                <a:lnTo>
                  <a:pt x="1281683" y="74675"/>
                </a:lnTo>
                <a:lnTo>
                  <a:pt x="1072895" y="50292"/>
                </a:lnTo>
                <a:lnTo>
                  <a:pt x="647700" y="15240"/>
                </a:lnTo>
                <a:lnTo>
                  <a:pt x="432816" y="4572"/>
                </a:lnTo>
                <a:lnTo>
                  <a:pt x="27165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7591" y="445947"/>
            <a:ext cx="8651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/>
              <a:t>Приложение </a:t>
            </a:r>
            <a:r>
              <a:rPr sz="3200" spc="-5" dirty="0"/>
              <a:t>на </a:t>
            </a:r>
            <a:r>
              <a:rPr sz="3200" dirty="0"/>
              <a:t>минималните </a:t>
            </a:r>
            <a:r>
              <a:rPr sz="3200" spc="-5" dirty="0"/>
              <a:t>покриващи</a:t>
            </a:r>
            <a:r>
              <a:rPr sz="3200" spc="-85" dirty="0"/>
              <a:t> </a:t>
            </a:r>
            <a:r>
              <a:rPr sz="3200" spc="5" dirty="0"/>
              <a:t>дървета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772668" y="1108405"/>
            <a:ext cx="9144000" cy="5923915"/>
            <a:chOff x="772668" y="1108405"/>
            <a:chExt cx="9144000" cy="5923915"/>
          </a:xfrm>
        </p:grpSpPr>
        <p:sp>
          <p:nvSpPr>
            <p:cNvPr id="5" name="object 5"/>
            <p:cNvSpPr/>
            <p:nvPr/>
          </p:nvSpPr>
          <p:spPr>
            <a:xfrm>
              <a:off x="772668" y="1112520"/>
              <a:ext cx="9144000" cy="76200"/>
            </a:xfrm>
            <a:custGeom>
              <a:avLst/>
              <a:gdLst/>
              <a:ahLst/>
              <a:cxnLst/>
              <a:rect l="l" t="t" r="r" b="b"/>
              <a:pathLst>
                <a:path w="9144000" h="76200">
                  <a:moveTo>
                    <a:pt x="91440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0" y="76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2668" y="1108404"/>
              <a:ext cx="9144000" cy="86360"/>
            </a:xfrm>
            <a:custGeom>
              <a:avLst/>
              <a:gdLst/>
              <a:ahLst/>
              <a:cxnLst/>
              <a:rect l="l" t="t" r="r" b="b"/>
              <a:pathLst>
                <a:path w="9144000" h="86359">
                  <a:moveTo>
                    <a:pt x="914400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0" y="75742"/>
                  </a:lnTo>
                  <a:lnTo>
                    <a:pt x="609" y="76200"/>
                  </a:lnTo>
                  <a:lnTo>
                    <a:pt x="0" y="76200"/>
                  </a:lnTo>
                  <a:lnTo>
                    <a:pt x="0" y="80010"/>
                  </a:lnTo>
                  <a:lnTo>
                    <a:pt x="0" y="86360"/>
                  </a:lnTo>
                  <a:lnTo>
                    <a:pt x="9144000" y="86360"/>
                  </a:lnTo>
                  <a:lnTo>
                    <a:pt x="9144000" y="80314"/>
                  </a:lnTo>
                  <a:lnTo>
                    <a:pt x="9144000" y="80010"/>
                  </a:lnTo>
                  <a:lnTo>
                    <a:pt x="9144000" y="75742"/>
                  </a:lnTo>
                  <a:lnTo>
                    <a:pt x="9144000" y="10210"/>
                  </a:lnTo>
                  <a:lnTo>
                    <a:pt x="9144000" y="4114"/>
                  </a:lnTo>
                  <a:lnTo>
                    <a:pt x="9139428" y="4114"/>
                  </a:lnTo>
                  <a:lnTo>
                    <a:pt x="9139428" y="10210"/>
                  </a:lnTo>
                  <a:lnTo>
                    <a:pt x="9139428" y="75742"/>
                  </a:lnTo>
                  <a:lnTo>
                    <a:pt x="6096" y="75742"/>
                  </a:lnTo>
                  <a:lnTo>
                    <a:pt x="6096" y="10210"/>
                  </a:lnTo>
                  <a:lnTo>
                    <a:pt x="9139428" y="10210"/>
                  </a:lnTo>
                  <a:lnTo>
                    <a:pt x="9139428" y="4114"/>
                  </a:lnTo>
                  <a:lnTo>
                    <a:pt x="6096" y="4114"/>
                  </a:lnTo>
                  <a:lnTo>
                    <a:pt x="5689" y="4521"/>
                  </a:lnTo>
                  <a:lnTo>
                    <a:pt x="5689" y="80010"/>
                  </a:lnTo>
                  <a:lnTo>
                    <a:pt x="3136" y="80010"/>
                  </a:lnTo>
                  <a:lnTo>
                    <a:pt x="3136" y="78105"/>
                  </a:lnTo>
                  <a:lnTo>
                    <a:pt x="5689" y="80010"/>
                  </a:lnTo>
                  <a:lnTo>
                    <a:pt x="5689" y="4521"/>
                  </a:lnTo>
                  <a:lnTo>
                    <a:pt x="3225" y="6985"/>
                  </a:lnTo>
                  <a:lnTo>
                    <a:pt x="3225" y="3810"/>
                  </a:lnTo>
                  <a:lnTo>
                    <a:pt x="9144000" y="381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00200" y="4439411"/>
              <a:ext cx="2592324" cy="259232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61076" y="4439411"/>
              <a:ext cx="3450335" cy="258775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27608" y="1313230"/>
            <a:ext cx="8886825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har char="-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При проектиране на електронни или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електрически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вериги, 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когато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е 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необходимо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минимално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количество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на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свързващ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материал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между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два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елемента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или</a:t>
            </a:r>
            <a:r>
              <a:rPr sz="24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пина.</a:t>
            </a:r>
            <a:endParaRPr sz="2400">
              <a:latin typeface="Times New Roman"/>
              <a:cs typeface="Times New Roman"/>
            </a:endParaRPr>
          </a:p>
          <a:p>
            <a:pPr marL="355600" marR="381635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Планиране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окабеляването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на 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компютърни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мрежи с минимално 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количество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кабел.</a:t>
            </a:r>
            <a:endParaRPr sz="2400">
              <a:latin typeface="Times New Roman"/>
              <a:cs typeface="Times New Roman"/>
            </a:endParaRPr>
          </a:p>
          <a:p>
            <a:pPr marL="355600" marR="65659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Планиране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как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ефективно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да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прехвърлят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данни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от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рутер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към 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рутер,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за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да 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се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достигнете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до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определен интернет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сайт.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-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Планиране на транспортни 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доставки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с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минимални</a:t>
            </a:r>
            <a:r>
              <a:rPr sz="24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разходи.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417560" cy="6853555"/>
          </a:xfrm>
          <a:custGeom>
            <a:avLst/>
            <a:gdLst/>
            <a:ahLst/>
            <a:cxnLst/>
            <a:rect l="l" t="t" r="r" b="b"/>
            <a:pathLst>
              <a:path w="8417560" h="6853555">
                <a:moveTo>
                  <a:pt x="271653" y="0"/>
                </a:moveTo>
                <a:lnTo>
                  <a:pt x="0" y="0"/>
                </a:lnTo>
                <a:lnTo>
                  <a:pt x="0" y="9144"/>
                </a:lnTo>
                <a:lnTo>
                  <a:pt x="217931" y="10668"/>
                </a:lnTo>
                <a:lnTo>
                  <a:pt x="432816" y="18288"/>
                </a:lnTo>
                <a:lnTo>
                  <a:pt x="647700" y="28956"/>
                </a:lnTo>
                <a:lnTo>
                  <a:pt x="859536" y="44196"/>
                </a:lnTo>
                <a:lnTo>
                  <a:pt x="1071371" y="64008"/>
                </a:lnTo>
                <a:lnTo>
                  <a:pt x="1280159" y="86868"/>
                </a:lnTo>
                <a:lnTo>
                  <a:pt x="1488948" y="115824"/>
                </a:lnTo>
                <a:lnTo>
                  <a:pt x="1694688" y="147828"/>
                </a:lnTo>
                <a:lnTo>
                  <a:pt x="1898904" y="184404"/>
                </a:lnTo>
                <a:lnTo>
                  <a:pt x="2101596" y="224028"/>
                </a:lnTo>
                <a:lnTo>
                  <a:pt x="2301240" y="268224"/>
                </a:lnTo>
                <a:lnTo>
                  <a:pt x="2499360" y="315468"/>
                </a:lnTo>
                <a:lnTo>
                  <a:pt x="2891028" y="423672"/>
                </a:lnTo>
                <a:lnTo>
                  <a:pt x="3083052" y="483108"/>
                </a:lnTo>
                <a:lnTo>
                  <a:pt x="3272028" y="545592"/>
                </a:lnTo>
                <a:lnTo>
                  <a:pt x="3459479" y="612648"/>
                </a:lnTo>
                <a:lnTo>
                  <a:pt x="3643883" y="682751"/>
                </a:lnTo>
                <a:lnTo>
                  <a:pt x="3826764" y="757428"/>
                </a:lnTo>
                <a:lnTo>
                  <a:pt x="4006596" y="833628"/>
                </a:lnTo>
                <a:lnTo>
                  <a:pt x="4184904" y="914400"/>
                </a:lnTo>
                <a:lnTo>
                  <a:pt x="4358640" y="999744"/>
                </a:lnTo>
                <a:lnTo>
                  <a:pt x="4530852" y="1086612"/>
                </a:lnTo>
                <a:lnTo>
                  <a:pt x="4700016" y="1176528"/>
                </a:lnTo>
                <a:lnTo>
                  <a:pt x="4866132" y="1271016"/>
                </a:lnTo>
                <a:lnTo>
                  <a:pt x="5029200" y="1367028"/>
                </a:lnTo>
                <a:lnTo>
                  <a:pt x="5189220" y="1467612"/>
                </a:lnTo>
                <a:lnTo>
                  <a:pt x="5347716" y="1571244"/>
                </a:lnTo>
                <a:lnTo>
                  <a:pt x="5501640" y="1676400"/>
                </a:lnTo>
                <a:lnTo>
                  <a:pt x="5652516" y="1786128"/>
                </a:lnTo>
                <a:lnTo>
                  <a:pt x="5800343" y="1897380"/>
                </a:lnTo>
                <a:lnTo>
                  <a:pt x="5943600" y="2011680"/>
                </a:lnTo>
                <a:lnTo>
                  <a:pt x="6085332" y="2129028"/>
                </a:lnTo>
                <a:lnTo>
                  <a:pt x="6222491" y="2249424"/>
                </a:lnTo>
                <a:lnTo>
                  <a:pt x="6356604" y="2372868"/>
                </a:lnTo>
                <a:lnTo>
                  <a:pt x="6486143" y="2497836"/>
                </a:lnTo>
                <a:lnTo>
                  <a:pt x="6612635" y="2625852"/>
                </a:lnTo>
                <a:lnTo>
                  <a:pt x="6736080" y="2756916"/>
                </a:lnTo>
                <a:lnTo>
                  <a:pt x="6854952" y="2889504"/>
                </a:lnTo>
                <a:lnTo>
                  <a:pt x="6970776" y="3025140"/>
                </a:lnTo>
                <a:lnTo>
                  <a:pt x="7082028" y="3162300"/>
                </a:lnTo>
                <a:lnTo>
                  <a:pt x="7188708" y="3302508"/>
                </a:lnTo>
                <a:lnTo>
                  <a:pt x="7292339" y="3444240"/>
                </a:lnTo>
                <a:lnTo>
                  <a:pt x="7391400" y="3587496"/>
                </a:lnTo>
                <a:lnTo>
                  <a:pt x="7485887" y="3735324"/>
                </a:lnTo>
                <a:lnTo>
                  <a:pt x="7575804" y="3883152"/>
                </a:lnTo>
                <a:lnTo>
                  <a:pt x="7662672" y="4034028"/>
                </a:lnTo>
                <a:lnTo>
                  <a:pt x="7744967" y="4186428"/>
                </a:lnTo>
                <a:lnTo>
                  <a:pt x="7822691" y="4340352"/>
                </a:lnTo>
                <a:lnTo>
                  <a:pt x="7895843" y="4497324"/>
                </a:lnTo>
                <a:lnTo>
                  <a:pt x="7962900" y="4654296"/>
                </a:lnTo>
                <a:lnTo>
                  <a:pt x="8026908" y="4814316"/>
                </a:lnTo>
                <a:lnTo>
                  <a:pt x="8086343" y="4975860"/>
                </a:lnTo>
                <a:lnTo>
                  <a:pt x="8141208" y="5138928"/>
                </a:lnTo>
                <a:lnTo>
                  <a:pt x="8189976" y="5303520"/>
                </a:lnTo>
                <a:lnTo>
                  <a:pt x="8234172" y="5469636"/>
                </a:lnTo>
                <a:lnTo>
                  <a:pt x="8273796" y="5637276"/>
                </a:lnTo>
                <a:lnTo>
                  <a:pt x="8308848" y="5806440"/>
                </a:lnTo>
                <a:lnTo>
                  <a:pt x="8337804" y="5977128"/>
                </a:lnTo>
                <a:lnTo>
                  <a:pt x="8362187" y="6149340"/>
                </a:lnTo>
                <a:lnTo>
                  <a:pt x="8380476" y="6321552"/>
                </a:lnTo>
                <a:lnTo>
                  <a:pt x="8394191" y="6495288"/>
                </a:lnTo>
                <a:lnTo>
                  <a:pt x="8401812" y="6670548"/>
                </a:lnTo>
                <a:lnTo>
                  <a:pt x="8404860" y="6847332"/>
                </a:lnTo>
                <a:lnTo>
                  <a:pt x="8404860" y="6851904"/>
                </a:lnTo>
                <a:lnTo>
                  <a:pt x="8407908" y="6853428"/>
                </a:lnTo>
                <a:lnTo>
                  <a:pt x="8415528" y="6853428"/>
                </a:lnTo>
                <a:lnTo>
                  <a:pt x="8417052" y="6850380"/>
                </a:lnTo>
                <a:lnTo>
                  <a:pt x="8417052" y="6847332"/>
                </a:lnTo>
                <a:lnTo>
                  <a:pt x="8415528" y="6670548"/>
                </a:lnTo>
                <a:lnTo>
                  <a:pt x="8406384" y="6495288"/>
                </a:lnTo>
                <a:lnTo>
                  <a:pt x="8392667" y="6320028"/>
                </a:lnTo>
                <a:lnTo>
                  <a:pt x="8374380" y="6146292"/>
                </a:lnTo>
                <a:lnTo>
                  <a:pt x="8349996" y="5974080"/>
                </a:lnTo>
                <a:lnTo>
                  <a:pt x="8321039" y="5803392"/>
                </a:lnTo>
                <a:lnTo>
                  <a:pt x="8285987" y="5634228"/>
                </a:lnTo>
                <a:lnTo>
                  <a:pt x="8246363" y="5466588"/>
                </a:lnTo>
                <a:lnTo>
                  <a:pt x="8202167" y="5300472"/>
                </a:lnTo>
                <a:lnTo>
                  <a:pt x="8151876" y="5134356"/>
                </a:lnTo>
                <a:lnTo>
                  <a:pt x="8098535" y="4971288"/>
                </a:lnTo>
                <a:lnTo>
                  <a:pt x="8039100" y="4809744"/>
                </a:lnTo>
                <a:lnTo>
                  <a:pt x="7975091" y="4649724"/>
                </a:lnTo>
                <a:lnTo>
                  <a:pt x="7906511" y="4491228"/>
                </a:lnTo>
                <a:lnTo>
                  <a:pt x="7833359" y="4334256"/>
                </a:lnTo>
                <a:lnTo>
                  <a:pt x="7755635" y="4180332"/>
                </a:lnTo>
                <a:lnTo>
                  <a:pt x="7673339" y="4027932"/>
                </a:lnTo>
                <a:lnTo>
                  <a:pt x="7587996" y="3877056"/>
                </a:lnTo>
                <a:lnTo>
                  <a:pt x="7496556" y="3727704"/>
                </a:lnTo>
                <a:lnTo>
                  <a:pt x="7402067" y="3581400"/>
                </a:lnTo>
                <a:lnTo>
                  <a:pt x="7301483" y="3436620"/>
                </a:lnTo>
                <a:lnTo>
                  <a:pt x="7199376" y="3294888"/>
                </a:lnTo>
                <a:lnTo>
                  <a:pt x="7091172" y="3154680"/>
                </a:lnTo>
                <a:lnTo>
                  <a:pt x="6979920" y="3015996"/>
                </a:lnTo>
                <a:lnTo>
                  <a:pt x="6864096" y="2880360"/>
                </a:lnTo>
                <a:lnTo>
                  <a:pt x="6745224" y="2747772"/>
                </a:lnTo>
                <a:lnTo>
                  <a:pt x="6621780" y="2616708"/>
                </a:lnTo>
                <a:lnTo>
                  <a:pt x="6495287" y="2488692"/>
                </a:lnTo>
                <a:lnTo>
                  <a:pt x="6364224" y="2363724"/>
                </a:lnTo>
                <a:lnTo>
                  <a:pt x="6230111" y="2240280"/>
                </a:lnTo>
                <a:lnTo>
                  <a:pt x="6092952" y="2119884"/>
                </a:lnTo>
                <a:lnTo>
                  <a:pt x="5951220" y="2002536"/>
                </a:lnTo>
                <a:lnTo>
                  <a:pt x="5807963" y="1886712"/>
                </a:lnTo>
                <a:lnTo>
                  <a:pt x="5660135" y="1775460"/>
                </a:lnTo>
                <a:lnTo>
                  <a:pt x="5507735" y="1665732"/>
                </a:lnTo>
                <a:lnTo>
                  <a:pt x="5353811" y="1560576"/>
                </a:lnTo>
                <a:lnTo>
                  <a:pt x="5196840" y="1456944"/>
                </a:lnTo>
                <a:lnTo>
                  <a:pt x="5035296" y="1356360"/>
                </a:lnTo>
                <a:lnTo>
                  <a:pt x="4872228" y="1260348"/>
                </a:lnTo>
                <a:lnTo>
                  <a:pt x="4706111" y="1165860"/>
                </a:lnTo>
                <a:lnTo>
                  <a:pt x="4536948" y="1074420"/>
                </a:lnTo>
                <a:lnTo>
                  <a:pt x="4364735" y="987552"/>
                </a:lnTo>
                <a:lnTo>
                  <a:pt x="4189476" y="903732"/>
                </a:lnTo>
                <a:lnTo>
                  <a:pt x="4012692" y="822960"/>
                </a:lnTo>
                <a:lnTo>
                  <a:pt x="3831335" y="745236"/>
                </a:lnTo>
                <a:lnTo>
                  <a:pt x="3648455" y="672084"/>
                </a:lnTo>
                <a:lnTo>
                  <a:pt x="3464052" y="600456"/>
                </a:lnTo>
                <a:lnTo>
                  <a:pt x="3276600" y="534924"/>
                </a:lnTo>
                <a:lnTo>
                  <a:pt x="3086099" y="470916"/>
                </a:lnTo>
                <a:lnTo>
                  <a:pt x="2894076" y="411480"/>
                </a:lnTo>
                <a:lnTo>
                  <a:pt x="2699004" y="355092"/>
                </a:lnTo>
                <a:lnTo>
                  <a:pt x="2502408" y="303275"/>
                </a:lnTo>
                <a:lnTo>
                  <a:pt x="2304288" y="256032"/>
                </a:lnTo>
                <a:lnTo>
                  <a:pt x="2103120" y="211836"/>
                </a:lnTo>
                <a:lnTo>
                  <a:pt x="1900427" y="170688"/>
                </a:lnTo>
                <a:lnTo>
                  <a:pt x="1696212" y="135636"/>
                </a:lnTo>
                <a:lnTo>
                  <a:pt x="1490471" y="103632"/>
                </a:lnTo>
                <a:lnTo>
                  <a:pt x="1281683" y="74675"/>
                </a:lnTo>
                <a:lnTo>
                  <a:pt x="1072895" y="50292"/>
                </a:lnTo>
                <a:lnTo>
                  <a:pt x="647700" y="15240"/>
                </a:lnTo>
                <a:lnTo>
                  <a:pt x="432816" y="4572"/>
                </a:lnTo>
                <a:lnTo>
                  <a:pt x="27165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68789" y="631710"/>
            <a:ext cx="4548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FFCC66"/>
                </a:solidFill>
              </a:rPr>
              <a:t>Анимирани</a:t>
            </a:r>
            <a:r>
              <a:rPr sz="4000" spc="-35" dirty="0">
                <a:solidFill>
                  <a:srgbClr val="FFCC66"/>
                </a:solidFill>
              </a:rPr>
              <a:t> </a:t>
            </a:r>
            <a:r>
              <a:rPr sz="4000" spc="-5" dirty="0">
                <a:solidFill>
                  <a:srgbClr val="FFCC66"/>
                </a:solidFill>
              </a:rPr>
              <a:t>примери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6940" marR="5080" indent="-358775">
              <a:lnSpc>
                <a:spcPct val="120000"/>
              </a:lnSpc>
              <a:spcBef>
                <a:spcPts val="100"/>
              </a:spcBef>
              <a:buClr>
                <a:srgbClr val="3366FF"/>
              </a:buClr>
              <a:buSzPct val="79166"/>
              <a:buFont typeface="Wingdings"/>
              <a:buChar char=""/>
              <a:tabLst>
                <a:tab pos="901700" algn="l"/>
                <a:tab pos="902335" algn="l"/>
              </a:tabLst>
            </a:pPr>
            <a:r>
              <a:rPr spc="-5" dirty="0"/>
              <a:t>Алгоритъм на </a:t>
            </a:r>
            <a:r>
              <a:rPr dirty="0"/>
              <a:t>Крускал  </a:t>
            </a:r>
            <a:r>
              <a:rPr spc="-5" dirty="0"/>
              <a:t>https:</a:t>
            </a:r>
            <a:r>
              <a:rPr spc="-5" dirty="0">
                <a:hlinkClick r:id="rId2"/>
              </a:rPr>
              <a:t>//w</a:t>
            </a:r>
            <a:r>
              <a:rPr spc="-5" dirty="0"/>
              <a:t>ww</a:t>
            </a:r>
            <a:r>
              <a:rPr spc="-5" dirty="0">
                <a:hlinkClick r:id="rId2"/>
              </a:rPr>
              <a:t>.cs.usfca.edu/%7Egalles/visualization/Kruskal.html</a:t>
            </a:r>
          </a:p>
          <a:p>
            <a:pPr marL="546100">
              <a:lnSpc>
                <a:spcPct val="100000"/>
              </a:lnSpc>
              <a:spcBef>
                <a:spcPts val="5"/>
              </a:spcBef>
              <a:buClr>
                <a:srgbClr val="3366FF"/>
              </a:buClr>
              <a:buFont typeface="Wingdings"/>
              <a:buChar char=""/>
            </a:pPr>
            <a:endParaRPr sz="3000"/>
          </a:p>
          <a:p>
            <a:pPr marL="916940" marR="377825" indent="-358775">
              <a:lnSpc>
                <a:spcPct val="120000"/>
              </a:lnSpc>
              <a:buClr>
                <a:srgbClr val="3366FF"/>
              </a:buClr>
              <a:buSzPct val="79166"/>
              <a:buFont typeface="Wingdings"/>
              <a:buChar char=""/>
              <a:tabLst>
                <a:tab pos="901700" algn="l"/>
                <a:tab pos="902335" algn="l"/>
              </a:tabLst>
            </a:pPr>
            <a:r>
              <a:rPr spc="-5" dirty="0"/>
              <a:t>Алгоритъм на Прим  https:</a:t>
            </a:r>
            <a:r>
              <a:rPr spc="-5" dirty="0">
                <a:hlinkClick r:id="rId3"/>
              </a:rPr>
              <a:t>//w</a:t>
            </a:r>
            <a:r>
              <a:rPr spc="-5" dirty="0"/>
              <a:t>ww</a:t>
            </a:r>
            <a:r>
              <a:rPr spc="-5" dirty="0">
                <a:hlinkClick r:id="rId3"/>
              </a:rPr>
              <a:t>.cs.usfca.edu/%7Egalles/visualization/Prim.html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417560" cy="6853555"/>
          </a:xfrm>
          <a:custGeom>
            <a:avLst/>
            <a:gdLst/>
            <a:ahLst/>
            <a:cxnLst/>
            <a:rect l="l" t="t" r="r" b="b"/>
            <a:pathLst>
              <a:path w="8417560" h="6853555">
                <a:moveTo>
                  <a:pt x="271653" y="0"/>
                </a:moveTo>
                <a:lnTo>
                  <a:pt x="0" y="0"/>
                </a:lnTo>
                <a:lnTo>
                  <a:pt x="0" y="9144"/>
                </a:lnTo>
                <a:lnTo>
                  <a:pt x="217931" y="10668"/>
                </a:lnTo>
                <a:lnTo>
                  <a:pt x="432816" y="18288"/>
                </a:lnTo>
                <a:lnTo>
                  <a:pt x="647700" y="28956"/>
                </a:lnTo>
                <a:lnTo>
                  <a:pt x="859536" y="44196"/>
                </a:lnTo>
                <a:lnTo>
                  <a:pt x="1071371" y="64008"/>
                </a:lnTo>
                <a:lnTo>
                  <a:pt x="1280159" y="86868"/>
                </a:lnTo>
                <a:lnTo>
                  <a:pt x="1488948" y="115824"/>
                </a:lnTo>
                <a:lnTo>
                  <a:pt x="1694688" y="147828"/>
                </a:lnTo>
                <a:lnTo>
                  <a:pt x="1898904" y="184404"/>
                </a:lnTo>
                <a:lnTo>
                  <a:pt x="2101596" y="224028"/>
                </a:lnTo>
                <a:lnTo>
                  <a:pt x="2301240" y="268224"/>
                </a:lnTo>
                <a:lnTo>
                  <a:pt x="2499360" y="315468"/>
                </a:lnTo>
                <a:lnTo>
                  <a:pt x="2891028" y="423672"/>
                </a:lnTo>
                <a:lnTo>
                  <a:pt x="3083052" y="483108"/>
                </a:lnTo>
                <a:lnTo>
                  <a:pt x="3272028" y="545592"/>
                </a:lnTo>
                <a:lnTo>
                  <a:pt x="3459479" y="612648"/>
                </a:lnTo>
                <a:lnTo>
                  <a:pt x="3643883" y="682751"/>
                </a:lnTo>
                <a:lnTo>
                  <a:pt x="3826764" y="757428"/>
                </a:lnTo>
                <a:lnTo>
                  <a:pt x="4006596" y="833628"/>
                </a:lnTo>
                <a:lnTo>
                  <a:pt x="4184904" y="914400"/>
                </a:lnTo>
                <a:lnTo>
                  <a:pt x="4358640" y="999744"/>
                </a:lnTo>
                <a:lnTo>
                  <a:pt x="4530852" y="1086612"/>
                </a:lnTo>
                <a:lnTo>
                  <a:pt x="4700016" y="1176528"/>
                </a:lnTo>
                <a:lnTo>
                  <a:pt x="4866132" y="1271016"/>
                </a:lnTo>
                <a:lnTo>
                  <a:pt x="5029200" y="1367028"/>
                </a:lnTo>
                <a:lnTo>
                  <a:pt x="5189220" y="1467612"/>
                </a:lnTo>
                <a:lnTo>
                  <a:pt x="5347716" y="1571244"/>
                </a:lnTo>
                <a:lnTo>
                  <a:pt x="5501640" y="1676400"/>
                </a:lnTo>
                <a:lnTo>
                  <a:pt x="5652516" y="1786128"/>
                </a:lnTo>
                <a:lnTo>
                  <a:pt x="5800343" y="1897380"/>
                </a:lnTo>
                <a:lnTo>
                  <a:pt x="5943600" y="2011680"/>
                </a:lnTo>
                <a:lnTo>
                  <a:pt x="6085332" y="2129028"/>
                </a:lnTo>
                <a:lnTo>
                  <a:pt x="6222491" y="2249424"/>
                </a:lnTo>
                <a:lnTo>
                  <a:pt x="6356604" y="2372868"/>
                </a:lnTo>
                <a:lnTo>
                  <a:pt x="6486143" y="2497836"/>
                </a:lnTo>
                <a:lnTo>
                  <a:pt x="6612635" y="2625852"/>
                </a:lnTo>
                <a:lnTo>
                  <a:pt x="6736080" y="2756916"/>
                </a:lnTo>
                <a:lnTo>
                  <a:pt x="6854952" y="2889504"/>
                </a:lnTo>
                <a:lnTo>
                  <a:pt x="6970776" y="3025140"/>
                </a:lnTo>
                <a:lnTo>
                  <a:pt x="7082028" y="3162300"/>
                </a:lnTo>
                <a:lnTo>
                  <a:pt x="7188708" y="3302508"/>
                </a:lnTo>
                <a:lnTo>
                  <a:pt x="7292339" y="3444240"/>
                </a:lnTo>
                <a:lnTo>
                  <a:pt x="7391400" y="3587496"/>
                </a:lnTo>
                <a:lnTo>
                  <a:pt x="7485887" y="3735324"/>
                </a:lnTo>
                <a:lnTo>
                  <a:pt x="7575804" y="3883152"/>
                </a:lnTo>
                <a:lnTo>
                  <a:pt x="7662672" y="4034028"/>
                </a:lnTo>
                <a:lnTo>
                  <a:pt x="7744967" y="4186428"/>
                </a:lnTo>
                <a:lnTo>
                  <a:pt x="7822691" y="4340352"/>
                </a:lnTo>
                <a:lnTo>
                  <a:pt x="7895843" y="4497324"/>
                </a:lnTo>
                <a:lnTo>
                  <a:pt x="7962900" y="4654296"/>
                </a:lnTo>
                <a:lnTo>
                  <a:pt x="8026908" y="4814316"/>
                </a:lnTo>
                <a:lnTo>
                  <a:pt x="8086343" y="4975860"/>
                </a:lnTo>
                <a:lnTo>
                  <a:pt x="8141208" y="5138928"/>
                </a:lnTo>
                <a:lnTo>
                  <a:pt x="8189976" y="5303520"/>
                </a:lnTo>
                <a:lnTo>
                  <a:pt x="8234172" y="5469636"/>
                </a:lnTo>
                <a:lnTo>
                  <a:pt x="8273796" y="5637276"/>
                </a:lnTo>
                <a:lnTo>
                  <a:pt x="8308848" y="5806440"/>
                </a:lnTo>
                <a:lnTo>
                  <a:pt x="8337804" y="5977128"/>
                </a:lnTo>
                <a:lnTo>
                  <a:pt x="8362187" y="6149340"/>
                </a:lnTo>
                <a:lnTo>
                  <a:pt x="8380476" y="6321552"/>
                </a:lnTo>
                <a:lnTo>
                  <a:pt x="8394191" y="6495288"/>
                </a:lnTo>
                <a:lnTo>
                  <a:pt x="8401812" y="6670548"/>
                </a:lnTo>
                <a:lnTo>
                  <a:pt x="8404860" y="6847332"/>
                </a:lnTo>
                <a:lnTo>
                  <a:pt x="8404860" y="6851904"/>
                </a:lnTo>
                <a:lnTo>
                  <a:pt x="8407908" y="6853428"/>
                </a:lnTo>
                <a:lnTo>
                  <a:pt x="8415528" y="6853428"/>
                </a:lnTo>
                <a:lnTo>
                  <a:pt x="8417052" y="6850380"/>
                </a:lnTo>
                <a:lnTo>
                  <a:pt x="8417052" y="6847332"/>
                </a:lnTo>
                <a:lnTo>
                  <a:pt x="8415528" y="6670548"/>
                </a:lnTo>
                <a:lnTo>
                  <a:pt x="8406384" y="6495288"/>
                </a:lnTo>
                <a:lnTo>
                  <a:pt x="8392667" y="6320028"/>
                </a:lnTo>
                <a:lnTo>
                  <a:pt x="8374380" y="6146292"/>
                </a:lnTo>
                <a:lnTo>
                  <a:pt x="8349996" y="5974080"/>
                </a:lnTo>
                <a:lnTo>
                  <a:pt x="8321039" y="5803392"/>
                </a:lnTo>
                <a:lnTo>
                  <a:pt x="8285987" y="5634228"/>
                </a:lnTo>
                <a:lnTo>
                  <a:pt x="8246363" y="5466588"/>
                </a:lnTo>
                <a:lnTo>
                  <a:pt x="8202167" y="5300472"/>
                </a:lnTo>
                <a:lnTo>
                  <a:pt x="8151876" y="5134356"/>
                </a:lnTo>
                <a:lnTo>
                  <a:pt x="8098535" y="4971288"/>
                </a:lnTo>
                <a:lnTo>
                  <a:pt x="8039100" y="4809744"/>
                </a:lnTo>
                <a:lnTo>
                  <a:pt x="7975091" y="4649724"/>
                </a:lnTo>
                <a:lnTo>
                  <a:pt x="7906511" y="4491228"/>
                </a:lnTo>
                <a:lnTo>
                  <a:pt x="7833359" y="4334256"/>
                </a:lnTo>
                <a:lnTo>
                  <a:pt x="7755635" y="4180332"/>
                </a:lnTo>
                <a:lnTo>
                  <a:pt x="7673339" y="4027932"/>
                </a:lnTo>
                <a:lnTo>
                  <a:pt x="7587996" y="3877056"/>
                </a:lnTo>
                <a:lnTo>
                  <a:pt x="7496556" y="3727704"/>
                </a:lnTo>
                <a:lnTo>
                  <a:pt x="7402067" y="3581400"/>
                </a:lnTo>
                <a:lnTo>
                  <a:pt x="7301483" y="3436620"/>
                </a:lnTo>
                <a:lnTo>
                  <a:pt x="7199376" y="3294888"/>
                </a:lnTo>
                <a:lnTo>
                  <a:pt x="7091172" y="3154680"/>
                </a:lnTo>
                <a:lnTo>
                  <a:pt x="6979920" y="3015996"/>
                </a:lnTo>
                <a:lnTo>
                  <a:pt x="6864096" y="2880360"/>
                </a:lnTo>
                <a:lnTo>
                  <a:pt x="6745224" y="2747772"/>
                </a:lnTo>
                <a:lnTo>
                  <a:pt x="6621780" y="2616708"/>
                </a:lnTo>
                <a:lnTo>
                  <a:pt x="6495287" y="2488692"/>
                </a:lnTo>
                <a:lnTo>
                  <a:pt x="6364224" y="2363724"/>
                </a:lnTo>
                <a:lnTo>
                  <a:pt x="6230111" y="2240280"/>
                </a:lnTo>
                <a:lnTo>
                  <a:pt x="6092952" y="2119884"/>
                </a:lnTo>
                <a:lnTo>
                  <a:pt x="5951220" y="2002536"/>
                </a:lnTo>
                <a:lnTo>
                  <a:pt x="5807963" y="1886712"/>
                </a:lnTo>
                <a:lnTo>
                  <a:pt x="5660135" y="1775460"/>
                </a:lnTo>
                <a:lnTo>
                  <a:pt x="5507735" y="1665732"/>
                </a:lnTo>
                <a:lnTo>
                  <a:pt x="5353811" y="1560576"/>
                </a:lnTo>
                <a:lnTo>
                  <a:pt x="5196840" y="1456944"/>
                </a:lnTo>
                <a:lnTo>
                  <a:pt x="5035296" y="1356360"/>
                </a:lnTo>
                <a:lnTo>
                  <a:pt x="4872228" y="1260348"/>
                </a:lnTo>
                <a:lnTo>
                  <a:pt x="4706111" y="1165860"/>
                </a:lnTo>
                <a:lnTo>
                  <a:pt x="4536948" y="1074420"/>
                </a:lnTo>
                <a:lnTo>
                  <a:pt x="4364735" y="987552"/>
                </a:lnTo>
                <a:lnTo>
                  <a:pt x="4189476" y="903732"/>
                </a:lnTo>
                <a:lnTo>
                  <a:pt x="4012692" y="822960"/>
                </a:lnTo>
                <a:lnTo>
                  <a:pt x="3831335" y="745236"/>
                </a:lnTo>
                <a:lnTo>
                  <a:pt x="3648455" y="672084"/>
                </a:lnTo>
                <a:lnTo>
                  <a:pt x="3464052" y="600456"/>
                </a:lnTo>
                <a:lnTo>
                  <a:pt x="3276600" y="534924"/>
                </a:lnTo>
                <a:lnTo>
                  <a:pt x="3086099" y="470916"/>
                </a:lnTo>
                <a:lnTo>
                  <a:pt x="2894076" y="411480"/>
                </a:lnTo>
                <a:lnTo>
                  <a:pt x="2699004" y="355092"/>
                </a:lnTo>
                <a:lnTo>
                  <a:pt x="2502408" y="303275"/>
                </a:lnTo>
                <a:lnTo>
                  <a:pt x="2304288" y="256032"/>
                </a:lnTo>
                <a:lnTo>
                  <a:pt x="2103120" y="211836"/>
                </a:lnTo>
                <a:lnTo>
                  <a:pt x="1900427" y="170688"/>
                </a:lnTo>
                <a:lnTo>
                  <a:pt x="1696212" y="135636"/>
                </a:lnTo>
                <a:lnTo>
                  <a:pt x="1490471" y="103632"/>
                </a:lnTo>
                <a:lnTo>
                  <a:pt x="1281683" y="74675"/>
                </a:lnTo>
                <a:lnTo>
                  <a:pt x="1072895" y="50292"/>
                </a:lnTo>
                <a:lnTo>
                  <a:pt x="647700" y="15240"/>
                </a:lnTo>
                <a:lnTo>
                  <a:pt x="432816" y="4572"/>
                </a:lnTo>
                <a:lnTo>
                  <a:pt x="27165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36178" y="522033"/>
            <a:ext cx="64147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/>
              <a:t>3. </a:t>
            </a:r>
            <a:r>
              <a:rPr sz="3200" spc="-10" dirty="0"/>
              <a:t>Алгоритми </a:t>
            </a:r>
            <a:r>
              <a:rPr sz="3200" spc="-5" dirty="0"/>
              <a:t>за </a:t>
            </a:r>
            <a:r>
              <a:rPr sz="3200" spc="-10" dirty="0"/>
              <a:t>получаване </a:t>
            </a:r>
            <a:r>
              <a:rPr sz="3200" spc="-5" dirty="0"/>
              <a:t>на</a:t>
            </a:r>
            <a:r>
              <a:rPr sz="3200" spc="-70" dirty="0"/>
              <a:t> </a:t>
            </a:r>
            <a:r>
              <a:rPr sz="3200" spc="-5" dirty="0"/>
              <a:t>МПД</a:t>
            </a:r>
            <a:endParaRPr sz="3200"/>
          </a:p>
        </p:txBody>
      </p:sp>
      <p:grpSp>
        <p:nvGrpSpPr>
          <p:cNvPr id="4" name="object 4"/>
          <p:cNvGrpSpPr/>
          <p:nvPr/>
        </p:nvGrpSpPr>
        <p:grpSpPr>
          <a:xfrm>
            <a:off x="772668" y="1184605"/>
            <a:ext cx="9144000" cy="86360"/>
            <a:chOff x="772668" y="1184605"/>
            <a:chExt cx="9144000" cy="86360"/>
          </a:xfrm>
        </p:grpSpPr>
        <p:sp>
          <p:nvSpPr>
            <p:cNvPr id="5" name="object 5"/>
            <p:cNvSpPr/>
            <p:nvPr/>
          </p:nvSpPr>
          <p:spPr>
            <a:xfrm>
              <a:off x="772668" y="1188720"/>
              <a:ext cx="9144000" cy="76200"/>
            </a:xfrm>
            <a:custGeom>
              <a:avLst/>
              <a:gdLst/>
              <a:ahLst/>
              <a:cxnLst/>
              <a:rect l="l" t="t" r="r" b="b"/>
              <a:pathLst>
                <a:path w="9144000" h="76200">
                  <a:moveTo>
                    <a:pt x="91440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0" y="76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2668" y="1184604"/>
              <a:ext cx="9144000" cy="86360"/>
            </a:xfrm>
            <a:custGeom>
              <a:avLst/>
              <a:gdLst/>
              <a:ahLst/>
              <a:cxnLst/>
              <a:rect l="l" t="t" r="r" b="b"/>
              <a:pathLst>
                <a:path w="9144000" h="86359">
                  <a:moveTo>
                    <a:pt x="914400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0" y="75742"/>
                  </a:lnTo>
                  <a:lnTo>
                    <a:pt x="609" y="76200"/>
                  </a:lnTo>
                  <a:lnTo>
                    <a:pt x="0" y="76200"/>
                  </a:lnTo>
                  <a:lnTo>
                    <a:pt x="0" y="80010"/>
                  </a:lnTo>
                  <a:lnTo>
                    <a:pt x="0" y="86360"/>
                  </a:lnTo>
                  <a:lnTo>
                    <a:pt x="9144000" y="86360"/>
                  </a:lnTo>
                  <a:lnTo>
                    <a:pt x="9144000" y="80314"/>
                  </a:lnTo>
                  <a:lnTo>
                    <a:pt x="9144000" y="80010"/>
                  </a:lnTo>
                  <a:lnTo>
                    <a:pt x="9144000" y="75742"/>
                  </a:lnTo>
                  <a:lnTo>
                    <a:pt x="9144000" y="10210"/>
                  </a:lnTo>
                  <a:lnTo>
                    <a:pt x="9144000" y="4114"/>
                  </a:lnTo>
                  <a:lnTo>
                    <a:pt x="9139428" y="4114"/>
                  </a:lnTo>
                  <a:lnTo>
                    <a:pt x="9139428" y="10210"/>
                  </a:lnTo>
                  <a:lnTo>
                    <a:pt x="9139428" y="75742"/>
                  </a:lnTo>
                  <a:lnTo>
                    <a:pt x="6096" y="75742"/>
                  </a:lnTo>
                  <a:lnTo>
                    <a:pt x="6096" y="10210"/>
                  </a:lnTo>
                  <a:lnTo>
                    <a:pt x="9139428" y="10210"/>
                  </a:lnTo>
                  <a:lnTo>
                    <a:pt x="9139428" y="4114"/>
                  </a:lnTo>
                  <a:lnTo>
                    <a:pt x="6096" y="4114"/>
                  </a:lnTo>
                  <a:lnTo>
                    <a:pt x="5689" y="4521"/>
                  </a:lnTo>
                  <a:lnTo>
                    <a:pt x="5689" y="80010"/>
                  </a:lnTo>
                  <a:lnTo>
                    <a:pt x="3136" y="80010"/>
                  </a:lnTo>
                  <a:lnTo>
                    <a:pt x="3136" y="78105"/>
                  </a:lnTo>
                  <a:lnTo>
                    <a:pt x="5689" y="80010"/>
                  </a:lnTo>
                  <a:lnTo>
                    <a:pt x="5689" y="4521"/>
                  </a:lnTo>
                  <a:lnTo>
                    <a:pt x="3225" y="6985"/>
                  </a:lnTo>
                  <a:lnTo>
                    <a:pt x="3225" y="3810"/>
                  </a:lnTo>
                  <a:lnTo>
                    <a:pt x="9144000" y="381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37144" y="2608567"/>
            <a:ext cx="3351529" cy="1196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lr>
                <a:srgbClr val="3366FF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Алгоритъм на</a:t>
            </a:r>
            <a:r>
              <a:rPr sz="2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Крускал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3366FF"/>
              </a:buClr>
              <a:buFont typeface="Wingdings"/>
              <a:buChar char=""/>
            </a:pPr>
            <a:endParaRPr sz="30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buClr>
                <a:srgbClr val="3366FF"/>
              </a:buClr>
              <a:buSzPct val="79166"/>
              <a:buFont typeface="Wingdings"/>
              <a:buChar char=""/>
              <a:tabLst>
                <a:tab pos="355600" algn="l"/>
                <a:tab pos="356235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Алгоритъм на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Прим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417560" cy="6853555"/>
          </a:xfrm>
          <a:custGeom>
            <a:avLst/>
            <a:gdLst/>
            <a:ahLst/>
            <a:cxnLst/>
            <a:rect l="l" t="t" r="r" b="b"/>
            <a:pathLst>
              <a:path w="8417560" h="6853555">
                <a:moveTo>
                  <a:pt x="271653" y="0"/>
                </a:moveTo>
                <a:lnTo>
                  <a:pt x="0" y="0"/>
                </a:lnTo>
                <a:lnTo>
                  <a:pt x="0" y="9144"/>
                </a:lnTo>
                <a:lnTo>
                  <a:pt x="217931" y="10668"/>
                </a:lnTo>
                <a:lnTo>
                  <a:pt x="432816" y="18288"/>
                </a:lnTo>
                <a:lnTo>
                  <a:pt x="647700" y="28956"/>
                </a:lnTo>
                <a:lnTo>
                  <a:pt x="859536" y="44196"/>
                </a:lnTo>
                <a:lnTo>
                  <a:pt x="1071371" y="64008"/>
                </a:lnTo>
                <a:lnTo>
                  <a:pt x="1280159" y="86868"/>
                </a:lnTo>
                <a:lnTo>
                  <a:pt x="1488948" y="115824"/>
                </a:lnTo>
                <a:lnTo>
                  <a:pt x="1694688" y="147828"/>
                </a:lnTo>
                <a:lnTo>
                  <a:pt x="1898904" y="184404"/>
                </a:lnTo>
                <a:lnTo>
                  <a:pt x="2101596" y="224028"/>
                </a:lnTo>
                <a:lnTo>
                  <a:pt x="2301240" y="268224"/>
                </a:lnTo>
                <a:lnTo>
                  <a:pt x="2499360" y="315468"/>
                </a:lnTo>
                <a:lnTo>
                  <a:pt x="2891028" y="423672"/>
                </a:lnTo>
                <a:lnTo>
                  <a:pt x="3083052" y="483108"/>
                </a:lnTo>
                <a:lnTo>
                  <a:pt x="3272028" y="545592"/>
                </a:lnTo>
                <a:lnTo>
                  <a:pt x="3459479" y="612648"/>
                </a:lnTo>
                <a:lnTo>
                  <a:pt x="3643883" y="682751"/>
                </a:lnTo>
                <a:lnTo>
                  <a:pt x="3826764" y="757428"/>
                </a:lnTo>
                <a:lnTo>
                  <a:pt x="4006596" y="833628"/>
                </a:lnTo>
                <a:lnTo>
                  <a:pt x="4184904" y="914400"/>
                </a:lnTo>
                <a:lnTo>
                  <a:pt x="4358640" y="999744"/>
                </a:lnTo>
                <a:lnTo>
                  <a:pt x="4530852" y="1086612"/>
                </a:lnTo>
                <a:lnTo>
                  <a:pt x="4700016" y="1176528"/>
                </a:lnTo>
                <a:lnTo>
                  <a:pt x="4866132" y="1271016"/>
                </a:lnTo>
                <a:lnTo>
                  <a:pt x="5029200" y="1367028"/>
                </a:lnTo>
                <a:lnTo>
                  <a:pt x="5189220" y="1467612"/>
                </a:lnTo>
                <a:lnTo>
                  <a:pt x="5347716" y="1571244"/>
                </a:lnTo>
                <a:lnTo>
                  <a:pt x="5501640" y="1676400"/>
                </a:lnTo>
                <a:lnTo>
                  <a:pt x="5652516" y="1786128"/>
                </a:lnTo>
                <a:lnTo>
                  <a:pt x="5800343" y="1897380"/>
                </a:lnTo>
                <a:lnTo>
                  <a:pt x="5943600" y="2011680"/>
                </a:lnTo>
                <a:lnTo>
                  <a:pt x="6085332" y="2129028"/>
                </a:lnTo>
                <a:lnTo>
                  <a:pt x="6222491" y="2249424"/>
                </a:lnTo>
                <a:lnTo>
                  <a:pt x="6356604" y="2372868"/>
                </a:lnTo>
                <a:lnTo>
                  <a:pt x="6486143" y="2497836"/>
                </a:lnTo>
                <a:lnTo>
                  <a:pt x="6612635" y="2625852"/>
                </a:lnTo>
                <a:lnTo>
                  <a:pt x="6736080" y="2756916"/>
                </a:lnTo>
                <a:lnTo>
                  <a:pt x="6854952" y="2889504"/>
                </a:lnTo>
                <a:lnTo>
                  <a:pt x="6970776" y="3025140"/>
                </a:lnTo>
                <a:lnTo>
                  <a:pt x="7082028" y="3162300"/>
                </a:lnTo>
                <a:lnTo>
                  <a:pt x="7188708" y="3302508"/>
                </a:lnTo>
                <a:lnTo>
                  <a:pt x="7292339" y="3444240"/>
                </a:lnTo>
                <a:lnTo>
                  <a:pt x="7391400" y="3587496"/>
                </a:lnTo>
                <a:lnTo>
                  <a:pt x="7485887" y="3735324"/>
                </a:lnTo>
                <a:lnTo>
                  <a:pt x="7575804" y="3883152"/>
                </a:lnTo>
                <a:lnTo>
                  <a:pt x="7662672" y="4034028"/>
                </a:lnTo>
                <a:lnTo>
                  <a:pt x="7744967" y="4186428"/>
                </a:lnTo>
                <a:lnTo>
                  <a:pt x="7822691" y="4340352"/>
                </a:lnTo>
                <a:lnTo>
                  <a:pt x="7895843" y="4497324"/>
                </a:lnTo>
                <a:lnTo>
                  <a:pt x="7962900" y="4654296"/>
                </a:lnTo>
                <a:lnTo>
                  <a:pt x="8026908" y="4814316"/>
                </a:lnTo>
                <a:lnTo>
                  <a:pt x="8086343" y="4975860"/>
                </a:lnTo>
                <a:lnTo>
                  <a:pt x="8141208" y="5138928"/>
                </a:lnTo>
                <a:lnTo>
                  <a:pt x="8189976" y="5303520"/>
                </a:lnTo>
                <a:lnTo>
                  <a:pt x="8234172" y="5469636"/>
                </a:lnTo>
                <a:lnTo>
                  <a:pt x="8273796" y="5637276"/>
                </a:lnTo>
                <a:lnTo>
                  <a:pt x="8308848" y="5806440"/>
                </a:lnTo>
                <a:lnTo>
                  <a:pt x="8337804" y="5977128"/>
                </a:lnTo>
                <a:lnTo>
                  <a:pt x="8362187" y="6149340"/>
                </a:lnTo>
                <a:lnTo>
                  <a:pt x="8380476" y="6321552"/>
                </a:lnTo>
                <a:lnTo>
                  <a:pt x="8394191" y="6495288"/>
                </a:lnTo>
                <a:lnTo>
                  <a:pt x="8401812" y="6670548"/>
                </a:lnTo>
                <a:lnTo>
                  <a:pt x="8404860" y="6847332"/>
                </a:lnTo>
                <a:lnTo>
                  <a:pt x="8404860" y="6851904"/>
                </a:lnTo>
                <a:lnTo>
                  <a:pt x="8407908" y="6853428"/>
                </a:lnTo>
                <a:lnTo>
                  <a:pt x="8415528" y="6853428"/>
                </a:lnTo>
                <a:lnTo>
                  <a:pt x="8417052" y="6850380"/>
                </a:lnTo>
                <a:lnTo>
                  <a:pt x="8417052" y="6847332"/>
                </a:lnTo>
                <a:lnTo>
                  <a:pt x="8415528" y="6670548"/>
                </a:lnTo>
                <a:lnTo>
                  <a:pt x="8406384" y="6495288"/>
                </a:lnTo>
                <a:lnTo>
                  <a:pt x="8392667" y="6320028"/>
                </a:lnTo>
                <a:lnTo>
                  <a:pt x="8374380" y="6146292"/>
                </a:lnTo>
                <a:lnTo>
                  <a:pt x="8349996" y="5974080"/>
                </a:lnTo>
                <a:lnTo>
                  <a:pt x="8321039" y="5803392"/>
                </a:lnTo>
                <a:lnTo>
                  <a:pt x="8285987" y="5634228"/>
                </a:lnTo>
                <a:lnTo>
                  <a:pt x="8246363" y="5466588"/>
                </a:lnTo>
                <a:lnTo>
                  <a:pt x="8202167" y="5300472"/>
                </a:lnTo>
                <a:lnTo>
                  <a:pt x="8151876" y="5134356"/>
                </a:lnTo>
                <a:lnTo>
                  <a:pt x="8098535" y="4971288"/>
                </a:lnTo>
                <a:lnTo>
                  <a:pt x="8039100" y="4809744"/>
                </a:lnTo>
                <a:lnTo>
                  <a:pt x="7975091" y="4649724"/>
                </a:lnTo>
                <a:lnTo>
                  <a:pt x="7906511" y="4491228"/>
                </a:lnTo>
                <a:lnTo>
                  <a:pt x="7833359" y="4334256"/>
                </a:lnTo>
                <a:lnTo>
                  <a:pt x="7755635" y="4180332"/>
                </a:lnTo>
                <a:lnTo>
                  <a:pt x="7673339" y="4027932"/>
                </a:lnTo>
                <a:lnTo>
                  <a:pt x="7587996" y="3877056"/>
                </a:lnTo>
                <a:lnTo>
                  <a:pt x="7496556" y="3727704"/>
                </a:lnTo>
                <a:lnTo>
                  <a:pt x="7402067" y="3581400"/>
                </a:lnTo>
                <a:lnTo>
                  <a:pt x="7301483" y="3436620"/>
                </a:lnTo>
                <a:lnTo>
                  <a:pt x="7199376" y="3294888"/>
                </a:lnTo>
                <a:lnTo>
                  <a:pt x="7091172" y="3154680"/>
                </a:lnTo>
                <a:lnTo>
                  <a:pt x="6979920" y="3015996"/>
                </a:lnTo>
                <a:lnTo>
                  <a:pt x="6864096" y="2880360"/>
                </a:lnTo>
                <a:lnTo>
                  <a:pt x="6745224" y="2747772"/>
                </a:lnTo>
                <a:lnTo>
                  <a:pt x="6621780" y="2616708"/>
                </a:lnTo>
                <a:lnTo>
                  <a:pt x="6495287" y="2488692"/>
                </a:lnTo>
                <a:lnTo>
                  <a:pt x="6364224" y="2363724"/>
                </a:lnTo>
                <a:lnTo>
                  <a:pt x="6230111" y="2240280"/>
                </a:lnTo>
                <a:lnTo>
                  <a:pt x="6092952" y="2119884"/>
                </a:lnTo>
                <a:lnTo>
                  <a:pt x="5951220" y="2002536"/>
                </a:lnTo>
                <a:lnTo>
                  <a:pt x="5807963" y="1886712"/>
                </a:lnTo>
                <a:lnTo>
                  <a:pt x="5660135" y="1775460"/>
                </a:lnTo>
                <a:lnTo>
                  <a:pt x="5507735" y="1665732"/>
                </a:lnTo>
                <a:lnTo>
                  <a:pt x="5353811" y="1560576"/>
                </a:lnTo>
                <a:lnTo>
                  <a:pt x="5196840" y="1456944"/>
                </a:lnTo>
                <a:lnTo>
                  <a:pt x="5035296" y="1356360"/>
                </a:lnTo>
                <a:lnTo>
                  <a:pt x="4872228" y="1260348"/>
                </a:lnTo>
                <a:lnTo>
                  <a:pt x="4706111" y="1165860"/>
                </a:lnTo>
                <a:lnTo>
                  <a:pt x="4536948" y="1074420"/>
                </a:lnTo>
                <a:lnTo>
                  <a:pt x="4364735" y="987552"/>
                </a:lnTo>
                <a:lnTo>
                  <a:pt x="4189476" y="903732"/>
                </a:lnTo>
                <a:lnTo>
                  <a:pt x="4012692" y="822960"/>
                </a:lnTo>
                <a:lnTo>
                  <a:pt x="3831335" y="745236"/>
                </a:lnTo>
                <a:lnTo>
                  <a:pt x="3648455" y="672084"/>
                </a:lnTo>
                <a:lnTo>
                  <a:pt x="3464052" y="600456"/>
                </a:lnTo>
                <a:lnTo>
                  <a:pt x="3276600" y="534924"/>
                </a:lnTo>
                <a:lnTo>
                  <a:pt x="3086099" y="470916"/>
                </a:lnTo>
                <a:lnTo>
                  <a:pt x="2894076" y="411480"/>
                </a:lnTo>
                <a:lnTo>
                  <a:pt x="2699004" y="355092"/>
                </a:lnTo>
                <a:lnTo>
                  <a:pt x="2502408" y="303275"/>
                </a:lnTo>
                <a:lnTo>
                  <a:pt x="2304288" y="256032"/>
                </a:lnTo>
                <a:lnTo>
                  <a:pt x="2103120" y="211836"/>
                </a:lnTo>
                <a:lnTo>
                  <a:pt x="1900427" y="170688"/>
                </a:lnTo>
                <a:lnTo>
                  <a:pt x="1696212" y="135636"/>
                </a:lnTo>
                <a:lnTo>
                  <a:pt x="1490471" y="103632"/>
                </a:lnTo>
                <a:lnTo>
                  <a:pt x="1281683" y="74675"/>
                </a:lnTo>
                <a:lnTo>
                  <a:pt x="1072895" y="50292"/>
                </a:lnTo>
                <a:lnTo>
                  <a:pt x="647700" y="15240"/>
                </a:lnTo>
                <a:lnTo>
                  <a:pt x="432816" y="4572"/>
                </a:lnTo>
                <a:lnTo>
                  <a:pt x="27165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0792" y="444703"/>
            <a:ext cx="5272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3.1. </a:t>
            </a:r>
            <a:r>
              <a:rPr spc="-10" dirty="0"/>
              <a:t>Алгоритъм </a:t>
            </a:r>
            <a:r>
              <a:rPr dirty="0"/>
              <a:t>на</a:t>
            </a:r>
            <a:r>
              <a:rPr spc="-80" dirty="0"/>
              <a:t> </a:t>
            </a:r>
            <a:r>
              <a:rPr spc="-15" dirty="0"/>
              <a:t>Крускал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772668" y="1108405"/>
            <a:ext cx="9144000" cy="86360"/>
            <a:chOff x="772668" y="1108405"/>
            <a:chExt cx="9144000" cy="86360"/>
          </a:xfrm>
        </p:grpSpPr>
        <p:sp>
          <p:nvSpPr>
            <p:cNvPr id="5" name="object 5"/>
            <p:cNvSpPr/>
            <p:nvPr/>
          </p:nvSpPr>
          <p:spPr>
            <a:xfrm>
              <a:off x="772668" y="1112520"/>
              <a:ext cx="9144000" cy="76200"/>
            </a:xfrm>
            <a:custGeom>
              <a:avLst/>
              <a:gdLst/>
              <a:ahLst/>
              <a:cxnLst/>
              <a:rect l="l" t="t" r="r" b="b"/>
              <a:pathLst>
                <a:path w="9144000" h="76200">
                  <a:moveTo>
                    <a:pt x="9144000" y="0"/>
                  </a:moveTo>
                  <a:lnTo>
                    <a:pt x="0" y="0"/>
                  </a:lnTo>
                  <a:lnTo>
                    <a:pt x="0" y="76200"/>
                  </a:lnTo>
                  <a:lnTo>
                    <a:pt x="9144000" y="76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2668" y="1108404"/>
              <a:ext cx="9144000" cy="86360"/>
            </a:xfrm>
            <a:custGeom>
              <a:avLst/>
              <a:gdLst/>
              <a:ahLst/>
              <a:cxnLst/>
              <a:rect l="l" t="t" r="r" b="b"/>
              <a:pathLst>
                <a:path w="9144000" h="86359">
                  <a:moveTo>
                    <a:pt x="9144000" y="0"/>
                  </a:moveTo>
                  <a:lnTo>
                    <a:pt x="0" y="0"/>
                  </a:lnTo>
                  <a:lnTo>
                    <a:pt x="0" y="3810"/>
                  </a:lnTo>
                  <a:lnTo>
                    <a:pt x="0" y="10160"/>
                  </a:lnTo>
                  <a:lnTo>
                    <a:pt x="0" y="75742"/>
                  </a:lnTo>
                  <a:lnTo>
                    <a:pt x="609" y="76200"/>
                  </a:lnTo>
                  <a:lnTo>
                    <a:pt x="0" y="76200"/>
                  </a:lnTo>
                  <a:lnTo>
                    <a:pt x="0" y="80010"/>
                  </a:lnTo>
                  <a:lnTo>
                    <a:pt x="0" y="86360"/>
                  </a:lnTo>
                  <a:lnTo>
                    <a:pt x="9144000" y="86360"/>
                  </a:lnTo>
                  <a:lnTo>
                    <a:pt x="9144000" y="80314"/>
                  </a:lnTo>
                  <a:lnTo>
                    <a:pt x="9144000" y="80010"/>
                  </a:lnTo>
                  <a:lnTo>
                    <a:pt x="9144000" y="75742"/>
                  </a:lnTo>
                  <a:lnTo>
                    <a:pt x="9144000" y="10210"/>
                  </a:lnTo>
                  <a:lnTo>
                    <a:pt x="9144000" y="4114"/>
                  </a:lnTo>
                  <a:lnTo>
                    <a:pt x="9139428" y="4114"/>
                  </a:lnTo>
                  <a:lnTo>
                    <a:pt x="9139428" y="10210"/>
                  </a:lnTo>
                  <a:lnTo>
                    <a:pt x="9139428" y="75742"/>
                  </a:lnTo>
                  <a:lnTo>
                    <a:pt x="6096" y="75742"/>
                  </a:lnTo>
                  <a:lnTo>
                    <a:pt x="6096" y="10210"/>
                  </a:lnTo>
                  <a:lnTo>
                    <a:pt x="9139428" y="10210"/>
                  </a:lnTo>
                  <a:lnTo>
                    <a:pt x="9139428" y="4114"/>
                  </a:lnTo>
                  <a:lnTo>
                    <a:pt x="6096" y="4114"/>
                  </a:lnTo>
                  <a:lnTo>
                    <a:pt x="5689" y="4521"/>
                  </a:lnTo>
                  <a:lnTo>
                    <a:pt x="5689" y="80010"/>
                  </a:lnTo>
                  <a:lnTo>
                    <a:pt x="3136" y="80010"/>
                  </a:lnTo>
                  <a:lnTo>
                    <a:pt x="3136" y="78105"/>
                  </a:lnTo>
                  <a:lnTo>
                    <a:pt x="5689" y="80010"/>
                  </a:lnTo>
                  <a:lnTo>
                    <a:pt x="5689" y="4521"/>
                  </a:lnTo>
                  <a:lnTo>
                    <a:pt x="3225" y="6985"/>
                  </a:lnTo>
                  <a:lnTo>
                    <a:pt x="3225" y="3810"/>
                  </a:lnTo>
                  <a:lnTo>
                    <a:pt x="9144000" y="381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48360" y="1215694"/>
            <a:ext cx="8755380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6195">
              <a:lnSpc>
                <a:spcPct val="125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Алгоритъмът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е описан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за първи път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в Известия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на 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Американското 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математическо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общество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през 1956 </a:t>
            </a:r>
            <a:r>
              <a:rPr sz="2400" spc="-140" dirty="0">
                <a:solidFill>
                  <a:srgbClr val="FFFFFF"/>
                </a:solidFill>
                <a:latin typeface="Times New Roman"/>
                <a:cs typeface="Times New Roman"/>
              </a:rPr>
              <a:t>г.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от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американския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учен Йосиф 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Крускал.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 marR="48895">
              <a:lnSpc>
                <a:spcPct val="125000"/>
              </a:lnSpc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При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своята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работа алгоритъмът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създава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гора от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дървета. 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Първоначално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гората 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се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състои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от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n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дървета с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единични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възли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(без 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дъги).</a:t>
            </a:r>
            <a:endParaRPr sz="2400">
              <a:latin typeface="Times New Roman"/>
              <a:cs typeface="Times New Roman"/>
            </a:endParaRPr>
          </a:p>
          <a:p>
            <a:pPr marL="12700" marR="123189">
              <a:lnSpc>
                <a:spcPct val="125000"/>
              </a:lnSpc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На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всяка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стъпка 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се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добавя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по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една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дъга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(с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най-ниска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цена),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така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че  да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съединява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две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дървета</a:t>
            </a:r>
            <a:r>
              <a:rPr sz="2400" spc="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заедно.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</a:pP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Ако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при избор на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дадена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дъга 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се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образува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цикъл, 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който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свързва два  възела, </a:t>
            </a:r>
            <a:r>
              <a:rPr sz="2400" spc="-35" dirty="0">
                <a:solidFill>
                  <a:srgbClr val="FFFFFF"/>
                </a:solidFill>
                <a:latin typeface="Times New Roman"/>
                <a:cs typeface="Times New Roman"/>
              </a:rPr>
              <a:t>които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вече 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са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част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от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едно свързано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дърво,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тази дъга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не 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се 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добавя.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417560" cy="6853555"/>
          </a:xfrm>
          <a:custGeom>
            <a:avLst/>
            <a:gdLst/>
            <a:ahLst/>
            <a:cxnLst/>
            <a:rect l="l" t="t" r="r" b="b"/>
            <a:pathLst>
              <a:path w="8417560" h="6853555">
                <a:moveTo>
                  <a:pt x="271653" y="0"/>
                </a:moveTo>
                <a:lnTo>
                  <a:pt x="0" y="0"/>
                </a:lnTo>
                <a:lnTo>
                  <a:pt x="0" y="9144"/>
                </a:lnTo>
                <a:lnTo>
                  <a:pt x="217931" y="10668"/>
                </a:lnTo>
                <a:lnTo>
                  <a:pt x="432816" y="18288"/>
                </a:lnTo>
                <a:lnTo>
                  <a:pt x="647700" y="28956"/>
                </a:lnTo>
                <a:lnTo>
                  <a:pt x="859536" y="44196"/>
                </a:lnTo>
                <a:lnTo>
                  <a:pt x="1071371" y="64008"/>
                </a:lnTo>
                <a:lnTo>
                  <a:pt x="1280159" y="86868"/>
                </a:lnTo>
                <a:lnTo>
                  <a:pt x="1488948" y="115824"/>
                </a:lnTo>
                <a:lnTo>
                  <a:pt x="1694688" y="147828"/>
                </a:lnTo>
                <a:lnTo>
                  <a:pt x="1898904" y="184404"/>
                </a:lnTo>
                <a:lnTo>
                  <a:pt x="2101596" y="224028"/>
                </a:lnTo>
                <a:lnTo>
                  <a:pt x="2301240" y="268224"/>
                </a:lnTo>
                <a:lnTo>
                  <a:pt x="2499360" y="315468"/>
                </a:lnTo>
                <a:lnTo>
                  <a:pt x="2891028" y="423672"/>
                </a:lnTo>
                <a:lnTo>
                  <a:pt x="3083052" y="483108"/>
                </a:lnTo>
                <a:lnTo>
                  <a:pt x="3272028" y="545592"/>
                </a:lnTo>
                <a:lnTo>
                  <a:pt x="3459479" y="612648"/>
                </a:lnTo>
                <a:lnTo>
                  <a:pt x="3643883" y="682751"/>
                </a:lnTo>
                <a:lnTo>
                  <a:pt x="3826764" y="757428"/>
                </a:lnTo>
                <a:lnTo>
                  <a:pt x="4006596" y="833628"/>
                </a:lnTo>
                <a:lnTo>
                  <a:pt x="4184904" y="914400"/>
                </a:lnTo>
                <a:lnTo>
                  <a:pt x="4358640" y="999744"/>
                </a:lnTo>
                <a:lnTo>
                  <a:pt x="4530852" y="1086612"/>
                </a:lnTo>
                <a:lnTo>
                  <a:pt x="4700016" y="1176528"/>
                </a:lnTo>
                <a:lnTo>
                  <a:pt x="4866132" y="1271016"/>
                </a:lnTo>
                <a:lnTo>
                  <a:pt x="5029200" y="1367028"/>
                </a:lnTo>
                <a:lnTo>
                  <a:pt x="5189220" y="1467612"/>
                </a:lnTo>
                <a:lnTo>
                  <a:pt x="5347716" y="1571244"/>
                </a:lnTo>
                <a:lnTo>
                  <a:pt x="5501640" y="1676400"/>
                </a:lnTo>
                <a:lnTo>
                  <a:pt x="5652516" y="1786128"/>
                </a:lnTo>
                <a:lnTo>
                  <a:pt x="5800343" y="1897380"/>
                </a:lnTo>
                <a:lnTo>
                  <a:pt x="5943600" y="2011680"/>
                </a:lnTo>
                <a:lnTo>
                  <a:pt x="6085332" y="2129028"/>
                </a:lnTo>
                <a:lnTo>
                  <a:pt x="6222491" y="2249424"/>
                </a:lnTo>
                <a:lnTo>
                  <a:pt x="6356604" y="2372868"/>
                </a:lnTo>
                <a:lnTo>
                  <a:pt x="6486143" y="2497836"/>
                </a:lnTo>
                <a:lnTo>
                  <a:pt x="6612635" y="2625852"/>
                </a:lnTo>
                <a:lnTo>
                  <a:pt x="6736080" y="2756916"/>
                </a:lnTo>
                <a:lnTo>
                  <a:pt x="6854952" y="2889504"/>
                </a:lnTo>
                <a:lnTo>
                  <a:pt x="6970776" y="3025140"/>
                </a:lnTo>
                <a:lnTo>
                  <a:pt x="7082028" y="3162300"/>
                </a:lnTo>
                <a:lnTo>
                  <a:pt x="7188708" y="3302508"/>
                </a:lnTo>
                <a:lnTo>
                  <a:pt x="7292339" y="3444240"/>
                </a:lnTo>
                <a:lnTo>
                  <a:pt x="7391400" y="3587496"/>
                </a:lnTo>
                <a:lnTo>
                  <a:pt x="7485887" y="3735324"/>
                </a:lnTo>
                <a:lnTo>
                  <a:pt x="7575804" y="3883152"/>
                </a:lnTo>
                <a:lnTo>
                  <a:pt x="7662672" y="4034028"/>
                </a:lnTo>
                <a:lnTo>
                  <a:pt x="7744967" y="4186428"/>
                </a:lnTo>
                <a:lnTo>
                  <a:pt x="7822691" y="4340352"/>
                </a:lnTo>
                <a:lnTo>
                  <a:pt x="7895843" y="4497324"/>
                </a:lnTo>
                <a:lnTo>
                  <a:pt x="7962900" y="4654296"/>
                </a:lnTo>
                <a:lnTo>
                  <a:pt x="8026908" y="4814316"/>
                </a:lnTo>
                <a:lnTo>
                  <a:pt x="8086343" y="4975860"/>
                </a:lnTo>
                <a:lnTo>
                  <a:pt x="8141208" y="5138928"/>
                </a:lnTo>
                <a:lnTo>
                  <a:pt x="8189976" y="5303520"/>
                </a:lnTo>
                <a:lnTo>
                  <a:pt x="8234172" y="5469636"/>
                </a:lnTo>
                <a:lnTo>
                  <a:pt x="8273796" y="5637276"/>
                </a:lnTo>
                <a:lnTo>
                  <a:pt x="8308848" y="5806440"/>
                </a:lnTo>
                <a:lnTo>
                  <a:pt x="8337804" y="5977128"/>
                </a:lnTo>
                <a:lnTo>
                  <a:pt x="8362187" y="6149340"/>
                </a:lnTo>
                <a:lnTo>
                  <a:pt x="8380476" y="6321552"/>
                </a:lnTo>
                <a:lnTo>
                  <a:pt x="8394191" y="6495288"/>
                </a:lnTo>
                <a:lnTo>
                  <a:pt x="8401812" y="6670548"/>
                </a:lnTo>
                <a:lnTo>
                  <a:pt x="8404860" y="6847332"/>
                </a:lnTo>
                <a:lnTo>
                  <a:pt x="8404860" y="6851904"/>
                </a:lnTo>
                <a:lnTo>
                  <a:pt x="8407908" y="6853428"/>
                </a:lnTo>
                <a:lnTo>
                  <a:pt x="8415528" y="6853428"/>
                </a:lnTo>
                <a:lnTo>
                  <a:pt x="8417052" y="6850380"/>
                </a:lnTo>
                <a:lnTo>
                  <a:pt x="8417052" y="6847332"/>
                </a:lnTo>
                <a:lnTo>
                  <a:pt x="8415528" y="6670548"/>
                </a:lnTo>
                <a:lnTo>
                  <a:pt x="8406384" y="6495288"/>
                </a:lnTo>
                <a:lnTo>
                  <a:pt x="8392667" y="6320028"/>
                </a:lnTo>
                <a:lnTo>
                  <a:pt x="8374380" y="6146292"/>
                </a:lnTo>
                <a:lnTo>
                  <a:pt x="8349996" y="5974080"/>
                </a:lnTo>
                <a:lnTo>
                  <a:pt x="8321039" y="5803392"/>
                </a:lnTo>
                <a:lnTo>
                  <a:pt x="8285987" y="5634228"/>
                </a:lnTo>
                <a:lnTo>
                  <a:pt x="8246363" y="5466588"/>
                </a:lnTo>
                <a:lnTo>
                  <a:pt x="8202167" y="5300472"/>
                </a:lnTo>
                <a:lnTo>
                  <a:pt x="8151876" y="5134356"/>
                </a:lnTo>
                <a:lnTo>
                  <a:pt x="8098535" y="4971288"/>
                </a:lnTo>
                <a:lnTo>
                  <a:pt x="8039100" y="4809744"/>
                </a:lnTo>
                <a:lnTo>
                  <a:pt x="7975091" y="4649724"/>
                </a:lnTo>
                <a:lnTo>
                  <a:pt x="7906511" y="4491228"/>
                </a:lnTo>
                <a:lnTo>
                  <a:pt x="7833359" y="4334256"/>
                </a:lnTo>
                <a:lnTo>
                  <a:pt x="7755635" y="4180332"/>
                </a:lnTo>
                <a:lnTo>
                  <a:pt x="7673339" y="4027932"/>
                </a:lnTo>
                <a:lnTo>
                  <a:pt x="7587996" y="3877056"/>
                </a:lnTo>
                <a:lnTo>
                  <a:pt x="7496556" y="3727704"/>
                </a:lnTo>
                <a:lnTo>
                  <a:pt x="7402067" y="3581400"/>
                </a:lnTo>
                <a:lnTo>
                  <a:pt x="7301483" y="3436620"/>
                </a:lnTo>
                <a:lnTo>
                  <a:pt x="7199376" y="3294888"/>
                </a:lnTo>
                <a:lnTo>
                  <a:pt x="7091172" y="3154680"/>
                </a:lnTo>
                <a:lnTo>
                  <a:pt x="6979920" y="3015996"/>
                </a:lnTo>
                <a:lnTo>
                  <a:pt x="6864096" y="2880360"/>
                </a:lnTo>
                <a:lnTo>
                  <a:pt x="6745224" y="2747772"/>
                </a:lnTo>
                <a:lnTo>
                  <a:pt x="6621780" y="2616708"/>
                </a:lnTo>
                <a:lnTo>
                  <a:pt x="6495287" y="2488692"/>
                </a:lnTo>
                <a:lnTo>
                  <a:pt x="6364224" y="2363724"/>
                </a:lnTo>
                <a:lnTo>
                  <a:pt x="6230111" y="2240280"/>
                </a:lnTo>
                <a:lnTo>
                  <a:pt x="6092952" y="2119884"/>
                </a:lnTo>
                <a:lnTo>
                  <a:pt x="5951220" y="2002536"/>
                </a:lnTo>
                <a:lnTo>
                  <a:pt x="5807963" y="1886712"/>
                </a:lnTo>
                <a:lnTo>
                  <a:pt x="5660135" y="1775460"/>
                </a:lnTo>
                <a:lnTo>
                  <a:pt x="5507735" y="1665732"/>
                </a:lnTo>
                <a:lnTo>
                  <a:pt x="5353811" y="1560576"/>
                </a:lnTo>
                <a:lnTo>
                  <a:pt x="5196840" y="1456944"/>
                </a:lnTo>
                <a:lnTo>
                  <a:pt x="5035296" y="1356360"/>
                </a:lnTo>
                <a:lnTo>
                  <a:pt x="4872228" y="1260348"/>
                </a:lnTo>
                <a:lnTo>
                  <a:pt x="4706111" y="1165860"/>
                </a:lnTo>
                <a:lnTo>
                  <a:pt x="4536948" y="1074420"/>
                </a:lnTo>
                <a:lnTo>
                  <a:pt x="4364735" y="987552"/>
                </a:lnTo>
                <a:lnTo>
                  <a:pt x="4189476" y="903732"/>
                </a:lnTo>
                <a:lnTo>
                  <a:pt x="4012692" y="822960"/>
                </a:lnTo>
                <a:lnTo>
                  <a:pt x="3831335" y="745236"/>
                </a:lnTo>
                <a:lnTo>
                  <a:pt x="3648455" y="672084"/>
                </a:lnTo>
                <a:lnTo>
                  <a:pt x="3464052" y="600456"/>
                </a:lnTo>
                <a:lnTo>
                  <a:pt x="3276600" y="534924"/>
                </a:lnTo>
                <a:lnTo>
                  <a:pt x="3086099" y="470916"/>
                </a:lnTo>
                <a:lnTo>
                  <a:pt x="2894076" y="411480"/>
                </a:lnTo>
                <a:lnTo>
                  <a:pt x="2699004" y="355092"/>
                </a:lnTo>
                <a:lnTo>
                  <a:pt x="2502408" y="303275"/>
                </a:lnTo>
                <a:lnTo>
                  <a:pt x="2304288" y="256032"/>
                </a:lnTo>
                <a:lnTo>
                  <a:pt x="2103120" y="211836"/>
                </a:lnTo>
                <a:lnTo>
                  <a:pt x="1900427" y="170688"/>
                </a:lnTo>
                <a:lnTo>
                  <a:pt x="1696212" y="135636"/>
                </a:lnTo>
                <a:lnTo>
                  <a:pt x="1490471" y="103632"/>
                </a:lnTo>
                <a:lnTo>
                  <a:pt x="1281683" y="74675"/>
                </a:lnTo>
                <a:lnTo>
                  <a:pt x="1072895" y="50292"/>
                </a:lnTo>
                <a:lnTo>
                  <a:pt x="647700" y="15240"/>
                </a:lnTo>
                <a:lnTo>
                  <a:pt x="432816" y="4572"/>
                </a:lnTo>
                <a:lnTo>
                  <a:pt x="271653" y="0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51408" y="1092250"/>
            <a:ext cx="8898255" cy="49784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Алгоритъмът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на Крускал 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включва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следните</a:t>
            </a:r>
            <a:r>
              <a:rPr sz="2400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стъпки: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17500" algn="l"/>
              </a:tabLst>
            </a:pP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Създава 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се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гора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от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дървета </a:t>
            </a:r>
            <a:r>
              <a:rPr sz="2400" spc="-40" dirty="0">
                <a:solidFill>
                  <a:srgbClr val="FFFFFF"/>
                </a:solidFill>
                <a:latin typeface="Times New Roman"/>
                <a:cs typeface="Times New Roman"/>
              </a:rPr>
              <a:t>като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всеки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възел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е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отделно</a:t>
            </a:r>
            <a:r>
              <a:rPr sz="2400" spc="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дърво.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17500" algn="l"/>
              </a:tabLst>
            </a:pP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Дъгите 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се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поставят в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приоритетна</a:t>
            </a:r>
            <a:r>
              <a:rPr sz="24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опашка.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317500" algn="l"/>
              </a:tabLst>
            </a:pP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Докато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не добавим </a:t>
            </a:r>
            <a:r>
              <a:rPr sz="2400" dirty="0">
                <a:solidFill>
                  <a:srgbClr val="FFC000"/>
                </a:solidFill>
                <a:latin typeface="Times New Roman"/>
                <a:cs typeface="Times New Roman"/>
              </a:rPr>
              <a:t>n-1</a:t>
            </a:r>
            <a:r>
              <a:rPr sz="2400" spc="4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дъги:</a:t>
            </a:r>
            <a:endParaRPr sz="2400">
              <a:latin typeface="Times New Roman"/>
              <a:cs typeface="Times New Roman"/>
            </a:endParaRPr>
          </a:p>
          <a:p>
            <a:pPr marL="1213485" lvl="1" indent="-457834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213485" algn="l"/>
                <a:tab pos="1214120" algn="l"/>
              </a:tabLst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Извличаме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най-евтината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дъга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от</a:t>
            </a:r>
            <a:r>
              <a:rPr sz="2400" spc="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опашката,</a:t>
            </a:r>
            <a:endParaRPr sz="2400">
              <a:latin typeface="Times New Roman"/>
              <a:cs typeface="Times New Roman"/>
            </a:endParaRPr>
          </a:p>
          <a:p>
            <a:pPr marL="1213485" lvl="1" indent="-457834">
              <a:lnSpc>
                <a:spcPct val="100000"/>
              </a:lnSpc>
              <a:spcBef>
                <a:spcPts val="720"/>
              </a:spcBef>
              <a:buAutoNum type="arabicPeriod"/>
              <a:tabLst>
                <a:tab pos="1213485" algn="l"/>
                <a:tab pos="1214120" algn="l"/>
              </a:tabLst>
            </a:pPr>
            <a:r>
              <a:rPr sz="2400" spc="-45" dirty="0">
                <a:solidFill>
                  <a:srgbClr val="FFFFFF"/>
                </a:solidFill>
                <a:latin typeface="Times New Roman"/>
                <a:cs typeface="Times New Roman"/>
              </a:rPr>
              <a:t>Ако 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се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образува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цикъл,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дъгата 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се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отхвърля,</a:t>
            </a:r>
            <a:endParaRPr sz="2400">
              <a:latin typeface="Times New Roman"/>
              <a:cs typeface="Times New Roman"/>
            </a:endParaRPr>
          </a:p>
          <a:p>
            <a:pPr marL="1213485" marR="11430" lvl="1" indent="-457200">
              <a:lnSpc>
                <a:spcPct val="125000"/>
              </a:lnSpc>
              <a:buAutoNum type="arabicPeriod"/>
              <a:tabLst>
                <a:tab pos="1213485" algn="l"/>
                <a:tab pos="1214120" algn="l"/>
              </a:tabLst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В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противен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случай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дъгата 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се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добавя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към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гората от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дървета. 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Добавянето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й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към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гората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обединява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две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дървета</a:t>
            </a:r>
            <a:r>
              <a:rPr sz="2400" spc="1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заедно.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ct val="125000"/>
              </a:lnSpc>
            </a:pP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Всяка стъпка </a:t>
            </a:r>
            <a:r>
              <a:rPr sz="2400" spc="-15" dirty="0">
                <a:solidFill>
                  <a:srgbClr val="FFFFFF"/>
                </a:solidFill>
                <a:latin typeface="Times New Roman"/>
                <a:cs typeface="Times New Roman"/>
              </a:rPr>
              <a:t>свързва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две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дървета в </a:t>
            </a:r>
            <a:r>
              <a:rPr sz="2400" spc="-20" dirty="0">
                <a:solidFill>
                  <a:srgbClr val="FFFFFF"/>
                </a:solidFill>
                <a:latin typeface="Times New Roman"/>
                <a:cs typeface="Times New Roman"/>
              </a:rPr>
              <a:t>гората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заедно, така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че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накрая ще  има </a:t>
            </a:r>
            <a:r>
              <a:rPr sz="2400" spc="5" dirty="0">
                <a:solidFill>
                  <a:srgbClr val="FFFFFF"/>
                </a:solidFill>
                <a:latin typeface="Times New Roman"/>
                <a:cs typeface="Times New Roman"/>
              </a:rPr>
              <a:t>само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едно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дърво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(при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свързан</a:t>
            </a:r>
            <a:r>
              <a:rPr sz="24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Times New Roman"/>
                <a:cs typeface="Times New Roman"/>
              </a:rPr>
              <a:t>граф).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417052" cy="6853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18331" y="2434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20496" y="350520"/>
            <a:ext cx="4125595" cy="6858000"/>
            <a:chOff x="920496" y="350520"/>
            <a:chExt cx="4125595" cy="6858000"/>
          </a:xfrm>
        </p:grpSpPr>
        <p:sp>
          <p:nvSpPr>
            <p:cNvPr id="5" name="object 5"/>
            <p:cNvSpPr/>
            <p:nvPr/>
          </p:nvSpPr>
          <p:spPr>
            <a:xfrm>
              <a:off x="2749296" y="350519"/>
              <a:ext cx="2296795" cy="6858634"/>
            </a:xfrm>
            <a:custGeom>
              <a:avLst/>
              <a:gdLst/>
              <a:ahLst/>
              <a:cxnLst/>
              <a:rect l="l" t="t" r="r" b="b"/>
              <a:pathLst>
                <a:path w="2296795" h="6858634">
                  <a:moveTo>
                    <a:pt x="163068" y="5715000"/>
                  </a:moveTo>
                  <a:lnTo>
                    <a:pt x="10668" y="2514600"/>
                  </a:lnTo>
                  <a:lnTo>
                    <a:pt x="0" y="2516124"/>
                  </a:lnTo>
                  <a:lnTo>
                    <a:pt x="152400" y="5716524"/>
                  </a:lnTo>
                  <a:lnTo>
                    <a:pt x="163068" y="5715000"/>
                  </a:lnTo>
                  <a:close/>
                </a:path>
                <a:path w="2296795" h="6858634">
                  <a:moveTo>
                    <a:pt x="1447800" y="2452116"/>
                  </a:moveTo>
                  <a:lnTo>
                    <a:pt x="1440180" y="2446020"/>
                  </a:lnTo>
                  <a:lnTo>
                    <a:pt x="925068" y="3035808"/>
                  </a:lnTo>
                  <a:lnTo>
                    <a:pt x="932688" y="3041904"/>
                  </a:lnTo>
                  <a:lnTo>
                    <a:pt x="1447800" y="2452116"/>
                  </a:lnTo>
                  <a:close/>
                </a:path>
                <a:path w="2296795" h="6858634">
                  <a:moveTo>
                    <a:pt x="1610868" y="2516124"/>
                  </a:moveTo>
                  <a:lnTo>
                    <a:pt x="1600200" y="2514600"/>
                  </a:lnTo>
                  <a:lnTo>
                    <a:pt x="1524000" y="3048000"/>
                  </a:lnTo>
                  <a:lnTo>
                    <a:pt x="1534668" y="3049524"/>
                  </a:lnTo>
                  <a:lnTo>
                    <a:pt x="1610868" y="2516124"/>
                  </a:lnTo>
                  <a:close/>
                </a:path>
                <a:path w="2296795" h="6858634">
                  <a:moveTo>
                    <a:pt x="2296668" y="0"/>
                  </a:moveTo>
                  <a:lnTo>
                    <a:pt x="2296668" y="0"/>
                  </a:lnTo>
                  <a:lnTo>
                    <a:pt x="2209800" y="0"/>
                  </a:lnTo>
                  <a:lnTo>
                    <a:pt x="2209800" y="6858013"/>
                  </a:lnTo>
                  <a:lnTo>
                    <a:pt x="2220468" y="6858013"/>
                  </a:lnTo>
                  <a:lnTo>
                    <a:pt x="2286000" y="6858013"/>
                  </a:lnTo>
                  <a:lnTo>
                    <a:pt x="2296668" y="6858013"/>
                  </a:lnTo>
                  <a:lnTo>
                    <a:pt x="2296668" y="6853441"/>
                  </a:lnTo>
                  <a:lnTo>
                    <a:pt x="2296668" y="6096"/>
                  </a:lnTo>
                  <a:lnTo>
                    <a:pt x="22966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9268" y="5379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044696" y="5375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1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87068" y="56083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82496" y="56037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4" h="467995">
                  <a:moveTo>
                    <a:pt x="245364" y="466344"/>
                  </a:moveTo>
                  <a:lnTo>
                    <a:pt x="222504" y="466344"/>
                  </a:lnTo>
                  <a:lnTo>
                    <a:pt x="234696" y="467868"/>
                  </a:lnTo>
                  <a:lnTo>
                    <a:pt x="245364" y="466344"/>
                  </a:lnTo>
                  <a:close/>
                </a:path>
                <a:path w="467994" h="467995">
                  <a:moveTo>
                    <a:pt x="257556" y="1524"/>
                  </a:moveTo>
                  <a:lnTo>
                    <a:pt x="210312" y="1524"/>
                  </a:lnTo>
                  <a:lnTo>
                    <a:pt x="185928" y="6095"/>
                  </a:lnTo>
                  <a:lnTo>
                    <a:pt x="143256" y="18287"/>
                  </a:lnTo>
                  <a:lnTo>
                    <a:pt x="85343" y="53339"/>
                  </a:lnTo>
                  <a:lnTo>
                    <a:pt x="53340" y="85343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6" y="345947"/>
                  </a:lnTo>
                  <a:lnTo>
                    <a:pt x="53340" y="382524"/>
                  </a:lnTo>
                  <a:lnTo>
                    <a:pt x="85343" y="414528"/>
                  </a:lnTo>
                  <a:lnTo>
                    <a:pt x="143256" y="449580"/>
                  </a:lnTo>
                  <a:lnTo>
                    <a:pt x="210312" y="466344"/>
                  </a:lnTo>
                  <a:lnTo>
                    <a:pt x="257556" y="466344"/>
                  </a:lnTo>
                  <a:lnTo>
                    <a:pt x="303276" y="457200"/>
                  </a:lnTo>
                  <a:lnTo>
                    <a:pt x="210312" y="457200"/>
                  </a:lnTo>
                  <a:lnTo>
                    <a:pt x="167640" y="448056"/>
                  </a:lnTo>
                  <a:lnTo>
                    <a:pt x="126492" y="431292"/>
                  </a:lnTo>
                  <a:lnTo>
                    <a:pt x="91440" y="406908"/>
                  </a:lnTo>
                  <a:lnTo>
                    <a:pt x="60960" y="376428"/>
                  </a:lnTo>
                  <a:lnTo>
                    <a:pt x="36576" y="339852"/>
                  </a:lnTo>
                  <a:lnTo>
                    <a:pt x="19812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2" y="167639"/>
                  </a:lnTo>
                  <a:lnTo>
                    <a:pt x="36576" y="126492"/>
                  </a:lnTo>
                  <a:lnTo>
                    <a:pt x="60960" y="91439"/>
                  </a:lnTo>
                  <a:lnTo>
                    <a:pt x="91440" y="60960"/>
                  </a:lnTo>
                  <a:lnTo>
                    <a:pt x="128016" y="36575"/>
                  </a:lnTo>
                  <a:lnTo>
                    <a:pt x="167640" y="19812"/>
                  </a:lnTo>
                  <a:lnTo>
                    <a:pt x="211836" y="10668"/>
                  </a:lnTo>
                  <a:lnTo>
                    <a:pt x="303276" y="10668"/>
                  </a:lnTo>
                  <a:lnTo>
                    <a:pt x="280416" y="4572"/>
                  </a:lnTo>
                  <a:lnTo>
                    <a:pt x="257556" y="1524"/>
                  </a:lnTo>
                  <a:close/>
                </a:path>
                <a:path w="467994" h="467995">
                  <a:moveTo>
                    <a:pt x="303276" y="10668"/>
                  </a:moveTo>
                  <a:lnTo>
                    <a:pt x="257556" y="10668"/>
                  </a:lnTo>
                  <a:lnTo>
                    <a:pt x="300228" y="19812"/>
                  </a:lnTo>
                  <a:lnTo>
                    <a:pt x="321564" y="27431"/>
                  </a:lnTo>
                  <a:lnTo>
                    <a:pt x="359664" y="48768"/>
                  </a:lnTo>
                  <a:lnTo>
                    <a:pt x="406908" y="91439"/>
                  </a:lnTo>
                  <a:lnTo>
                    <a:pt x="431292" y="128016"/>
                  </a:lnTo>
                  <a:lnTo>
                    <a:pt x="448056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6" y="300228"/>
                  </a:lnTo>
                  <a:lnTo>
                    <a:pt x="431292" y="341375"/>
                  </a:lnTo>
                  <a:lnTo>
                    <a:pt x="406908" y="376428"/>
                  </a:lnTo>
                  <a:lnTo>
                    <a:pt x="376428" y="406908"/>
                  </a:lnTo>
                  <a:lnTo>
                    <a:pt x="339852" y="431292"/>
                  </a:lnTo>
                  <a:lnTo>
                    <a:pt x="300228" y="448056"/>
                  </a:lnTo>
                  <a:lnTo>
                    <a:pt x="256031" y="457200"/>
                  </a:lnTo>
                  <a:lnTo>
                    <a:pt x="303276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8" y="382524"/>
                  </a:lnTo>
                  <a:lnTo>
                    <a:pt x="449580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2" y="121919"/>
                  </a:lnTo>
                  <a:lnTo>
                    <a:pt x="414528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6" y="10668"/>
                  </a:lnTo>
                  <a:close/>
                </a:path>
                <a:path w="467994" h="467995">
                  <a:moveTo>
                    <a:pt x="233172" y="0"/>
                  </a:moveTo>
                  <a:lnTo>
                    <a:pt x="220980" y="1524"/>
                  </a:lnTo>
                  <a:lnTo>
                    <a:pt x="245364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25068" y="32461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7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20496" y="2633471"/>
              <a:ext cx="3363595" cy="3665220"/>
            </a:xfrm>
            <a:custGeom>
              <a:avLst/>
              <a:gdLst/>
              <a:ahLst/>
              <a:cxnLst/>
              <a:rect l="l" t="t" r="r" b="b"/>
              <a:pathLst>
                <a:path w="3363595" h="3665220">
                  <a:moveTo>
                    <a:pt x="1607820" y="7620"/>
                  </a:moveTo>
                  <a:lnTo>
                    <a:pt x="1603248" y="0"/>
                  </a:lnTo>
                  <a:lnTo>
                    <a:pt x="395922" y="673608"/>
                  </a:lnTo>
                  <a:lnTo>
                    <a:pt x="382524" y="661416"/>
                  </a:lnTo>
                  <a:lnTo>
                    <a:pt x="324612" y="626364"/>
                  </a:lnTo>
                  <a:lnTo>
                    <a:pt x="280416" y="612648"/>
                  </a:lnTo>
                  <a:lnTo>
                    <a:pt x="257556" y="609600"/>
                  </a:lnTo>
                  <a:lnTo>
                    <a:pt x="245364" y="609600"/>
                  </a:lnTo>
                  <a:lnTo>
                    <a:pt x="233172" y="608076"/>
                  </a:lnTo>
                  <a:lnTo>
                    <a:pt x="220980" y="609600"/>
                  </a:lnTo>
                  <a:lnTo>
                    <a:pt x="210312" y="609600"/>
                  </a:lnTo>
                  <a:lnTo>
                    <a:pt x="185928" y="614172"/>
                  </a:lnTo>
                  <a:lnTo>
                    <a:pt x="143256" y="626364"/>
                  </a:lnTo>
                  <a:lnTo>
                    <a:pt x="85344" y="661416"/>
                  </a:lnTo>
                  <a:lnTo>
                    <a:pt x="53340" y="693420"/>
                  </a:lnTo>
                  <a:lnTo>
                    <a:pt x="18288" y="751332"/>
                  </a:lnTo>
                  <a:lnTo>
                    <a:pt x="4572" y="795528"/>
                  </a:lnTo>
                  <a:lnTo>
                    <a:pt x="1524" y="818388"/>
                  </a:lnTo>
                  <a:lnTo>
                    <a:pt x="1524" y="830580"/>
                  </a:lnTo>
                  <a:lnTo>
                    <a:pt x="0" y="842772"/>
                  </a:lnTo>
                  <a:lnTo>
                    <a:pt x="1524" y="853440"/>
                  </a:lnTo>
                  <a:lnTo>
                    <a:pt x="1524" y="865632"/>
                  </a:lnTo>
                  <a:lnTo>
                    <a:pt x="10668" y="911352"/>
                  </a:lnTo>
                  <a:lnTo>
                    <a:pt x="28956" y="954024"/>
                  </a:lnTo>
                  <a:lnTo>
                    <a:pt x="53340" y="990600"/>
                  </a:lnTo>
                  <a:lnTo>
                    <a:pt x="85344" y="1022604"/>
                  </a:lnTo>
                  <a:lnTo>
                    <a:pt x="143256" y="1057656"/>
                  </a:lnTo>
                  <a:lnTo>
                    <a:pt x="210312" y="1074420"/>
                  </a:lnTo>
                  <a:lnTo>
                    <a:pt x="222504" y="1074420"/>
                  </a:lnTo>
                  <a:lnTo>
                    <a:pt x="234696" y="1075944"/>
                  </a:lnTo>
                  <a:lnTo>
                    <a:pt x="245364" y="1074420"/>
                  </a:lnTo>
                  <a:lnTo>
                    <a:pt x="257556" y="1074420"/>
                  </a:lnTo>
                  <a:lnTo>
                    <a:pt x="303276" y="1065276"/>
                  </a:lnTo>
                  <a:lnTo>
                    <a:pt x="345948" y="1046988"/>
                  </a:lnTo>
                  <a:lnTo>
                    <a:pt x="382524" y="1022604"/>
                  </a:lnTo>
                  <a:lnTo>
                    <a:pt x="394855" y="1011389"/>
                  </a:lnTo>
                  <a:lnTo>
                    <a:pt x="678180" y="1368552"/>
                  </a:lnTo>
                  <a:lnTo>
                    <a:pt x="685800" y="1362456"/>
                  </a:lnTo>
                  <a:lnTo>
                    <a:pt x="401866" y="1004531"/>
                  </a:lnTo>
                  <a:lnTo>
                    <a:pt x="414528" y="990600"/>
                  </a:lnTo>
                  <a:lnTo>
                    <a:pt x="428244" y="972312"/>
                  </a:lnTo>
                  <a:lnTo>
                    <a:pt x="449580" y="932688"/>
                  </a:lnTo>
                  <a:lnTo>
                    <a:pt x="457200" y="911352"/>
                  </a:lnTo>
                  <a:lnTo>
                    <a:pt x="466344" y="865632"/>
                  </a:lnTo>
                  <a:lnTo>
                    <a:pt x="466344" y="853440"/>
                  </a:lnTo>
                  <a:lnTo>
                    <a:pt x="467868" y="841248"/>
                  </a:lnTo>
                  <a:lnTo>
                    <a:pt x="466344" y="829056"/>
                  </a:lnTo>
                  <a:lnTo>
                    <a:pt x="466344" y="818388"/>
                  </a:lnTo>
                  <a:lnTo>
                    <a:pt x="461772" y="794004"/>
                  </a:lnTo>
                  <a:lnTo>
                    <a:pt x="457200" y="772668"/>
                  </a:lnTo>
                  <a:lnTo>
                    <a:pt x="457200" y="819912"/>
                  </a:lnTo>
                  <a:lnTo>
                    <a:pt x="457200" y="865632"/>
                  </a:lnTo>
                  <a:lnTo>
                    <a:pt x="448056" y="908304"/>
                  </a:lnTo>
                  <a:lnTo>
                    <a:pt x="431292" y="949452"/>
                  </a:lnTo>
                  <a:lnTo>
                    <a:pt x="406908" y="984504"/>
                  </a:lnTo>
                  <a:lnTo>
                    <a:pt x="376428" y="1014984"/>
                  </a:lnTo>
                  <a:lnTo>
                    <a:pt x="339852" y="1039368"/>
                  </a:lnTo>
                  <a:lnTo>
                    <a:pt x="300228" y="1056132"/>
                  </a:lnTo>
                  <a:lnTo>
                    <a:pt x="256032" y="1065276"/>
                  </a:lnTo>
                  <a:lnTo>
                    <a:pt x="210312" y="1065276"/>
                  </a:lnTo>
                  <a:lnTo>
                    <a:pt x="167640" y="1056132"/>
                  </a:lnTo>
                  <a:lnTo>
                    <a:pt x="126492" y="1039368"/>
                  </a:lnTo>
                  <a:lnTo>
                    <a:pt x="91440" y="1014984"/>
                  </a:lnTo>
                  <a:lnTo>
                    <a:pt x="60960" y="984504"/>
                  </a:lnTo>
                  <a:lnTo>
                    <a:pt x="36576" y="947928"/>
                  </a:lnTo>
                  <a:lnTo>
                    <a:pt x="19812" y="908304"/>
                  </a:lnTo>
                  <a:lnTo>
                    <a:pt x="10668" y="864108"/>
                  </a:lnTo>
                  <a:lnTo>
                    <a:pt x="10668" y="818388"/>
                  </a:lnTo>
                  <a:lnTo>
                    <a:pt x="19812" y="775716"/>
                  </a:lnTo>
                  <a:lnTo>
                    <a:pt x="36576" y="734568"/>
                  </a:lnTo>
                  <a:lnTo>
                    <a:pt x="60960" y="699516"/>
                  </a:lnTo>
                  <a:lnTo>
                    <a:pt x="91440" y="669036"/>
                  </a:lnTo>
                  <a:lnTo>
                    <a:pt x="128016" y="644652"/>
                  </a:lnTo>
                  <a:lnTo>
                    <a:pt x="167640" y="627888"/>
                  </a:lnTo>
                  <a:lnTo>
                    <a:pt x="211836" y="618744"/>
                  </a:lnTo>
                  <a:lnTo>
                    <a:pt x="257556" y="618744"/>
                  </a:lnTo>
                  <a:lnTo>
                    <a:pt x="300228" y="627888"/>
                  </a:lnTo>
                  <a:lnTo>
                    <a:pt x="341376" y="644652"/>
                  </a:lnTo>
                  <a:lnTo>
                    <a:pt x="376428" y="669036"/>
                  </a:lnTo>
                  <a:lnTo>
                    <a:pt x="406908" y="699516"/>
                  </a:lnTo>
                  <a:lnTo>
                    <a:pt x="431292" y="736092"/>
                  </a:lnTo>
                  <a:lnTo>
                    <a:pt x="448056" y="775716"/>
                  </a:lnTo>
                  <a:lnTo>
                    <a:pt x="457200" y="819912"/>
                  </a:lnTo>
                  <a:lnTo>
                    <a:pt x="457200" y="772668"/>
                  </a:lnTo>
                  <a:lnTo>
                    <a:pt x="438912" y="729996"/>
                  </a:lnTo>
                  <a:lnTo>
                    <a:pt x="414528" y="693420"/>
                  </a:lnTo>
                  <a:lnTo>
                    <a:pt x="403364" y="681151"/>
                  </a:lnTo>
                  <a:lnTo>
                    <a:pt x="1607820" y="7620"/>
                  </a:lnTo>
                  <a:close/>
                </a:path>
                <a:path w="3363595" h="3665220">
                  <a:moveTo>
                    <a:pt x="1760220" y="3657600"/>
                  </a:moveTo>
                  <a:lnTo>
                    <a:pt x="1159764" y="3361944"/>
                  </a:lnTo>
                  <a:lnTo>
                    <a:pt x="1155192" y="3371088"/>
                  </a:lnTo>
                  <a:lnTo>
                    <a:pt x="1755648" y="3665220"/>
                  </a:lnTo>
                  <a:lnTo>
                    <a:pt x="1760220" y="3657600"/>
                  </a:lnTo>
                  <a:close/>
                </a:path>
                <a:path w="3363595" h="3665220">
                  <a:moveTo>
                    <a:pt x="3198876" y="3140964"/>
                  </a:moveTo>
                  <a:lnTo>
                    <a:pt x="3194304" y="3133344"/>
                  </a:lnTo>
                  <a:lnTo>
                    <a:pt x="2212848" y="3657600"/>
                  </a:lnTo>
                  <a:lnTo>
                    <a:pt x="2217420" y="3665220"/>
                  </a:lnTo>
                  <a:lnTo>
                    <a:pt x="3198876" y="3140964"/>
                  </a:lnTo>
                  <a:close/>
                </a:path>
                <a:path w="3363595" h="3665220">
                  <a:moveTo>
                    <a:pt x="3200400" y="2811780"/>
                  </a:moveTo>
                  <a:lnTo>
                    <a:pt x="2761488" y="2144268"/>
                  </a:lnTo>
                  <a:lnTo>
                    <a:pt x="2753868" y="2148840"/>
                  </a:lnTo>
                  <a:lnTo>
                    <a:pt x="3192780" y="2816352"/>
                  </a:lnTo>
                  <a:lnTo>
                    <a:pt x="3200400" y="2811780"/>
                  </a:lnTo>
                  <a:close/>
                </a:path>
                <a:path w="3363595" h="3665220">
                  <a:moveTo>
                    <a:pt x="3363468" y="1222248"/>
                  </a:moveTo>
                  <a:lnTo>
                    <a:pt x="3352800" y="1222248"/>
                  </a:lnTo>
                  <a:lnTo>
                    <a:pt x="3352800" y="2746248"/>
                  </a:lnTo>
                  <a:lnTo>
                    <a:pt x="3363468" y="2746248"/>
                  </a:lnTo>
                  <a:lnTo>
                    <a:pt x="3363468" y="12222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61020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89744" y="3958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99382" y="4034993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823246" y="28920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32871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99382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56557" y="441604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746918" y="6016180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99246" y="609249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613471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299246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765744" y="2739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299246" y="33492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08871" y="4263580"/>
            <a:ext cx="204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79971" y="33492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80284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80420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689607" y="4034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442195" y="34255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04284" y="35016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442195" y="4492180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42058" y="5711444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66058" y="5239651"/>
            <a:ext cx="923290" cy="4826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832557" y="6168627"/>
            <a:ext cx="95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758695" y="4389120"/>
            <a:ext cx="163195" cy="1221105"/>
          </a:xfrm>
          <a:custGeom>
            <a:avLst/>
            <a:gdLst/>
            <a:ahLst/>
            <a:cxnLst/>
            <a:rect l="l" t="t" r="r" b="b"/>
            <a:pathLst>
              <a:path w="163194" h="1221104">
                <a:moveTo>
                  <a:pt x="10668" y="0"/>
                </a:moveTo>
                <a:lnTo>
                  <a:pt x="0" y="1523"/>
                </a:lnTo>
                <a:lnTo>
                  <a:pt x="152400" y="1220723"/>
                </a:lnTo>
                <a:lnTo>
                  <a:pt x="163068" y="1219200"/>
                </a:lnTo>
                <a:lnTo>
                  <a:pt x="10668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2608579" y="830122"/>
            <a:ext cx="6680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55" dirty="0">
                <a:solidFill>
                  <a:srgbClr val="FFFFFF"/>
                </a:solidFill>
              </a:rPr>
              <a:t>Г</a:t>
            </a:r>
            <a:r>
              <a:rPr sz="2400" dirty="0">
                <a:solidFill>
                  <a:srgbClr val="FFFFFF"/>
                </a:solidFill>
              </a:rPr>
              <a:t>раф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2668" y="350520"/>
            <a:ext cx="8921496" cy="68534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623820" y="910856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23820" y="1672767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23820" y="2434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23820" y="3120631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23820" y="3882719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23820" y="4644631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23820" y="5406720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623820" y="6168627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18331" y="2434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749295" y="879347"/>
            <a:ext cx="4658995" cy="5187950"/>
            <a:chOff x="2749295" y="879347"/>
            <a:chExt cx="4658995" cy="5187950"/>
          </a:xfrm>
        </p:grpSpPr>
        <p:sp>
          <p:nvSpPr>
            <p:cNvPr id="13" name="object 13"/>
            <p:cNvSpPr/>
            <p:nvPr/>
          </p:nvSpPr>
          <p:spPr>
            <a:xfrm>
              <a:off x="2749296" y="2796539"/>
              <a:ext cx="1610995" cy="3270885"/>
            </a:xfrm>
            <a:custGeom>
              <a:avLst/>
              <a:gdLst/>
              <a:ahLst/>
              <a:cxnLst/>
              <a:rect l="l" t="t" r="r" b="b"/>
              <a:pathLst>
                <a:path w="1610995" h="3270885">
                  <a:moveTo>
                    <a:pt x="163068" y="3268980"/>
                  </a:moveTo>
                  <a:lnTo>
                    <a:pt x="10668" y="68580"/>
                  </a:lnTo>
                  <a:lnTo>
                    <a:pt x="0" y="70104"/>
                  </a:lnTo>
                  <a:lnTo>
                    <a:pt x="152400" y="3270504"/>
                  </a:lnTo>
                  <a:lnTo>
                    <a:pt x="163068" y="3268980"/>
                  </a:lnTo>
                  <a:close/>
                </a:path>
                <a:path w="1610995" h="3270885">
                  <a:moveTo>
                    <a:pt x="1447800" y="6096"/>
                  </a:moveTo>
                  <a:lnTo>
                    <a:pt x="1440180" y="0"/>
                  </a:lnTo>
                  <a:lnTo>
                    <a:pt x="925068" y="589788"/>
                  </a:lnTo>
                  <a:lnTo>
                    <a:pt x="932688" y="595884"/>
                  </a:lnTo>
                  <a:lnTo>
                    <a:pt x="1447800" y="6096"/>
                  </a:lnTo>
                  <a:close/>
                </a:path>
                <a:path w="1610995" h="3270885">
                  <a:moveTo>
                    <a:pt x="1610868" y="70104"/>
                  </a:moveTo>
                  <a:lnTo>
                    <a:pt x="1600200" y="68580"/>
                  </a:lnTo>
                  <a:lnTo>
                    <a:pt x="1524000" y="601980"/>
                  </a:lnTo>
                  <a:lnTo>
                    <a:pt x="1534668" y="603504"/>
                  </a:lnTo>
                  <a:lnTo>
                    <a:pt x="1610868" y="7010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44667" y="8839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40095" y="8793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3"/>
                  </a:moveTo>
                  <a:lnTo>
                    <a:pt x="222503" y="466343"/>
                  </a:lnTo>
                  <a:lnTo>
                    <a:pt x="234695" y="467867"/>
                  </a:lnTo>
                  <a:lnTo>
                    <a:pt x="245363" y="466343"/>
                  </a:lnTo>
                  <a:close/>
                </a:path>
                <a:path w="467995" h="467994">
                  <a:moveTo>
                    <a:pt x="257555" y="1523"/>
                  </a:moveTo>
                  <a:lnTo>
                    <a:pt x="210312" y="1523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3"/>
                  </a:lnTo>
                  <a:lnTo>
                    <a:pt x="18287" y="143255"/>
                  </a:lnTo>
                  <a:lnTo>
                    <a:pt x="4571" y="187451"/>
                  </a:lnTo>
                  <a:lnTo>
                    <a:pt x="1524" y="210311"/>
                  </a:lnTo>
                  <a:lnTo>
                    <a:pt x="1524" y="222503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5"/>
                  </a:lnTo>
                  <a:lnTo>
                    <a:pt x="10667" y="303275"/>
                  </a:lnTo>
                  <a:lnTo>
                    <a:pt x="28955" y="345947"/>
                  </a:lnTo>
                  <a:lnTo>
                    <a:pt x="53339" y="382523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3"/>
                  </a:lnTo>
                  <a:lnTo>
                    <a:pt x="257555" y="466343"/>
                  </a:lnTo>
                  <a:lnTo>
                    <a:pt x="303275" y="457199"/>
                  </a:lnTo>
                  <a:lnTo>
                    <a:pt x="210312" y="457199"/>
                  </a:lnTo>
                  <a:lnTo>
                    <a:pt x="167639" y="448055"/>
                  </a:lnTo>
                  <a:lnTo>
                    <a:pt x="126491" y="431291"/>
                  </a:lnTo>
                  <a:lnTo>
                    <a:pt x="91439" y="406907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1"/>
                  </a:lnTo>
                  <a:lnTo>
                    <a:pt x="10667" y="210311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1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1"/>
                  </a:lnTo>
                  <a:lnTo>
                    <a:pt x="257555" y="1523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1"/>
                  </a:lnTo>
                  <a:lnTo>
                    <a:pt x="321563" y="27431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5"/>
                  </a:lnTo>
                  <a:lnTo>
                    <a:pt x="457200" y="257555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7"/>
                  </a:lnTo>
                  <a:lnTo>
                    <a:pt x="339851" y="431291"/>
                  </a:lnTo>
                  <a:lnTo>
                    <a:pt x="300227" y="448055"/>
                  </a:lnTo>
                  <a:lnTo>
                    <a:pt x="256031" y="457199"/>
                  </a:lnTo>
                  <a:lnTo>
                    <a:pt x="303275" y="457199"/>
                  </a:lnTo>
                  <a:lnTo>
                    <a:pt x="345948" y="438911"/>
                  </a:lnTo>
                  <a:lnTo>
                    <a:pt x="382524" y="414527"/>
                  </a:lnTo>
                  <a:lnTo>
                    <a:pt x="414527" y="382523"/>
                  </a:lnTo>
                  <a:lnTo>
                    <a:pt x="449579" y="324611"/>
                  </a:lnTo>
                  <a:lnTo>
                    <a:pt x="466343" y="257555"/>
                  </a:lnTo>
                  <a:lnTo>
                    <a:pt x="466343" y="245363"/>
                  </a:lnTo>
                  <a:lnTo>
                    <a:pt x="467867" y="233171"/>
                  </a:lnTo>
                  <a:lnTo>
                    <a:pt x="466343" y="220979"/>
                  </a:lnTo>
                  <a:lnTo>
                    <a:pt x="466343" y="210311"/>
                  </a:lnTo>
                  <a:lnTo>
                    <a:pt x="461771" y="185927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1" y="0"/>
                  </a:moveTo>
                  <a:lnTo>
                    <a:pt x="220979" y="1523"/>
                  </a:lnTo>
                  <a:lnTo>
                    <a:pt x="245363" y="1523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944867" y="8839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940295" y="8793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3"/>
                  </a:moveTo>
                  <a:lnTo>
                    <a:pt x="222503" y="466343"/>
                  </a:lnTo>
                  <a:lnTo>
                    <a:pt x="234696" y="467867"/>
                  </a:lnTo>
                  <a:lnTo>
                    <a:pt x="245363" y="466343"/>
                  </a:lnTo>
                  <a:close/>
                </a:path>
                <a:path w="467995" h="467994">
                  <a:moveTo>
                    <a:pt x="257555" y="1523"/>
                  </a:moveTo>
                  <a:lnTo>
                    <a:pt x="210311" y="1523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3"/>
                  </a:lnTo>
                  <a:lnTo>
                    <a:pt x="18287" y="143255"/>
                  </a:lnTo>
                  <a:lnTo>
                    <a:pt x="4572" y="187451"/>
                  </a:lnTo>
                  <a:lnTo>
                    <a:pt x="1524" y="210311"/>
                  </a:lnTo>
                  <a:lnTo>
                    <a:pt x="1524" y="222503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5"/>
                  </a:lnTo>
                  <a:lnTo>
                    <a:pt x="10668" y="303275"/>
                  </a:lnTo>
                  <a:lnTo>
                    <a:pt x="28955" y="345947"/>
                  </a:lnTo>
                  <a:lnTo>
                    <a:pt x="53339" y="382523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3"/>
                  </a:lnTo>
                  <a:lnTo>
                    <a:pt x="257555" y="466343"/>
                  </a:lnTo>
                  <a:lnTo>
                    <a:pt x="303275" y="457199"/>
                  </a:lnTo>
                  <a:lnTo>
                    <a:pt x="210311" y="457199"/>
                  </a:lnTo>
                  <a:lnTo>
                    <a:pt x="167639" y="448055"/>
                  </a:lnTo>
                  <a:lnTo>
                    <a:pt x="126492" y="431291"/>
                  </a:lnTo>
                  <a:lnTo>
                    <a:pt x="91439" y="406907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1"/>
                  </a:lnTo>
                  <a:lnTo>
                    <a:pt x="10668" y="210311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1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1"/>
                  </a:lnTo>
                  <a:lnTo>
                    <a:pt x="257555" y="1523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1"/>
                  </a:lnTo>
                  <a:lnTo>
                    <a:pt x="321563" y="27431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5"/>
                  </a:lnTo>
                  <a:lnTo>
                    <a:pt x="457200" y="257555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7"/>
                  </a:lnTo>
                  <a:lnTo>
                    <a:pt x="339851" y="431291"/>
                  </a:lnTo>
                  <a:lnTo>
                    <a:pt x="300227" y="448055"/>
                  </a:lnTo>
                  <a:lnTo>
                    <a:pt x="256031" y="457199"/>
                  </a:lnTo>
                  <a:lnTo>
                    <a:pt x="303275" y="457199"/>
                  </a:lnTo>
                  <a:lnTo>
                    <a:pt x="345948" y="438911"/>
                  </a:lnTo>
                  <a:lnTo>
                    <a:pt x="382524" y="414527"/>
                  </a:lnTo>
                  <a:lnTo>
                    <a:pt x="414527" y="382523"/>
                  </a:lnTo>
                  <a:lnTo>
                    <a:pt x="449579" y="324611"/>
                  </a:lnTo>
                  <a:lnTo>
                    <a:pt x="466344" y="257555"/>
                  </a:lnTo>
                  <a:lnTo>
                    <a:pt x="466344" y="245363"/>
                  </a:lnTo>
                  <a:lnTo>
                    <a:pt x="467868" y="233171"/>
                  </a:lnTo>
                  <a:lnTo>
                    <a:pt x="466344" y="220979"/>
                  </a:lnTo>
                  <a:lnTo>
                    <a:pt x="466344" y="210311"/>
                  </a:lnTo>
                  <a:lnTo>
                    <a:pt x="461772" y="185927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2" y="0"/>
                  </a:moveTo>
                  <a:lnTo>
                    <a:pt x="220979" y="1523"/>
                  </a:lnTo>
                  <a:lnTo>
                    <a:pt x="245363" y="1523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789167" y="910856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340096" y="1641348"/>
            <a:ext cx="2068195" cy="467995"/>
            <a:chOff x="5340096" y="1641348"/>
            <a:chExt cx="2068195" cy="467995"/>
          </a:xfrm>
        </p:grpSpPr>
        <p:sp>
          <p:nvSpPr>
            <p:cNvPr id="20" name="object 20"/>
            <p:cNvSpPr/>
            <p:nvPr/>
          </p:nvSpPr>
          <p:spPr>
            <a:xfrm>
              <a:off x="5344668" y="16459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40096" y="16413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5" h="467994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44868" y="16459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40296" y="16413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7"/>
                  </a:lnTo>
                  <a:lnTo>
                    <a:pt x="245363" y="466344"/>
                  </a:lnTo>
                  <a:close/>
                </a:path>
                <a:path w="467995" h="467994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789167" y="1672767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4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340096" y="2403348"/>
            <a:ext cx="2068195" cy="467995"/>
            <a:chOff x="5340096" y="2403348"/>
            <a:chExt cx="2068195" cy="467995"/>
          </a:xfrm>
        </p:grpSpPr>
        <p:sp>
          <p:nvSpPr>
            <p:cNvPr id="26" name="object 26"/>
            <p:cNvSpPr/>
            <p:nvPr/>
          </p:nvSpPr>
          <p:spPr>
            <a:xfrm>
              <a:off x="5344668" y="24079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40096" y="24033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5" h="467994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944868" y="24079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940296" y="24033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4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7"/>
                  </a:lnTo>
                  <a:lnTo>
                    <a:pt x="245363" y="466344"/>
                  </a:lnTo>
                  <a:close/>
                </a:path>
                <a:path w="467995" h="467994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4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4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789167" y="2434856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10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340096" y="3089148"/>
            <a:ext cx="2068195" cy="467995"/>
            <a:chOff x="5340096" y="3089148"/>
            <a:chExt cx="2068195" cy="467995"/>
          </a:xfrm>
        </p:grpSpPr>
        <p:sp>
          <p:nvSpPr>
            <p:cNvPr id="32" name="object 32"/>
            <p:cNvSpPr/>
            <p:nvPr/>
          </p:nvSpPr>
          <p:spPr>
            <a:xfrm>
              <a:off x="5344668" y="3093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40096" y="3089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7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44868" y="309372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940296" y="3089148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7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789167" y="3120631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1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340096" y="3851147"/>
            <a:ext cx="2068195" cy="467995"/>
            <a:chOff x="5340096" y="3851147"/>
            <a:chExt cx="2068195" cy="467995"/>
          </a:xfrm>
        </p:grpSpPr>
        <p:sp>
          <p:nvSpPr>
            <p:cNvPr id="38" name="object 38"/>
            <p:cNvSpPr/>
            <p:nvPr/>
          </p:nvSpPr>
          <p:spPr>
            <a:xfrm>
              <a:off x="5344668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40096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7"/>
                  </a:lnTo>
                  <a:lnTo>
                    <a:pt x="143255" y="449579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2" y="300227"/>
                  </a:lnTo>
                  <a:lnTo>
                    <a:pt x="10667" y="256032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1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1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79"/>
                  </a:lnTo>
                  <a:lnTo>
                    <a:pt x="466343" y="210312"/>
                  </a:lnTo>
                  <a:lnTo>
                    <a:pt x="461771" y="185927"/>
                  </a:lnTo>
                  <a:lnTo>
                    <a:pt x="438912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944868" y="3855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940296" y="3851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4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7"/>
                  </a:lnTo>
                  <a:lnTo>
                    <a:pt x="143255" y="449579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1"/>
                  </a:lnTo>
                  <a:lnTo>
                    <a:pt x="91439" y="406908"/>
                  </a:lnTo>
                  <a:lnTo>
                    <a:pt x="60959" y="376427"/>
                  </a:lnTo>
                  <a:lnTo>
                    <a:pt x="36575" y="339851"/>
                  </a:lnTo>
                  <a:lnTo>
                    <a:pt x="19811" y="300227"/>
                  </a:lnTo>
                  <a:lnTo>
                    <a:pt x="10668" y="256032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1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7"/>
                  </a:lnTo>
                  <a:lnTo>
                    <a:pt x="303275" y="10667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7"/>
                  </a:moveTo>
                  <a:lnTo>
                    <a:pt x="257555" y="10667"/>
                  </a:lnTo>
                  <a:lnTo>
                    <a:pt x="300227" y="19812"/>
                  </a:lnTo>
                  <a:lnTo>
                    <a:pt x="321563" y="27432"/>
                  </a:lnTo>
                  <a:lnTo>
                    <a:pt x="359663" y="48767"/>
                  </a:lnTo>
                  <a:lnTo>
                    <a:pt x="406907" y="91439"/>
                  </a:lnTo>
                  <a:lnTo>
                    <a:pt x="431292" y="128015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7"/>
                  </a:lnTo>
                  <a:lnTo>
                    <a:pt x="431292" y="341375"/>
                  </a:lnTo>
                  <a:lnTo>
                    <a:pt x="406907" y="376427"/>
                  </a:lnTo>
                  <a:lnTo>
                    <a:pt x="376427" y="406908"/>
                  </a:lnTo>
                  <a:lnTo>
                    <a:pt x="339851" y="431291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7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79"/>
                  </a:lnTo>
                  <a:lnTo>
                    <a:pt x="466344" y="210312"/>
                  </a:lnTo>
                  <a:lnTo>
                    <a:pt x="461772" y="185927"/>
                  </a:lnTo>
                  <a:lnTo>
                    <a:pt x="438911" y="121920"/>
                  </a:lnTo>
                  <a:lnTo>
                    <a:pt x="414527" y="85344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7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789167" y="3882719"/>
            <a:ext cx="11684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6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340096" y="4613147"/>
            <a:ext cx="2068195" cy="467995"/>
            <a:chOff x="5340096" y="4613147"/>
            <a:chExt cx="2068195" cy="467995"/>
          </a:xfrm>
        </p:grpSpPr>
        <p:sp>
          <p:nvSpPr>
            <p:cNvPr id="44" name="object 44"/>
            <p:cNvSpPr/>
            <p:nvPr/>
          </p:nvSpPr>
          <p:spPr>
            <a:xfrm>
              <a:off x="5344668" y="4617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340096" y="4613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1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944868" y="4617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940296" y="4613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2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5789167" y="4644631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3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5340096" y="5375147"/>
            <a:ext cx="2068195" cy="467995"/>
            <a:chOff x="5340096" y="5375147"/>
            <a:chExt cx="2068195" cy="467995"/>
          </a:xfrm>
        </p:grpSpPr>
        <p:sp>
          <p:nvSpPr>
            <p:cNvPr id="50" name="object 50"/>
            <p:cNvSpPr/>
            <p:nvPr/>
          </p:nvSpPr>
          <p:spPr>
            <a:xfrm>
              <a:off x="5344668" y="5379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40096" y="5375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3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1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3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944868" y="5379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7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600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200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600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7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940296" y="5375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5"/>
                  </a:lnTo>
                  <a:lnTo>
                    <a:pt x="143255" y="18287"/>
                  </a:lnTo>
                  <a:lnTo>
                    <a:pt x="85344" y="53339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1"/>
                  </a:lnTo>
                  <a:lnTo>
                    <a:pt x="1524" y="210312"/>
                  </a:lnTo>
                  <a:lnTo>
                    <a:pt x="1524" y="222504"/>
                  </a:lnTo>
                  <a:lnTo>
                    <a:pt x="0" y="234695"/>
                  </a:lnTo>
                  <a:lnTo>
                    <a:pt x="1524" y="245363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8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7"/>
                  </a:lnTo>
                  <a:lnTo>
                    <a:pt x="60959" y="376428"/>
                  </a:lnTo>
                  <a:lnTo>
                    <a:pt x="36575" y="339851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39"/>
                  </a:lnTo>
                  <a:lnTo>
                    <a:pt x="36575" y="126492"/>
                  </a:lnTo>
                  <a:lnTo>
                    <a:pt x="60959" y="91439"/>
                  </a:lnTo>
                  <a:lnTo>
                    <a:pt x="91439" y="60960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2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39"/>
                  </a:lnTo>
                  <a:lnTo>
                    <a:pt x="431292" y="128016"/>
                  </a:lnTo>
                  <a:lnTo>
                    <a:pt x="448055" y="167639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7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3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39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789167" y="5406720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3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340096" y="6137147"/>
            <a:ext cx="2068195" cy="467995"/>
            <a:chOff x="5340096" y="6137147"/>
            <a:chExt cx="2068195" cy="467995"/>
          </a:xfrm>
        </p:grpSpPr>
        <p:sp>
          <p:nvSpPr>
            <p:cNvPr id="56" name="object 56"/>
            <p:cNvSpPr/>
            <p:nvPr/>
          </p:nvSpPr>
          <p:spPr>
            <a:xfrm>
              <a:off x="5344668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340096" y="6137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5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2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3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1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7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3" y="414528"/>
                  </a:lnTo>
                  <a:lnTo>
                    <a:pt x="143255" y="449580"/>
                  </a:lnTo>
                  <a:lnTo>
                    <a:pt x="210312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2" y="457200"/>
                  </a:lnTo>
                  <a:lnTo>
                    <a:pt x="167639" y="448056"/>
                  </a:lnTo>
                  <a:lnTo>
                    <a:pt x="126491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2" y="300228"/>
                  </a:lnTo>
                  <a:lnTo>
                    <a:pt x="10667" y="256031"/>
                  </a:lnTo>
                  <a:lnTo>
                    <a:pt x="10667" y="210312"/>
                  </a:lnTo>
                  <a:lnTo>
                    <a:pt x="19812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6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1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1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3" y="257556"/>
                  </a:lnTo>
                  <a:lnTo>
                    <a:pt x="466343" y="245364"/>
                  </a:lnTo>
                  <a:lnTo>
                    <a:pt x="467867" y="233172"/>
                  </a:lnTo>
                  <a:lnTo>
                    <a:pt x="466343" y="220980"/>
                  </a:lnTo>
                  <a:lnTo>
                    <a:pt x="466343" y="210312"/>
                  </a:lnTo>
                  <a:lnTo>
                    <a:pt x="461771" y="185928"/>
                  </a:lnTo>
                  <a:lnTo>
                    <a:pt x="438912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2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1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44868" y="614171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897" y="4697"/>
                  </a:lnTo>
                  <a:lnTo>
                    <a:pt x="140160" y="18145"/>
                  </a:lnTo>
                  <a:lnTo>
                    <a:pt x="101351" y="39379"/>
                  </a:lnTo>
                  <a:lnTo>
                    <a:pt x="67436" y="67436"/>
                  </a:lnTo>
                  <a:lnTo>
                    <a:pt x="39379" y="101351"/>
                  </a:lnTo>
                  <a:lnTo>
                    <a:pt x="18145" y="140160"/>
                  </a:lnTo>
                  <a:lnTo>
                    <a:pt x="4697" y="182897"/>
                  </a:lnTo>
                  <a:lnTo>
                    <a:pt x="0" y="228599"/>
                  </a:lnTo>
                  <a:lnTo>
                    <a:pt x="4697" y="274739"/>
                  </a:lnTo>
                  <a:lnTo>
                    <a:pt x="18145" y="317682"/>
                  </a:lnTo>
                  <a:lnTo>
                    <a:pt x="39379" y="356517"/>
                  </a:lnTo>
                  <a:lnTo>
                    <a:pt x="67437" y="390334"/>
                  </a:lnTo>
                  <a:lnTo>
                    <a:pt x="101351" y="418221"/>
                  </a:lnTo>
                  <a:lnTo>
                    <a:pt x="140160" y="439269"/>
                  </a:lnTo>
                  <a:lnTo>
                    <a:pt x="182897" y="452565"/>
                  </a:lnTo>
                  <a:lnTo>
                    <a:pt x="228600" y="457199"/>
                  </a:lnTo>
                  <a:lnTo>
                    <a:pt x="274739" y="452565"/>
                  </a:lnTo>
                  <a:lnTo>
                    <a:pt x="317682" y="439269"/>
                  </a:lnTo>
                  <a:lnTo>
                    <a:pt x="356517" y="418221"/>
                  </a:lnTo>
                  <a:lnTo>
                    <a:pt x="390334" y="390334"/>
                  </a:lnTo>
                  <a:lnTo>
                    <a:pt x="418221" y="356517"/>
                  </a:lnTo>
                  <a:lnTo>
                    <a:pt x="439269" y="317682"/>
                  </a:lnTo>
                  <a:lnTo>
                    <a:pt x="452565" y="274739"/>
                  </a:lnTo>
                  <a:lnTo>
                    <a:pt x="457200" y="228599"/>
                  </a:lnTo>
                  <a:lnTo>
                    <a:pt x="452565" y="182897"/>
                  </a:lnTo>
                  <a:lnTo>
                    <a:pt x="439269" y="140160"/>
                  </a:lnTo>
                  <a:lnTo>
                    <a:pt x="418221" y="101351"/>
                  </a:lnTo>
                  <a:lnTo>
                    <a:pt x="390334" y="67436"/>
                  </a:lnTo>
                  <a:lnTo>
                    <a:pt x="356517" y="39379"/>
                  </a:lnTo>
                  <a:lnTo>
                    <a:pt x="317682" y="18145"/>
                  </a:lnTo>
                  <a:lnTo>
                    <a:pt x="274739" y="4697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940296" y="6137147"/>
              <a:ext cx="467995" cy="467995"/>
            </a:xfrm>
            <a:custGeom>
              <a:avLst/>
              <a:gdLst/>
              <a:ahLst/>
              <a:cxnLst/>
              <a:rect l="l" t="t" r="r" b="b"/>
              <a:pathLst>
                <a:path w="467995" h="467995">
                  <a:moveTo>
                    <a:pt x="245363" y="466344"/>
                  </a:moveTo>
                  <a:lnTo>
                    <a:pt x="222503" y="466344"/>
                  </a:lnTo>
                  <a:lnTo>
                    <a:pt x="234696" y="467868"/>
                  </a:lnTo>
                  <a:lnTo>
                    <a:pt x="245363" y="466344"/>
                  </a:lnTo>
                  <a:close/>
                </a:path>
                <a:path w="467995" h="467995">
                  <a:moveTo>
                    <a:pt x="257555" y="1524"/>
                  </a:moveTo>
                  <a:lnTo>
                    <a:pt x="210311" y="1524"/>
                  </a:lnTo>
                  <a:lnTo>
                    <a:pt x="185927" y="6096"/>
                  </a:lnTo>
                  <a:lnTo>
                    <a:pt x="143255" y="18287"/>
                  </a:lnTo>
                  <a:lnTo>
                    <a:pt x="85344" y="53340"/>
                  </a:lnTo>
                  <a:lnTo>
                    <a:pt x="53339" y="85343"/>
                  </a:lnTo>
                  <a:lnTo>
                    <a:pt x="18287" y="143256"/>
                  </a:lnTo>
                  <a:lnTo>
                    <a:pt x="4572" y="187452"/>
                  </a:lnTo>
                  <a:lnTo>
                    <a:pt x="1524" y="210312"/>
                  </a:lnTo>
                  <a:lnTo>
                    <a:pt x="1524" y="222503"/>
                  </a:lnTo>
                  <a:lnTo>
                    <a:pt x="0" y="234696"/>
                  </a:lnTo>
                  <a:lnTo>
                    <a:pt x="1524" y="245364"/>
                  </a:lnTo>
                  <a:lnTo>
                    <a:pt x="1524" y="257556"/>
                  </a:lnTo>
                  <a:lnTo>
                    <a:pt x="10668" y="303275"/>
                  </a:lnTo>
                  <a:lnTo>
                    <a:pt x="28955" y="345947"/>
                  </a:lnTo>
                  <a:lnTo>
                    <a:pt x="53339" y="382524"/>
                  </a:lnTo>
                  <a:lnTo>
                    <a:pt x="85344" y="414528"/>
                  </a:lnTo>
                  <a:lnTo>
                    <a:pt x="143255" y="449580"/>
                  </a:lnTo>
                  <a:lnTo>
                    <a:pt x="210311" y="466344"/>
                  </a:lnTo>
                  <a:lnTo>
                    <a:pt x="257555" y="466344"/>
                  </a:lnTo>
                  <a:lnTo>
                    <a:pt x="303275" y="457200"/>
                  </a:lnTo>
                  <a:lnTo>
                    <a:pt x="210311" y="457200"/>
                  </a:lnTo>
                  <a:lnTo>
                    <a:pt x="167639" y="448056"/>
                  </a:lnTo>
                  <a:lnTo>
                    <a:pt x="126492" y="431292"/>
                  </a:lnTo>
                  <a:lnTo>
                    <a:pt x="91439" y="406908"/>
                  </a:lnTo>
                  <a:lnTo>
                    <a:pt x="60959" y="376428"/>
                  </a:lnTo>
                  <a:lnTo>
                    <a:pt x="36575" y="339852"/>
                  </a:lnTo>
                  <a:lnTo>
                    <a:pt x="19811" y="300228"/>
                  </a:lnTo>
                  <a:lnTo>
                    <a:pt x="10668" y="256031"/>
                  </a:lnTo>
                  <a:lnTo>
                    <a:pt x="10668" y="210312"/>
                  </a:lnTo>
                  <a:lnTo>
                    <a:pt x="19811" y="167640"/>
                  </a:lnTo>
                  <a:lnTo>
                    <a:pt x="36575" y="126492"/>
                  </a:lnTo>
                  <a:lnTo>
                    <a:pt x="60959" y="91440"/>
                  </a:lnTo>
                  <a:lnTo>
                    <a:pt x="91439" y="60959"/>
                  </a:lnTo>
                  <a:lnTo>
                    <a:pt x="128015" y="36575"/>
                  </a:lnTo>
                  <a:lnTo>
                    <a:pt x="167639" y="19812"/>
                  </a:lnTo>
                  <a:lnTo>
                    <a:pt x="211835" y="10668"/>
                  </a:lnTo>
                  <a:lnTo>
                    <a:pt x="303275" y="10668"/>
                  </a:lnTo>
                  <a:lnTo>
                    <a:pt x="280415" y="4571"/>
                  </a:lnTo>
                  <a:lnTo>
                    <a:pt x="257555" y="1524"/>
                  </a:lnTo>
                  <a:close/>
                </a:path>
                <a:path w="467995" h="467995">
                  <a:moveTo>
                    <a:pt x="303275" y="10668"/>
                  </a:moveTo>
                  <a:lnTo>
                    <a:pt x="257555" y="10668"/>
                  </a:lnTo>
                  <a:lnTo>
                    <a:pt x="300227" y="19812"/>
                  </a:lnTo>
                  <a:lnTo>
                    <a:pt x="321563" y="27431"/>
                  </a:lnTo>
                  <a:lnTo>
                    <a:pt x="359663" y="48768"/>
                  </a:lnTo>
                  <a:lnTo>
                    <a:pt x="406907" y="91440"/>
                  </a:lnTo>
                  <a:lnTo>
                    <a:pt x="431292" y="128015"/>
                  </a:lnTo>
                  <a:lnTo>
                    <a:pt x="448055" y="167640"/>
                  </a:lnTo>
                  <a:lnTo>
                    <a:pt x="457200" y="211836"/>
                  </a:lnTo>
                  <a:lnTo>
                    <a:pt x="457200" y="257556"/>
                  </a:lnTo>
                  <a:lnTo>
                    <a:pt x="448055" y="300228"/>
                  </a:lnTo>
                  <a:lnTo>
                    <a:pt x="431292" y="341375"/>
                  </a:lnTo>
                  <a:lnTo>
                    <a:pt x="406907" y="376428"/>
                  </a:lnTo>
                  <a:lnTo>
                    <a:pt x="376427" y="406908"/>
                  </a:lnTo>
                  <a:lnTo>
                    <a:pt x="339851" y="431292"/>
                  </a:lnTo>
                  <a:lnTo>
                    <a:pt x="300227" y="448056"/>
                  </a:lnTo>
                  <a:lnTo>
                    <a:pt x="256031" y="457200"/>
                  </a:lnTo>
                  <a:lnTo>
                    <a:pt x="303275" y="457200"/>
                  </a:lnTo>
                  <a:lnTo>
                    <a:pt x="345948" y="438912"/>
                  </a:lnTo>
                  <a:lnTo>
                    <a:pt x="382524" y="414528"/>
                  </a:lnTo>
                  <a:lnTo>
                    <a:pt x="414527" y="382524"/>
                  </a:lnTo>
                  <a:lnTo>
                    <a:pt x="449579" y="324612"/>
                  </a:lnTo>
                  <a:lnTo>
                    <a:pt x="466344" y="257556"/>
                  </a:lnTo>
                  <a:lnTo>
                    <a:pt x="466344" y="245364"/>
                  </a:lnTo>
                  <a:lnTo>
                    <a:pt x="467868" y="233172"/>
                  </a:lnTo>
                  <a:lnTo>
                    <a:pt x="466344" y="220980"/>
                  </a:lnTo>
                  <a:lnTo>
                    <a:pt x="466344" y="210312"/>
                  </a:lnTo>
                  <a:lnTo>
                    <a:pt x="461772" y="185928"/>
                  </a:lnTo>
                  <a:lnTo>
                    <a:pt x="438911" y="121919"/>
                  </a:lnTo>
                  <a:lnTo>
                    <a:pt x="414527" y="85343"/>
                  </a:lnTo>
                  <a:lnTo>
                    <a:pt x="382524" y="53340"/>
                  </a:lnTo>
                  <a:lnTo>
                    <a:pt x="324611" y="18287"/>
                  </a:lnTo>
                  <a:lnTo>
                    <a:pt x="303275" y="10668"/>
                  </a:lnTo>
                  <a:close/>
                </a:path>
                <a:path w="467995" h="467995">
                  <a:moveTo>
                    <a:pt x="233172" y="0"/>
                  </a:moveTo>
                  <a:lnTo>
                    <a:pt x="220979" y="1524"/>
                  </a:lnTo>
                  <a:lnTo>
                    <a:pt x="245363" y="1524"/>
                  </a:lnTo>
                  <a:lnTo>
                    <a:pt x="2331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5789167" y="6168627"/>
            <a:ext cx="1168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0705" algn="l"/>
                <a:tab pos="1155065" algn="l"/>
              </a:tabLst>
            </a:pPr>
            <a:r>
              <a:rPr sz="14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	2	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920496" y="350520"/>
            <a:ext cx="4125595" cy="6858000"/>
            <a:chOff x="920496" y="350520"/>
            <a:chExt cx="4125595" cy="6858000"/>
          </a:xfrm>
        </p:grpSpPr>
        <p:sp>
          <p:nvSpPr>
            <p:cNvPr id="62" name="object 62"/>
            <p:cNvSpPr/>
            <p:nvPr/>
          </p:nvSpPr>
          <p:spPr>
            <a:xfrm>
              <a:off x="920496" y="350519"/>
              <a:ext cx="4125595" cy="6858634"/>
            </a:xfrm>
            <a:custGeom>
              <a:avLst/>
              <a:gdLst/>
              <a:ahLst/>
              <a:cxnLst/>
              <a:rect l="l" t="t" r="r" b="b"/>
              <a:pathLst>
                <a:path w="4125595" h="6858634">
                  <a:moveTo>
                    <a:pt x="467868" y="3124200"/>
                  </a:moveTo>
                  <a:lnTo>
                    <a:pt x="466344" y="3112008"/>
                  </a:lnTo>
                  <a:lnTo>
                    <a:pt x="466344" y="3101340"/>
                  </a:lnTo>
                  <a:lnTo>
                    <a:pt x="461772" y="3076956"/>
                  </a:lnTo>
                  <a:lnTo>
                    <a:pt x="457200" y="3055620"/>
                  </a:lnTo>
                  <a:lnTo>
                    <a:pt x="457200" y="3102864"/>
                  </a:lnTo>
                  <a:lnTo>
                    <a:pt x="457200" y="3148584"/>
                  </a:lnTo>
                  <a:lnTo>
                    <a:pt x="448056" y="3191256"/>
                  </a:lnTo>
                  <a:lnTo>
                    <a:pt x="431292" y="3232404"/>
                  </a:lnTo>
                  <a:lnTo>
                    <a:pt x="406908" y="3267456"/>
                  </a:lnTo>
                  <a:lnTo>
                    <a:pt x="376428" y="3297936"/>
                  </a:lnTo>
                  <a:lnTo>
                    <a:pt x="339852" y="3322320"/>
                  </a:lnTo>
                  <a:lnTo>
                    <a:pt x="300228" y="3339084"/>
                  </a:lnTo>
                  <a:lnTo>
                    <a:pt x="256032" y="3348228"/>
                  </a:lnTo>
                  <a:lnTo>
                    <a:pt x="210312" y="3348228"/>
                  </a:lnTo>
                  <a:lnTo>
                    <a:pt x="167640" y="3339084"/>
                  </a:lnTo>
                  <a:lnTo>
                    <a:pt x="126492" y="3322320"/>
                  </a:lnTo>
                  <a:lnTo>
                    <a:pt x="91440" y="3297936"/>
                  </a:lnTo>
                  <a:lnTo>
                    <a:pt x="60960" y="3267456"/>
                  </a:lnTo>
                  <a:lnTo>
                    <a:pt x="36576" y="3230880"/>
                  </a:lnTo>
                  <a:lnTo>
                    <a:pt x="19812" y="3191256"/>
                  </a:lnTo>
                  <a:lnTo>
                    <a:pt x="10668" y="3147060"/>
                  </a:lnTo>
                  <a:lnTo>
                    <a:pt x="10668" y="3101340"/>
                  </a:lnTo>
                  <a:lnTo>
                    <a:pt x="19812" y="3058668"/>
                  </a:lnTo>
                  <a:lnTo>
                    <a:pt x="36576" y="3017520"/>
                  </a:lnTo>
                  <a:lnTo>
                    <a:pt x="60960" y="2982468"/>
                  </a:lnTo>
                  <a:lnTo>
                    <a:pt x="91440" y="2951988"/>
                  </a:lnTo>
                  <a:lnTo>
                    <a:pt x="128016" y="2927604"/>
                  </a:lnTo>
                  <a:lnTo>
                    <a:pt x="167640" y="2910840"/>
                  </a:lnTo>
                  <a:lnTo>
                    <a:pt x="211836" y="2901696"/>
                  </a:lnTo>
                  <a:lnTo>
                    <a:pt x="257556" y="2901696"/>
                  </a:lnTo>
                  <a:lnTo>
                    <a:pt x="300228" y="2910840"/>
                  </a:lnTo>
                  <a:lnTo>
                    <a:pt x="341376" y="2927604"/>
                  </a:lnTo>
                  <a:lnTo>
                    <a:pt x="376428" y="2951988"/>
                  </a:lnTo>
                  <a:lnTo>
                    <a:pt x="406908" y="2982468"/>
                  </a:lnTo>
                  <a:lnTo>
                    <a:pt x="431292" y="3019044"/>
                  </a:lnTo>
                  <a:lnTo>
                    <a:pt x="448056" y="3058668"/>
                  </a:lnTo>
                  <a:lnTo>
                    <a:pt x="457200" y="3102864"/>
                  </a:lnTo>
                  <a:lnTo>
                    <a:pt x="457200" y="3055620"/>
                  </a:lnTo>
                  <a:lnTo>
                    <a:pt x="438912" y="3012948"/>
                  </a:lnTo>
                  <a:lnTo>
                    <a:pt x="414528" y="2976372"/>
                  </a:lnTo>
                  <a:lnTo>
                    <a:pt x="382524" y="2944368"/>
                  </a:lnTo>
                  <a:lnTo>
                    <a:pt x="324612" y="2909316"/>
                  </a:lnTo>
                  <a:lnTo>
                    <a:pt x="280416" y="2895600"/>
                  </a:lnTo>
                  <a:lnTo>
                    <a:pt x="257556" y="2892552"/>
                  </a:lnTo>
                  <a:lnTo>
                    <a:pt x="245364" y="2892552"/>
                  </a:lnTo>
                  <a:lnTo>
                    <a:pt x="233172" y="2891028"/>
                  </a:lnTo>
                  <a:lnTo>
                    <a:pt x="220980" y="2892552"/>
                  </a:lnTo>
                  <a:lnTo>
                    <a:pt x="210312" y="2892552"/>
                  </a:lnTo>
                  <a:lnTo>
                    <a:pt x="185928" y="2897124"/>
                  </a:lnTo>
                  <a:lnTo>
                    <a:pt x="143256" y="2909316"/>
                  </a:lnTo>
                  <a:lnTo>
                    <a:pt x="85344" y="2944368"/>
                  </a:lnTo>
                  <a:lnTo>
                    <a:pt x="53340" y="2976372"/>
                  </a:lnTo>
                  <a:lnTo>
                    <a:pt x="18288" y="3034284"/>
                  </a:lnTo>
                  <a:lnTo>
                    <a:pt x="4572" y="3078480"/>
                  </a:lnTo>
                  <a:lnTo>
                    <a:pt x="1524" y="3101340"/>
                  </a:lnTo>
                  <a:lnTo>
                    <a:pt x="1524" y="3113532"/>
                  </a:lnTo>
                  <a:lnTo>
                    <a:pt x="0" y="3125724"/>
                  </a:lnTo>
                  <a:lnTo>
                    <a:pt x="1524" y="3136392"/>
                  </a:lnTo>
                  <a:lnTo>
                    <a:pt x="1524" y="3148584"/>
                  </a:lnTo>
                  <a:lnTo>
                    <a:pt x="10668" y="3194304"/>
                  </a:lnTo>
                  <a:lnTo>
                    <a:pt x="28956" y="3236976"/>
                  </a:lnTo>
                  <a:lnTo>
                    <a:pt x="53340" y="3273552"/>
                  </a:lnTo>
                  <a:lnTo>
                    <a:pt x="85344" y="3305556"/>
                  </a:lnTo>
                  <a:lnTo>
                    <a:pt x="143256" y="3340608"/>
                  </a:lnTo>
                  <a:lnTo>
                    <a:pt x="210312" y="3357372"/>
                  </a:lnTo>
                  <a:lnTo>
                    <a:pt x="222504" y="3357372"/>
                  </a:lnTo>
                  <a:lnTo>
                    <a:pt x="234696" y="3358896"/>
                  </a:lnTo>
                  <a:lnTo>
                    <a:pt x="245364" y="3357372"/>
                  </a:lnTo>
                  <a:lnTo>
                    <a:pt x="257556" y="3357372"/>
                  </a:lnTo>
                  <a:lnTo>
                    <a:pt x="303276" y="3348228"/>
                  </a:lnTo>
                  <a:lnTo>
                    <a:pt x="345948" y="3329940"/>
                  </a:lnTo>
                  <a:lnTo>
                    <a:pt x="382524" y="3305556"/>
                  </a:lnTo>
                  <a:lnTo>
                    <a:pt x="414528" y="3273552"/>
                  </a:lnTo>
                  <a:lnTo>
                    <a:pt x="449580" y="3215640"/>
                  </a:lnTo>
                  <a:lnTo>
                    <a:pt x="466344" y="3148584"/>
                  </a:lnTo>
                  <a:lnTo>
                    <a:pt x="466344" y="3136392"/>
                  </a:lnTo>
                  <a:lnTo>
                    <a:pt x="467868" y="3124200"/>
                  </a:lnTo>
                  <a:close/>
                </a:path>
                <a:path w="4125595" h="6858634">
                  <a:moveTo>
                    <a:pt x="1229868" y="5486400"/>
                  </a:moveTo>
                  <a:lnTo>
                    <a:pt x="1228344" y="5474208"/>
                  </a:lnTo>
                  <a:lnTo>
                    <a:pt x="1228344" y="5463540"/>
                  </a:lnTo>
                  <a:lnTo>
                    <a:pt x="1223772" y="5439156"/>
                  </a:lnTo>
                  <a:lnTo>
                    <a:pt x="1219200" y="5417820"/>
                  </a:lnTo>
                  <a:lnTo>
                    <a:pt x="1219200" y="5465064"/>
                  </a:lnTo>
                  <a:lnTo>
                    <a:pt x="1219200" y="5510784"/>
                  </a:lnTo>
                  <a:lnTo>
                    <a:pt x="1210056" y="5553468"/>
                  </a:lnTo>
                  <a:lnTo>
                    <a:pt x="1193292" y="5594604"/>
                  </a:lnTo>
                  <a:lnTo>
                    <a:pt x="1168908" y="5629656"/>
                  </a:lnTo>
                  <a:lnTo>
                    <a:pt x="1138428" y="5660136"/>
                  </a:lnTo>
                  <a:lnTo>
                    <a:pt x="1101852" y="5684520"/>
                  </a:lnTo>
                  <a:lnTo>
                    <a:pt x="1062228" y="5701284"/>
                  </a:lnTo>
                  <a:lnTo>
                    <a:pt x="1018032" y="5710428"/>
                  </a:lnTo>
                  <a:lnTo>
                    <a:pt x="972312" y="5710428"/>
                  </a:lnTo>
                  <a:lnTo>
                    <a:pt x="929640" y="5701284"/>
                  </a:lnTo>
                  <a:lnTo>
                    <a:pt x="888492" y="5684520"/>
                  </a:lnTo>
                  <a:lnTo>
                    <a:pt x="853440" y="5660136"/>
                  </a:lnTo>
                  <a:lnTo>
                    <a:pt x="822960" y="5629656"/>
                  </a:lnTo>
                  <a:lnTo>
                    <a:pt x="798576" y="5593080"/>
                  </a:lnTo>
                  <a:lnTo>
                    <a:pt x="781812" y="5553468"/>
                  </a:lnTo>
                  <a:lnTo>
                    <a:pt x="772668" y="5509260"/>
                  </a:lnTo>
                  <a:lnTo>
                    <a:pt x="772668" y="5463540"/>
                  </a:lnTo>
                  <a:lnTo>
                    <a:pt x="781812" y="5420868"/>
                  </a:lnTo>
                  <a:lnTo>
                    <a:pt x="798576" y="5379720"/>
                  </a:lnTo>
                  <a:lnTo>
                    <a:pt x="822960" y="5344668"/>
                  </a:lnTo>
                  <a:lnTo>
                    <a:pt x="853440" y="5314188"/>
                  </a:lnTo>
                  <a:lnTo>
                    <a:pt x="890016" y="5289804"/>
                  </a:lnTo>
                  <a:lnTo>
                    <a:pt x="929640" y="5273040"/>
                  </a:lnTo>
                  <a:lnTo>
                    <a:pt x="973836" y="5263896"/>
                  </a:lnTo>
                  <a:lnTo>
                    <a:pt x="1019556" y="5263896"/>
                  </a:lnTo>
                  <a:lnTo>
                    <a:pt x="1062228" y="5273040"/>
                  </a:lnTo>
                  <a:lnTo>
                    <a:pt x="1103376" y="5289804"/>
                  </a:lnTo>
                  <a:lnTo>
                    <a:pt x="1138428" y="5314188"/>
                  </a:lnTo>
                  <a:lnTo>
                    <a:pt x="1168908" y="5344668"/>
                  </a:lnTo>
                  <a:lnTo>
                    <a:pt x="1193292" y="5381244"/>
                  </a:lnTo>
                  <a:lnTo>
                    <a:pt x="1210056" y="5420868"/>
                  </a:lnTo>
                  <a:lnTo>
                    <a:pt x="1219200" y="5465064"/>
                  </a:lnTo>
                  <a:lnTo>
                    <a:pt x="1219200" y="5417820"/>
                  </a:lnTo>
                  <a:lnTo>
                    <a:pt x="1200912" y="5375148"/>
                  </a:lnTo>
                  <a:lnTo>
                    <a:pt x="1176528" y="5338572"/>
                  </a:lnTo>
                  <a:lnTo>
                    <a:pt x="1144524" y="5306568"/>
                  </a:lnTo>
                  <a:lnTo>
                    <a:pt x="1086612" y="5271516"/>
                  </a:lnTo>
                  <a:lnTo>
                    <a:pt x="1042416" y="5257800"/>
                  </a:lnTo>
                  <a:lnTo>
                    <a:pt x="1019556" y="5254752"/>
                  </a:lnTo>
                  <a:lnTo>
                    <a:pt x="1007364" y="5254752"/>
                  </a:lnTo>
                  <a:lnTo>
                    <a:pt x="995172" y="5253228"/>
                  </a:lnTo>
                  <a:lnTo>
                    <a:pt x="982980" y="5254752"/>
                  </a:lnTo>
                  <a:lnTo>
                    <a:pt x="972312" y="5254752"/>
                  </a:lnTo>
                  <a:lnTo>
                    <a:pt x="947928" y="5259324"/>
                  </a:lnTo>
                  <a:lnTo>
                    <a:pt x="905256" y="5271516"/>
                  </a:lnTo>
                  <a:lnTo>
                    <a:pt x="847344" y="5306568"/>
                  </a:lnTo>
                  <a:lnTo>
                    <a:pt x="815340" y="5338572"/>
                  </a:lnTo>
                  <a:lnTo>
                    <a:pt x="780288" y="5396484"/>
                  </a:lnTo>
                  <a:lnTo>
                    <a:pt x="766572" y="5440680"/>
                  </a:lnTo>
                  <a:lnTo>
                    <a:pt x="763524" y="5463540"/>
                  </a:lnTo>
                  <a:lnTo>
                    <a:pt x="763524" y="5475732"/>
                  </a:lnTo>
                  <a:lnTo>
                    <a:pt x="762000" y="5487924"/>
                  </a:lnTo>
                  <a:lnTo>
                    <a:pt x="763524" y="5498592"/>
                  </a:lnTo>
                  <a:lnTo>
                    <a:pt x="763524" y="5510784"/>
                  </a:lnTo>
                  <a:lnTo>
                    <a:pt x="772668" y="5556504"/>
                  </a:lnTo>
                  <a:lnTo>
                    <a:pt x="790956" y="5599176"/>
                  </a:lnTo>
                  <a:lnTo>
                    <a:pt x="815340" y="5635752"/>
                  </a:lnTo>
                  <a:lnTo>
                    <a:pt x="847344" y="5667756"/>
                  </a:lnTo>
                  <a:lnTo>
                    <a:pt x="905256" y="5702808"/>
                  </a:lnTo>
                  <a:lnTo>
                    <a:pt x="972312" y="5719572"/>
                  </a:lnTo>
                  <a:lnTo>
                    <a:pt x="984504" y="5719572"/>
                  </a:lnTo>
                  <a:lnTo>
                    <a:pt x="996696" y="5721096"/>
                  </a:lnTo>
                  <a:lnTo>
                    <a:pt x="1007364" y="5719572"/>
                  </a:lnTo>
                  <a:lnTo>
                    <a:pt x="1019556" y="5719572"/>
                  </a:lnTo>
                  <a:lnTo>
                    <a:pt x="1065276" y="5710428"/>
                  </a:lnTo>
                  <a:lnTo>
                    <a:pt x="1107948" y="5692140"/>
                  </a:lnTo>
                  <a:lnTo>
                    <a:pt x="1144524" y="5667756"/>
                  </a:lnTo>
                  <a:lnTo>
                    <a:pt x="1176528" y="5635752"/>
                  </a:lnTo>
                  <a:lnTo>
                    <a:pt x="1211580" y="5577840"/>
                  </a:lnTo>
                  <a:lnTo>
                    <a:pt x="1228344" y="5510784"/>
                  </a:lnTo>
                  <a:lnTo>
                    <a:pt x="1228344" y="5498592"/>
                  </a:lnTo>
                  <a:lnTo>
                    <a:pt x="1229868" y="5486400"/>
                  </a:lnTo>
                  <a:close/>
                </a:path>
                <a:path w="4125595" h="6858634">
                  <a:moveTo>
                    <a:pt x="3592068" y="5257800"/>
                  </a:moveTo>
                  <a:lnTo>
                    <a:pt x="3590544" y="5245608"/>
                  </a:lnTo>
                  <a:lnTo>
                    <a:pt x="3590544" y="5234940"/>
                  </a:lnTo>
                  <a:lnTo>
                    <a:pt x="3585972" y="5210556"/>
                  </a:lnTo>
                  <a:lnTo>
                    <a:pt x="3581400" y="5189220"/>
                  </a:lnTo>
                  <a:lnTo>
                    <a:pt x="3581400" y="5236464"/>
                  </a:lnTo>
                  <a:lnTo>
                    <a:pt x="3581400" y="5282184"/>
                  </a:lnTo>
                  <a:lnTo>
                    <a:pt x="3572256" y="5324856"/>
                  </a:lnTo>
                  <a:lnTo>
                    <a:pt x="3555492" y="5366004"/>
                  </a:lnTo>
                  <a:lnTo>
                    <a:pt x="3531108" y="5401056"/>
                  </a:lnTo>
                  <a:lnTo>
                    <a:pt x="3500628" y="5431536"/>
                  </a:lnTo>
                  <a:lnTo>
                    <a:pt x="3464052" y="5455920"/>
                  </a:lnTo>
                  <a:lnTo>
                    <a:pt x="3424428" y="5472684"/>
                  </a:lnTo>
                  <a:lnTo>
                    <a:pt x="3380232" y="5481828"/>
                  </a:lnTo>
                  <a:lnTo>
                    <a:pt x="3334512" y="5481828"/>
                  </a:lnTo>
                  <a:lnTo>
                    <a:pt x="3291840" y="5472684"/>
                  </a:lnTo>
                  <a:lnTo>
                    <a:pt x="3250692" y="5455920"/>
                  </a:lnTo>
                  <a:lnTo>
                    <a:pt x="3215640" y="5431536"/>
                  </a:lnTo>
                  <a:lnTo>
                    <a:pt x="3185160" y="5401056"/>
                  </a:lnTo>
                  <a:lnTo>
                    <a:pt x="3160776" y="5364480"/>
                  </a:lnTo>
                  <a:lnTo>
                    <a:pt x="3144012" y="5324856"/>
                  </a:lnTo>
                  <a:lnTo>
                    <a:pt x="3134868" y="5280660"/>
                  </a:lnTo>
                  <a:lnTo>
                    <a:pt x="3134868" y="5234940"/>
                  </a:lnTo>
                  <a:lnTo>
                    <a:pt x="3144012" y="5192268"/>
                  </a:lnTo>
                  <a:lnTo>
                    <a:pt x="3160776" y="5151120"/>
                  </a:lnTo>
                  <a:lnTo>
                    <a:pt x="3185160" y="5116068"/>
                  </a:lnTo>
                  <a:lnTo>
                    <a:pt x="3215640" y="5085588"/>
                  </a:lnTo>
                  <a:lnTo>
                    <a:pt x="3252216" y="5061204"/>
                  </a:lnTo>
                  <a:lnTo>
                    <a:pt x="3291840" y="5044440"/>
                  </a:lnTo>
                  <a:lnTo>
                    <a:pt x="3336036" y="5035296"/>
                  </a:lnTo>
                  <a:lnTo>
                    <a:pt x="3381756" y="5035296"/>
                  </a:lnTo>
                  <a:lnTo>
                    <a:pt x="3424428" y="5044440"/>
                  </a:lnTo>
                  <a:lnTo>
                    <a:pt x="3465576" y="5061204"/>
                  </a:lnTo>
                  <a:lnTo>
                    <a:pt x="3500628" y="5085588"/>
                  </a:lnTo>
                  <a:lnTo>
                    <a:pt x="3531108" y="5116068"/>
                  </a:lnTo>
                  <a:lnTo>
                    <a:pt x="3555492" y="5152644"/>
                  </a:lnTo>
                  <a:lnTo>
                    <a:pt x="3572256" y="5192268"/>
                  </a:lnTo>
                  <a:lnTo>
                    <a:pt x="3581400" y="5236464"/>
                  </a:lnTo>
                  <a:lnTo>
                    <a:pt x="3581400" y="5189220"/>
                  </a:lnTo>
                  <a:lnTo>
                    <a:pt x="3563112" y="5146548"/>
                  </a:lnTo>
                  <a:lnTo>
                    <a:pt x="3538728" y="5109972"/>
                  </a:lnTo>
                  <a:lnTo>
                    <a:pt x="3506724" y="5077968"/>
                  </a:lnTo>
                  <a:lnTo>
                    <a:pt x="3448812" y="5042916"/>
                  </a:lnTo>
                  <a:lnTo>
                    <a:pt x="3404616" y="5029200"/>
                  </a:lnTo>
                  <a:lnTo>
                    <a:pt x="3381756" y="5026152"/>
                  </a:lnTo>
                  <a:lnTo>
                    <a:pt x="3369564" y="5026152"/>
                  </a:lnTo>
                  <a:lnTo>
                    <a:pt x="3357372" y="5024628"/>
                  </a:lnTo>
                  <a:lnTo>
                    <a:pt x="3345180" y="5026152"/>
                  </a:lnTo>
                  <a:lnTo>
                    <a:pt x="3334512" y="5026152"/>
                  </a:lnTo>
                  <a:lnTo>
                    <a:pt x="3310128" y="5030724"/>
                  </a:lnTo>
                  <a:lnTo>
                    <a:pt x="3267456" y="5042916"/>
                  </a:lnTo>
                  <a:lnTo>
                    <a:pt x="3209544" y="5077968"/>
                  </a:lnTo>
                  <a:lnTo>
                    <a:pt x="3177540" y="5109972"/>
                  </a:lnTo>
                  <a:lnTo>
                    <a:pt x="3142488" y="5167884"/>
                  </a:lnTo>
                  <a:lnTo>
                    <a:pt x="3128772" y="5212080"/>
                  </a:lnTo>
                  <a:lnTo>
                    <a:pt x="3125724" y="5234940"/>
                  </a:lnTo>
                  <a:lnTo>
                    <a:pt x="3125724" y="5247132"/>
                  </a:lnTo>
                  <a:lnTo>
                    <a:pt x="3124200" y="5259324"/>
                  </a:lnTo>
                  <a:lnTo>
                    <a:pt x="3125724" y="5269992"/>
                  </a:lnTo>
                  <a:lnTo>
                    <a:pt x="3125724" y="5282184"/>
                  </a:lnTo>
                  <a:lnTo>
                    <a:pt x="3134868" y="5327904"/>
                  </a:lnTo>
                  <a:lnTo>
                    <a:pt x="3153156" y="5370576"/>
                  </a:lnTo>
                  <a:lnTo>
                    <a:pt x="3177540" y="5407152"/>
                  </a:lnTo>
                  <a:lnTo>
                    <a:pt x="3209544" y="5439156"/>
                  </a:lnTo>
                  <a:lnTo>
                    <a:pt x="3267456" y="5474208"/>
                  </a:lnTo>
                  <a:lnTo>
                    <a:pt x="3334512" y="5490972"/>
                  </a:lnTo>
                  <a:lnTo>
                    <a:pt x="3346704" y="5490972"/>
                  </a:lnTo>
                  <a:lnTo>
                    <a:pt x="3358896" y="5492496"/>
                  </a:lnTo>
                  <a:lnTo>
                    <a:pt x="3369564" y="5490972"/>
                  </a:lnTo>
                  <a:lnTo>
                    <a:pt x="3381756" y="5490972"/>
                  </a:lnTo>
                  <a:lnTo>
                    <a:pt x="3427476" y="5481828"/>
                  </a:lnTo>
                  <a:lnTo>
                    <a:pt x="3470148" y="5463540"/>
                  </a:lnTo>
                  <a:lnTo>
                    <a:pt x="3506724" y="5439156"/>
                  </a:lnTo>
                  <a:lnTo>
                    <a:pt x="3538728" y="5407152"/>
                  </a:lnTo>
                  <a:lnTo>
                    <a:pt x="3573780" y="5349240"/>
                  </a:lnTo>
                  <a:lnTo>
                    <a:pt x="3590544" y="5282184"/>
                  </a:lnTo>
                  <a:lnTo>
                    <a:pt x="3590544" y="5269992"/>
                  </a:lnTo>
                  <a:lnTo>
                    <a:pt x="3592068" y="5257800"/>
                  </a:lnTo>
                  <a:close/>
                </a:path>
                <a:path w="4125595" h="6858634">
                  <a:moveTo>
                    <a:pt x="4125468" y="0"/>
                  </a:moveTo>
                  <a:lnTo>
                    <a:pt x="4125468" y="0"/>
                  </a:lnTo>
                  <a:lnTo>
                    <a:pt x="4038600" y="0"/>
                  </a:lnTo>
                  <a:lnTo>
                    <a:pt x="4038600" y="6858013"/>
                  </a:lnTo>
                  <a:lnTo>
                    <a:pt x="4049268" y="6858013"/>
                  </a:lnTo>
                  <a:lnTo>
                    <a:pt x="4114800" y="6858013"/>
                  </a:lnTo>
                  <a:lnTo>
                    <a:pt x="4125468" y="6858013"/>
                  </a:lnTo>
                  <a:lnTo>
                    <a:pt x="4125468" y="6853441"/>
                  </a:lnTo>
                  <a:lnTo>
                    <a:pt x="4125468" y="6096"/>
                  </a:lnTo>
                  <a:lnTo>
                    <a:pt x="412546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312164" y="2633471"/>
              <a:ext cx="2971800" cy="3665220"/>
            </a:xfrm>
            <a:custGeom>
              <a:avLst/>
              <a:gdLst/>
              <a:ahLst/>
              <a:cxnLst/>
              <a:rect l="l" t="t" r="r" b="b"/>
              <a:pathLst>
                <a:path w="2971800" h="3665220">
                  <a:moveTo>
                    <a:pt x="294132" y="1362456"/>
                  </a:moveTo>
                  <a:lnTo>
                    <a:pt x="7620" y="1001268"/>
                  </a:lnTo>
                  <a:lnTo>
                    <a:pt x="0" y="1007364"/>
                  </a:lnTo>
                  <a:lnTo>
                    <a:pt x="286512" y="1368552"/>
                  </a:lnTo>
                  <a:lnTo>
                    <a:pt x="294132" y="1362456"/>
                  </a:lnTo>
                  <a:close/>
                </a:path>
                <a:path w="2971800" h="3665220">
                  <a:moveTo>
                    <a:pt x="1216152" y="7620"/>
                  </a:moveTo>
                  <a:lnTo>
                    <a:pt x="1211580" y="0"/>
                  </a:lnTo>
                  <a:lnTo>
                    <a:pt x="1524" y="675132"/>
                  </a:lnTo>
                  <a:lnTo>
                    <a:pt x="6096" y="684276"/>
                  </a:lnTo>
                  <a:lnTo>
                    <a:pt x="1216152" y="7620"/>
                  </a:lnTo>
                  <a:close/>
                </a:path>
                <a:path w="2971800" h="3665220">
                  <a:moveTo>
                    <a:pt x="1368552" y="3657600"/>
                  </a:moveTo>
                  <a:lnTo>
                    <a:pt x="768096" y="3361944"/>
                  </a:lnTo>
                  <a:lnTo>
                    <a:pt x="763524" y="3371088"/>
                  </a:lnTo>
                  <a:lnTo>
                    <a:pt x="1363980" y="3665220"/>
                  </a:lnTo>
                  <a:lnTo>
                    <a:pt x="1368552" y="3657600"/>
                  </a:lnTo>
                  <a:close/>
                </a:path>
                <a:path w="2971800" h="3665220">
                  <a:moveTo>
                    <a:pt x="2807208" y="3140964"/>
                  </a:moveTo>
                  <a:lnTo>
                    <a:pt x="2802636" y="3133344"/>
                  </a:lnTo>
                  <a:lnTo>
                    <a:pt x="1821180" y="3657600"/>
                  </a:lnTo>
                  <a:lnTo>
                    <a:pt x="1825752" y="3665220"/>
                  </a:lnTo>
                  <a:lnTo>
                    <a:pt x="2807208" y="3140964"/>
                  </a:lnTo>
                  <a:close/>
                </a:path>
                <a:path w="2971800" h="3665220">
                  <a:moveTo>
                    <a:pt x="2808732" y="2811780"/>
                  </a:moveTo>
                  <a:lnTo>
                    <a:pt x="2369820" y="2144268"/>
                  </a:lnTo>
                  <a:lnTo>
                    <a:pt x="2362200" y="2148840"/>
                  </a:lnTo>
                  <a:lnTo>
                    <a:pt x="2801112" y="2816352"/>
                  </a:lnTo>
                  <a:lnTo>
                    <a:pt x="2808732" y="2811780"/>
                  </a:lnTo>
                  <a:close/>
                </a:path>
                <a:path w="2971800" h="3665220">
                  <a:moveTo>
                    <a:pt x="2971800" y="1222248"/>
                  </a:moveTo>
                  <a:lnTo>
                    <a:pt x="2961132" y="1222248"/>
                  </a:lnTo>
                  <a:lnTo>
                    <a:pt x="2961132" y="2746248"/>
                  </a:lnTo>
                  <a:lnTo>
                    <a:pt x="2971800" y="2746248"/>
                  </a:lnTo>
                  <a:lnTo>
                    <a:pt x="2971800" y="1222248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461020" y="35778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289744" y="3958856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899382" y="4034993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823246" y="2892044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432871" y="29681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3899382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356557" y="441604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746918" y="6016180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366058" y="5254269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299246" y="6092494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1613471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299246" y="4873218"/>
            <a:ext cx="1149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765744" y="2739580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2299246" y="3349218"/>
            <a:ext cx="11493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2908871" y="4263580"/>
            <a:ext cx="2044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1079971" y="3349218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680284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280420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1689607" y="4034993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442195" y="3425532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204284" y="350166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442195" y="4492180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1842058" y="5711444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204284" y="5482856"/>
            <a:ext cx="850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832557" y="6168627"/>
            <a:ext cx="95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5499696" y="986993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7785595" y="986993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A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7099833" y="986993"/>
            <a:ext cx="1447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9385731" y="986993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5499696" y="1749082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7785595" y="1749082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5499696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B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7099833" y="1749082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9385731" y="1749082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7099833" y="2510993"/>
            <a:ext cx="952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7785595" y="2510993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499696" y="3196767"/>
            <a:ext cx="1447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9385731" y="2510993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099833" y="3196767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5499696" y="3958856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785595" y="3196767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9385731" y="3196767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7099833" y="3958856"/>
            <a:ext cx="9525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7785595" y="3958856"/>
            <a:ext cx="1346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9385731" y="3958856"/>
            <a:ext cx="1543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499696" y="4720767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7785595" y="4720767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7099833" y="4720767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9385731" y="4720767"/>
            <a:ext cx="850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3" name="object 113"/>
          <p:cNvSpPr txBox="1"/>
          <p:nvPr/>
        </p:nvSpPr>
        <p:spPr>
          <a:xfrm>
            <a:off x="5499696" y="5482856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7785595" y="5482856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099833" y="5482856"/>
            <a:ext cx="850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9385731" y="5482856"/>
            <a:ext cx="95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5499696" y="6244765"/>
            <a:ext cx="1543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H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7099833" y="6244765"/>
            <a:ext cx="95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9385731" y="6244765"/>
            <a:ext cx="952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J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7785595" y="6244765"/>
            <a:ext cx="850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1" name="object 121"/>
          <p:cNvSpPr/>
          <p:nvPr/>
        </p:nvSpPr>
        <p:spPr>
          <a:xfrm>
            <a:off x="1758695" y="4389120"/>
            <a:ext cx="163195" cy="1221105"/>
          </a:xfrm>
          <a:custGeom>
            <a:avLst/>
            <a:gdLst/>
            <a:ahLst/>
            <a:cxnLst/>
            <a:rect l="l" t="t" r="r" b="b"/>
            <a:pathLst>
              <a:path w="163194" h="1221104">
                <a:moveTo>
                  <a:pt x="10668" y="0"/>
                </a:moveTo>
                <a:lnTo>
                  <a:pt x="0" y="1523"/>
                </a:lnTo>
                <a:lnTo>
                  <a:pt x="152400" y="1220723"/>
                </a:lnTo>
                <a:lnTo>
                  <a:pt x="163068" y="1219200"/>
                </a:lnTo>
                <a:lnTo>
                  <a:pt x="1066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7F3E6DAB51B8F43866F0743E0EE41DD" ma:contentTypeVersion="4" ma:contentTypeDescription="Създаване на нов документ" ma:contentTypeScope="" ma:versionID="dc7478267d79188a1b16787d2c55fae8">
  <xsd:schema xmlns:xsd="http://www.w3.org/2001/XMLSchema" xmlns:xs="http://www.w3.org/2001/XMLSchema" xmlns:p="http://schemas.microsoft.com/office/2006/metadata/properties" xmlns:ns2="f7ff9893-cbf3-494b-bdd9-96c0170228da" targetNamespace="http://schemas.microsoft.com/office/2006/metadata/properties" ma:root="true" ma:fieldsID="5b56049485523197a8607cadc42c93c8" ns2:_="">
    <xsd:import namespace="f7ff9893-cbf3-494b-bdd9-96c0170228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ff9893-cbf3-494b-bdd9-96c017022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B94775-0E6D-4F3D-9456-C74545B894BF}"/>
</file>

<file path=customXml/itemProps2.xml><?xml version="1.0" encoding="utf-8"?>
<ds:datastoreItem xmlns:ds="http://schemas.openxmlformats.org/officeDocument/2006/customXml" ds:itemID="{830C40B8-6D0C-41F4-A9F8-32966AD7BFDB}"/>
</file>

<file path=customXml/itemProps3.xml><?xml version="1.0" encoding="utf-8"?>
<ds:datastoreItem xmlns:ds="http://schemas.openxmlformats.org/officeDocument/2006/customXml" ds:itemID="{E5E0AD5E-8C28-40CF-BC2E-2CB5CD7F0430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3003</Words>
  <Application>Microsoft Office PowerPoint</Application>
  <PresentationFormat>По избор</PresentationFormat>
  <Paragraphs>1753</Paragraphs>
  <Slides>41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41</vt:i4>
      </vt:variant>
    </vt:vector>
  </HeadingPairs>
  <TitlesOfParts>
    <vt:vector size="46" baseType="lpstr">
      <vt:lpstr>Arial</vt:lpstr>
      <vt:lpstr>Calibri</vt:lpstr>
      <vt:lpstr>Times New Roman</vt:lpstr>
      <vt:lpstr>Wingdings</vt:lpstr>
      <vt:lpstr>Office Theme</vt:lpstr>
      <vt:lpstr>СИНТЕЗ И АНАЛИЗ  НА АЛГОРИТМИ</vt:lpstr>
      <vt:lpstr>1. Покриващи дървета</vt:lpstr>
      <vt:lpstr>Всички 16 различни покриващи дървета</vt:lpstr>
      <vt:lpstr>2. Минимални покриващи дървета</vt:lpstr>
      <vt:lpstr>3. Алгоритми за получаване на МПД</vt:lpstr>
      <vt:lpstr>3.1. Алгоритъм на Крускал</vt:lpstr>
      <vt:lpstr>Презентация на PowerPoint</vt:lpstr>
      <vt:lpstr>Граф</vt:lpstr>
      <vt:lpstr>Презентация на PowerPoint</vt:lpstr>
      <vt:lpstr>Сортиране на дъгите</vt:lpstr>
      <vt:lpstr>Добавяне на дъга</vt:lpstr>
      <vt:lpstr>Добавяне на дъга</vt:lpstr>
      <vt:lpstr>Добавяне на дъга</vt:lpstr>
      <vt:lpstr>Добавяне на дъга</vt:lpstr>
      <vt:lpstr>Добавяне на дъга</vt:lpstr>
      <vt:lpstr>Цикъл</vt:lpstr>
      <vt:lpstr>Добавяне на дъга</vt:lpstr>
      <vt:lpstr>Добавяне на дъга</vt:lpstr>
      <vt:lpstr>Добавяне на дъга</vt:lpstr>
      <vt:lpstr>Цикъл</vt:lpstr>
      <vt:lpstr>Добавяне на дъга</vt:lpstr>
      <vt:lpstr>Минимално покриващо  дърво</vt:lpstr>
      <vt:lpstr>Анализ на алгоритъма на Крускал</vt:lpstr>
      <vt:lpstr>3.2. Алгоритъм на Прим</vt:lpstr>
      <vt:lpstr>Презентация на PowerPoint</vt:lpstr>
      <vt:lpstr>Граф</vt:lpstr>
      <vt:lpstr>Стар граф</vt:lpstr>
      <vt:lpstr>Стар граф</vt:lpstr>
      <vt:lpstr>Стар граф</vt:lpstr>
      <vt:lpstr>Стар граф</vt:lpstr>
      <vt:lpstr>Стар граф</vt:lpstr>
      <vt:lpstr>Стар граф</vt:lpstr>
      <vt:lpstr>Стар граф</vt:lpstr>
      <vt:lpstr>Стар граф</vt:lpstr>
      <vt:lpstr>Стар граф</vt:lpstr>
      <vt:lpstr>Стар граф</vt:lpstr>
      <vt:lpstr>Граф</vt:lpstr>
      <vt:lpstr>Анализ на алгоритъма на Прим</vt:lpstr>
      <vt:lpstr>Обобщение</vt:lpstr>
      <vt:lpstr>Приложение на минималните покриващи дървета</vt:lpstr>
      <vt:lpstr>Анимирани примери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СИНТЕЗ И АНАЛИЗ  НА АЛГОРИТМИ</dc:title>
  <cp:lastModifiedBy>ас. Матьо Динев</cp:lastModifiedBy>
  <cp:revision>1</cp:revision>
  <dcterms:created xsi:type="dcterms:W3CDTF">2022-01-25T08:32:20Z</dcterms:created>
  <dcterms:modified xsi:type="dcterms:W3CDTF">2022-01-25T08:35:44Z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2021-05-17T00:00:00Z</vt:filetime>
  </property>
  <property fmtid="{D5CDD505-2E9C-101B-9397-08002B2CF9AE}" pid="3" name="LastSaved">
    <vt:filetime>2022-01-25T00:00:00Z</vt:filetime>
  </property>
  <property fmtid="{D5CDD505-2E9C-101B-9397-08002B2CF9AE}" pid="4" name="ContentTypeId">
    <vt:lpwstr>0x01010027F3E6DAB51B8F43866F0743E0EE41DD</vt:lpwstr>
  </property>
</Properties>
</file>