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182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634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820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08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909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480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35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6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368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20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39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933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76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070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2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767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3FCDF5-1D44-43B0-B376-BDC9F1AD096F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4E5B7A-2536-4EB8-8119-8767F676CA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10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53EC6-CE6C-419D-A86F-A13557DFC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Гитарный мастер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B17A34-F696-4681-BE6B-8637ED0FE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2346" y="3757340"/>
            <a:ext cx="5967307" cy="408259"/>
          </a:xfrm>
        </p:spPr>
        <p:txBody>
          <a:bodyPr>
            <a:normAutofit/>
          </a:bodyPr>
          <a:lstStyle/>
          <a:p>
            <a:r>
              <a:rPr lang="ru-RU" sz="1800" b="1" dirty="0"/>
              <a:t>Интерактивная платформа для обучения игре на гитаре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147A0788-C811-4C68-999B-5579E15CBAE9}"/>
              </a:ext>
            </a:extLst>
          </p:cNvPr>
          <p:cNvSpPr txBox="1">
            <a:spLocks/>
          </p:cNvSpPr>
          <p:nvPr/>
        </p:nvSpPr>
        <p:spPr>
          <a:xfrm>
            <a:off x="6671732" y="6339674"/>
            <a:ext cx="5967307" cy="4082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/>
              <a:t>Выполнил: Малетин Вадим ИСП-223п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74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15BF0-FE13-447F-B585-4D446AD8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E5EBC3-0A9C-4D59-9764-3630AB85A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/>
              <a:t>Достигнутые результаты:</a:t>
            </a:r>
          </a:p>
          <a:p>
            <a:pPr lvl="1"/>
            <a:r>
              <a:rPr lang="ru-RU" dirty="0"/>
              <a:t>15 структурированных уроков</a:t>
            </a:r>
          </a:p>
          <a:p>
            <a:pPr lvl="1"/>
            <a:r>
              <a:rPr lang="ru-RU" dirty="0"/>
              <a:t>20+ аккордов с визуализацией</a:t>
            </a:r>
          </a:p>
          <a:p>
            <a:pPr lvl="1"/>
            <a:r>
              <a:rPr lang="ru-RU" dirty="0"/>
              <a:t>3 инструмента для тренировки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Будущее развитие:</a:t>
            </a:r>
          </a:p>
          <a:p>
            <a:pPr lvl="1"/>
            <a:r>
              <a:rPr lang="ru-RU" dirty="0"/>
              <a:t>Мобильное приложение</a:t>
            </a:r>
          </a:p>
          <a:p>
            <a:pPr lvl="1"/>
            <a:r>
              <a:rPr lang="ru-RU" dirty="0"/>
              <a:t>Система дуэтов (</a:t>
            </a:r>
            <a:r>
              <a:rPr lang="ru-RU" dirty="0" err="1"/>
              <a:t>ученик+учитель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AI-анализ техники игры</a:t>
            </a:r>
          </a:p>
        </p:txBody>
      </p:sp>
    </p:spTree>
    <p:extLst>
      <p:ext uri="{BB962C8B-B14F-4D97-AF65-F5344CB8AC3E}">
        <p14:creationId xmlns:p14="http://schemas.microsoft.com/office/powerpoint/2010/main" val="59274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9A899-DAAF-4077-B420-5CD6AEFC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Решаемая 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0235B6-704C-4D6D-9185-2DA4BE85F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sz="3300" b="1" dirty="0"/>
              <a:t>Проблемы новичков:</a:t>
            </a:r>
          </a:p>
          <a:p>
            <a:pPr lvl="1"/>
            <a:r>
              <a:rPr lang="ru-RU" dirty="0"/>
              <a:t>78% бросают обучение из-за:</a:t>
            </a:r>
          </a:p>
          <a:p>
            <a:pPr lvl="1"/>
            <a:r>
              <a:rPr lang="ru-RU" dirty="0"/>
              <a:t>Отсутствия структурированной программы</a:t>
            </a:r>
          </a:p>
          <a:p>
            <a:pPr lvl="1"/>
            <a:r>
              <a:rPr lang="ru-RU" dirty="0"/>
              <a:t>Сложности чтения схем аккордов</a:t>
            </a:r>
          </a:p>
          <a:p>
            <a:pPr lvl="1"/>
            <a:r>
              <a:rPr lang="ru-RU" dirty="0"/>
              <a:t>Невозможности отслеживать прогресс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Наше решение: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r>
              <a:rPr lang="ru-RU" dirty="0"/>
              <a:t>Автоматизированная платформа, которая:</a:t>
            </a:r>
          </a:p>
          <a:p>
            <a:pPr marL="457200" lvl="1" indent="0">
              <a:buNone/>
            </a:pPr>
            <a:endParaRPr lang="ru-RU" dirty="0"/>
          </a:p>
          <a:p>
            <a:pPr lvl="1"/>
            <a:r>
              <a:rPr lang="ru-RU" dirty="0"/>
              <a:t>Визуализирует аккорды в реальном времени</a:t>
            </a:r>
          </a:p>
          <a:p>
            <a:pPr lvl="1"/>
            <a:r>
              <a:rPr lang="ru-RU" dirty="0"/>
              <a:t>Формирует персонализированную программу обучения</a:t>
            </a:r>
          </a:p>
          <a:p>
            <a:pPr lvl="1"/>
            <a:r>
              <a:rPr lang="ru-RU" dirty="0"/>
              <a:t>Предоставляет инструменты для практики</a:t>
            </a:r>
          </a:p>
        </p:txBody>
      </p:sp>
    </p:spTree>
    <p:extLst>
      <p:ext uri="{BB962C8B-B14F-4D97-AF65-F5344CB8AC3E}">
        <p14:creationId xmlns:p14="http://schemas.microsoft.com/office/powerpoint/2010/main" val="381068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69CF5-FAB7-4648-9C90-B3902994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Диаграмма использования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A809169-E32C-4DE2-BBEB-1B616706DA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799" y="2477934"/>
            <a:ext cx="4199468" cy="3704861"/>
          </a:xfrm>
        </p:spPr>
      </p:pic>
    </p:spTree>
    <p:extLst>
      <p:ext uri="{BB962C8B-B14F-4D97-AF65-F5344CB8AC3E}">
        <p14:creationId xmlns:p14="http://schemas.microsoft.com/office/powerpoint/2010/main" val="95496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76A50-429D-4849-A619-4BF51EAD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Ключевая технология - генератор аккордов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0B0FB8-8E1C-4993-B567-864852256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Динамическая визуализация: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r>
              <a:rPr lang="ru-RU" dirty="0"/>
              <a:t>	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		Результат: Интерактивные схемы за 0.2с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DB0BC96-DDF8-4A39-B683-F5E47F088F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2978529"/>
            <a:ext cx="5137322" cy="23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019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D71BA-7F6A-41A1-B8D4-D59DCF30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Система прогресса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A2880D-DCCA-4701-821C-7C0E4FCCB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Отслеживание достижений: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</a:t>
            </a:r>
            <a:r>
              <a:rPr lang="ru-RU" b="1" dirty="0"/>
              <a:t>Эффект: +40% мотивации у пользователей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ABCD816-2F22-4B93-AA67-DCCD15728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840" y="3169340"/>
            <a:ext cx="4616318" cy="209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61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940F1D-EEB6-4336-AFD4-057C2CF8E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Поиск песен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31CA2-DFB1-43ED-A2DB-C458950A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ru-RU" sz="5600" dirty="0"/>
              <a:t>Умная фильтрация:</a:t>
            </a:r>
          </a:p>
          <a:p>
            <a:pPr marL="0" indent="0">
              <a:buNone/>
            </a:pPr>
            <a:r>
              <a:rPr lang="ru-RU" sz="5600" dirty="0"/>
              <a:t>Мгновенный поиск по 50+ песням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5600" dirty="0"/>
              <a:t>Фильтры по:</a:t>
            </a:r>
          </a:p>
          <a:p>
            <a:pPr marL="0" indent="0">
              <a:buNone/>
            </a:pPr>
            <a:r>
              <a:rPr lang="ru-RU" sz="5600" dirty="0"/>
              <a:t>• Сложности (★-★★★★)</a:t>
            </a:r>
          </a:p>
          <a:p>
            <a:pPr marL="0" indent="0">
              <a:buNone/>
            </a:pPr>
            <a:r>
              <a:rPr lang="ru-RU" sz="5600" dirty="0"/>
              <a:t>• Жанру (рок, поп, фолк)</a:t>
            </a:r>
          </a:p>
          <a:p>
            <a:pPr marL="0" indent="0">
              <a:buNone/>
            </a:pPr>
            <a:r>
              <a:rPr lang="ru-RU" sz="5600" dirty="0"/>
              <a:t>• Количеству аккордов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				</a:t>
            </a:r>
            <a:r>
              <a:rPr lang="ru-RU" sz="5500" b="1" dirty="0"/>
              <a:t>Преимущество: Поиск среди 50+ песен за 0.1с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E31F217-26C5-4699-85A3-2155CBCA6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2744" y="2650066"/>
            <a:ext cx="6252778" cy="217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2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BD758-2757-417E-9659-B1F4C9533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Генератор боя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6C974-4A18-45E7-880C-53FD1F80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Визуализация паттернов: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ECC921-1503-4073-8EAF-7CF4DD53E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116" y="3193261"/>
            <a:ext cx="6069765" cy="252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96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70E308-E1CB-46E9-84D5-643DEA1C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Дизайн интерфейса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DBD406-54ED-4CCA-8387-BB75E6C72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ru-RU" sz="4500" b="1" dirty="0"/>
              <a:t>Минимализм:</a:t>
            </a:r>
          </a:p>
          <a:p>
            <a:pPr lvl="1"/>
            <a:r>
              <a:rPr lang="ru-RU" sz="3300" dirty="0"/>
              <a:t>Чистые линии, отсутствие визуального шума</a:t>
            </a:r>
          </a:p>
          <a:p>
            <a:pPr lvl="1"/>
            <a:r>
              <a:rPr lang="ru-RU" sz="3300" dirty="0"/>
              <a:t>Акцент на контент (схемы аккордов, текст песен)</a:t>
            </a:r>
          </a:p>
          <a:p>
            <a:pPr marL="0" indent="0">
              <a:buNone/>
            </a:pPr>
            <a:endParaRPr lang="ru-RU" sz="3800" b="1" dirty="0"/>
          </a:p>
          <a:p>
            <a:pPr marL="0" indent="0">
              <a:buNone/>
            </a:pPr>
            <a:r>
              <a:rPr lang="ru-RU" sz="3800" b="1" dirty="0"/>
              <a:t>Визуальная иерархия:</a:t>
            </a:r>
          </a:p>
          <a:p>
            <a:pPr lvl="1"/>
            <a:r>
              <a:rPr lang="ru-RU" sz="2900" dirty="0"/>
              <a:t>Цветовые акценты для интерактивных элементов (кнопки, прогресс)</a:t>
            </a:r>
          </a:p>
          <a:p>
            <a:pPr lvl="1"/>
            <a:r>
              <a:rPr lang="ru-RU" sz="2900" dirty="0"/>
              <a:t>Контрастные зоны для разных типов контента</a:t>
            </a:r>
          </a:p>
          <a:p>
            <a:pPr marL="0" indent="0">
              <a:buNone/>
            </a:pPr>
            <a:endParaRPr lang="ru-RU" sz="3800" b="1" dirty="0"/>
          </a:p>
          <a:p>
            <a:pPr marL="0" indent="0">
              <a:buNone/>
            </a:pPr>
            <a:r>
              <a:rPr lang="ru-RU" sz="3800" b="1" dirty="0"/>
              <a:t>Гитара как метафора:</a:t>
            </a:r>
          </a:p>
          <a:p>
            <a:pPr lvl="1"/>
            <a:r>
              <a:rPr lang="ru-RU" sz="2900" dirty="0"/>
              <a:t>Иконки в виде нот, струн, медиаторов</a:t>
            </a:r>
          </a:p>
          <a:p>
            <a:pPr lvl="1"/>
            <a:r>
              <a:rPr lang="ru-RU" sz="2900" dirty="0"/>
              <a:t>Анимации плавных переходов как смена аккордов</a:t>
            </a:r>
          </a:p>
        </p:txBody>
      </p:sp>
    </p:spTree>
    <p:extLst>
      <p:ext uri="{BB962C8B-B14F-4D97-AF65-F5344CB8AC3E}">
        <p14:creationId xmlns:p14="http://schemas.microsoft.com/office/powerpoint/2010/main" val="149588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B41C6-8954-4DA6-98E0-5178F5720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Дизайн интерфейса - Удобство и функциональность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F6278CE-C1D4-4760-8003-C5A379C4F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b="1" dirty="0"/>
              <a:t>Юзабилити-решения:</a:t>
            </a:r>
          </a:p>
          <a:p>
            <a:pPr lvl="1"/>
            <a:r>
              <a:rPr lang="ru-RU" dirty="0"/>
              <a:t>Адаптивная сетка</a:t>
            </a:r>
          </a:p>
          <a:p>
            <a:pPr lvl="1"/>
            <a:r>
              <a:rPr lang="ru-RU" dirty="0"/>
              <a:t>Автоподстройка под мобильные устройства</a:t>
            </a:r>
          </a:p>
          <a:p>
            <a:pPr lvl="1"/>
            <a:r>
              <a:rPr lang="ru-RU" dirty="0"/>
              <a:t>Сохранение читаемости на экранах от 320px</a:t>
            </a:r>
          </a:p>
          <a:p>
            <a:pPr marL="0" indent="0">
              <a:buNone/>
            </a:pPr>
            <a:endParaRPr lang="ru-RU" b="1" dirty="0"/>
          </a:p>
          <a:p>
            <a:pPr marL="0" indent="0">
              <a:buNone/>
            </a:pPr>
            <a:r>
              <a:rPr lang="ru-RU" b="1" dirty="0"/>
              <a:t>Интерактивная навигация:</a:t>
            </a:r>
          </a:p>
          <a:p>
            <a:pPr lvl="1"/>
            <a:r>
              <a:rPr lang="ru-RU" dirty="0"/>
              <a:t>Визуальные подсказки для активных элементов</a:t>
            </a:r>
          </a:p>
          <a:p>
            <a:pPr lvl="1"/>
            <a:r>
              <a:rPr lang="ru-RU" dirty="0"/>
              <a:t>Анимация </a:t>
            </a:r>
            <a:r>
              <a:rPr lang="ru-RU" dirty="0" err="1"/>
              <a:t>hover</a:t>
            </a:r>
            <a:r>
              <a:rPr lang="ru-RU" dirty="0"/>
              <a:t>-эффектов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804403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260</Words>
  <Application>Microsoft Office PowerPoint</Application>
  <PresentationFormat>Широкоэкранный</PresentationFormat>
  <Paragraphs>84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Гитарный мастер</vt:lpstr>
      <vt:lpstr>Решаемая проблема</vt:lpstr>
      <vt:lpstr>Диаграмма использования</vt:lpstr>
      <vt:lpstr>Ключевая технология - генератор аккордов</vt:lpstr>
      <vt:lpstr>Система прогресса</vt:lpstr>
      <vt:lpstr>Поиск песен</vt:lpstr>
      <vt:lpstr>Генератор боя</vt:lpstr>
      <vt:lpstr>Дизайн интерфейса</vt:lpstr>
      <vt:lpstr>Дизайн интерфейса - Удобство и функциональность</vt:lpstr>
      <vt:lpstr>Итоги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Гитарный мастер</dc:title>
  <dc:creator>ZXCGuhl</dc:creator>
  <cp:lastModifiedBy>ZXCGuhl</cp:lastModifiedBy>
  <cp:revision>8</cp:revision>
  <dcterms:created xsi:type="dcterms:W3CDTF">2025-06-22T20:22:37Z</dcterms:created>
  <dcterms:modified xsi:type="dcterms:W3CDTF">2025-06-23T05:33:39Z</dcterms:modified>
</cp:coreProperties>
</file>