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689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37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73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96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378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214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741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00408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372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10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05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42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4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03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23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89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01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013564"/>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515622" y="3744403"/>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BOBIN H B</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524404" y="1942043"/>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63</TotalTime>
  <Words>714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vamsi krishna</cp:lastModifiedBy>
  <cp:revision>16</cp:revision>
  <dcterms:created xsi:type="dcterms:W3CDTF">2024-04-03T00:18:32Z</dcterms:created>
  <dcterms:modified xsi:type="dcterms:W3CDTF">2024-04-05T11:03:10Z</dcterms:modified>
</cp:coreProperties>
</file>