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A9CADA5-A38B-459D-A58B-8AE85D425A34}" type="datetimeFigureOut">
              <a:rPr lang="ru-RU" smtClean="0"/>
              <a:t>29.07.2024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2E7F270-1D6C-44D1-B7CD-FA1B2AADD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3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ADA5-A38B-459D-A58B-8AE85D425A34}" type="datetimeFigureOut">
              <a:rPr lang="ru-RU" smtClean="0"/>
              <a:t>29.07.2024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F270-1D6C-44D1-B7CD-FA1B2AADD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28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ADA5-A38B-459D-A58B-8AE85D425A34}" type="datetimeFigureOut">
              <a:rPr lang="ru-RU" smtClean="0"/>
              <a:t>29.07.2024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F270-1D6C-44D1-B7CD-FA1B2AADD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798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ADA5-A38B-459D-A58B-8AE85D425A34}" type="datetimeFigureOut">
              <a:rPr lang="ru-RU" smtClean="0"/>
              <a:t>29.07.2024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F270-1D6C-44D1-B7CD-FA1B2AADD183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5119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ADA5-A38B-459D-A58B-8AE85D425A34}" type="datetimeFigureOut">
              <a:rPr lang="ru-RU" smtClean="0"/>
              <a:t>29.07.2024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F270-1D6C-44D1-B7CD-FA1B2AADD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359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ADA5-A38B-459D-A58B-8AE85D425A34}" type="datetimeFigureOut">
              <a:rPr lang="ru-RU" smtClean="0"/>
              <a:t>29.07.2024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F270-1D6C-44D1-B7CD-FA1B2AADD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1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ADA5-A38B-459D-A58B-8AE85D425A34}" type="datetimeFigureOut">
              <a:rPr lang="ru-RU" smtClean="0"/>
              <a:t>29.07.2024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F270-1D6C-44D1-B7CD-FA1B2AADD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59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ADA5-A38B-459D-A58B-8AE85D425A34}" type="datetimeFigureOut">
              <a:rPr lang="ru-RU" smtClean="0"/>
              <a:t>29.07.2024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F270-1D6C-44D1-B7CD-FA1B2AADD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344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ADA5-A38B-459D-A58B-8AE85D425A34}" type="datetimeFigureOut">
              <a:rPr lang="ru-RU" smtClean="0"/>
              <a:t>29.07.2024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F270-1D6C-44D1-B7CD-FA1B2AADD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47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ADA5-A38B-459D-A58B-8AE85D425A34}" type="datetimeFigureOut">
              <a:rPr lang="ru-RU" smtClean="0"/>
              <a:t>29.07.2024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F270-1D6C-44D1-B7CD-FA1B2AADD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ADA5-A38B-459D-A58B-8AE85D425A34}" type="datetimeFigureOut">
              <a:rPr lang="ru-RU" smtClean="0"/>
              <a:t>29.07.2024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F270-1D6C-44D1-B7CD-FA1B2AADD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90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ADA5-A38B-459D-A58B-8AE85D425A34}" type="datetimeFigureOut">
              <a:rPr lang="ru-RU" smtClean="0"/>
              <a:t>29.07.2024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F270-1D6C-44D1-B7CD-FA1B2AADD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20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ADA5-A38B-459D-A58B-8AE85D425A34}" type="datetimeFigureOut">
              <a:rPr lang="ru-RU" smtClean="0"/>
              <a:t>29.07.2024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F270-1D6C-44D1-B7CD-FA1B2AADD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69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ADA5-A38B-459D-A58B-8AE85D425A34}" type="datetimeFigureOut">
              <a:rPr lang="ru-RU" smtClean="0"/>
              <a:t>29.07.2024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F270-1D6C-44D1-B7CD-FA1B2AADD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65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ADA5-A38B-459D-A58B-8AE85D425A34}" type="datetimeFigureOut">
              <a:rPr lang="ru-RU" smtClean="0"/>
              <a:t>29.07.2024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F270-1D6C-44D1-B7CD-FA1B2AADD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14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ADA5-A38B-459D-A58B-8AE85D425A34}" type="datetimeFigureOut">
              <a:rPr lang="ru-RU" smtClean="0"/>
              <a:t>29.07.2024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F270-1D6C-44D1-B7CD-FA1B2AADD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67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ADA5-A38B-459D-A58B-8AE85D425A34}" type="datetimeFigureOut">
              <a:rPr lang="ru-RU" smtClean="0"/>
              <a:t>29.07.2024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F270-1D6C-44D1-B7CD-FA1B2AADD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25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CADA5-A38B-459D-A58B-8AE85D425A34}" type="datetimeFigureOut">
              <a:rPr lang="ru-RU" smtClean="0"/>
              <a:t>29.07.2024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7F270-1D6C-44D1-B7CD-FA1B2AADD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905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900A7-1C23-511D-1A84-3DC2306190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по отбору футболистов Сборной России, для участия в Чемпионате Европы 2024 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CACF2BC1-ADCA-32A9-F3D1-325E3BD96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023287" cy="1694239"/>
          </a:xfrm>
        </p:spPr>
        <p:txBody>
          <a:bodyPr>
            <a:normAutofit fontScale="25000" lnSpcReduction="20000"/>
          </a:bodyPr>
          <a:lstStyle/>
          <a:p>
            <a:endParaRPr lang="ru-RU" sz="2000" dirty="0"/>
          </a:p>
          <a:p>
            <a:endParaRPr lang="ru-RU" sz="2000" dirty="0"/>
          </a:p>
          <a:p>
            <a:pPr algn="ctr"/>
            <a:r>
              <a:rPr lang="ru-RU" sz="1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выполнен на языке </a:t>
            </a:r>
            <a:r>
              <a:rPr lang="en-US" sz="1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sz="112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 </a:t>
            </a:r>
            <a:r>
              <a:rPr lang="en-US" sz="112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GUI</a:t>
            </a:r>
            <a:r>
              <a:rPr lang="ru-RU" sz="112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-интерфейсом </a:t>
            </a:r>
            <a:r>
              <a:rPr lang="ru-RU" sz="11200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Tkinter</a:t>
            </a:r>
            <a:endParaRPr lang="en-US" sz="11200" b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Исполнитель: Бобков С.В.</a:t>
            </a:r>
          </a:p>
          <a:p>
            <a:endParaRPr lang="ru-RU" sz="7200" dirty="0"/>
          </a:p>
          <a:p>
            <a:pPr algn="r"/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8530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2A5F82-C913-A40C-EBF0-7CF3FBE8E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860986" cy="60684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SQlite3</a:t>
            </a:r>
            <a:endParaRPr lang="ru-RU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A51928-6A9A-68FC-D967-9BC33CB04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773238"/>
            <a:ext cx="9250285" cy="3477772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	</a:t>
            </a:r>
            <a:r>
              <a:rPr lang="en-US" sz="2400" b="1" dirty="0"/>
              <a:t>S</a:t>
            </a:r>
            <a:r>
              <a:rPr lang="ru-RU" sz="2400" b="1" dirty="0" err="1"/>
              <a:t>QLite</a:t>
            </a:r>
            <a:r>
              <a:rPr lang="ru-RU" sz="2400" b="1" dirty="0"/>
              <a:t> - это компактная и легкая встраиваемая база данных, которая позволяет хранить и управлять данными прямо внутри приложения. Её простота в использовании и широкая поддержка делают её прекрасным выбором для различных проектов, включая веб-приложения, мобильные приложения и многое другое.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507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2AEB55-F293-2F57-2E80-9D31ECCD75CC}"/>
              </a:ext>
            </a:extLst>
          </p:cNvPr>
          <p:cNvSpPr txBox="1"/>
          <p:nvPr/>
        </p:nvSpPr>
        <p:spPr>
          <a:xfrm>
            <a:off x="1222218" y="814811"/>
            <a:ext cx="1018514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Преимущества использования </a:t>
            </a:r>
            <a:r>
              <a:rPr lang="ru-R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SQLite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+mj-lt"/>
              <a:buAutoNum type="arabicPeriod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Простота: </a:t>
            </a:r>
            <a:r>
              <a:rPr lang="ru-R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SQLite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не требует отдельного сервера или настройки. Она работает как часть вашего приложения.</a:t>
            </a:r>
          </a:p>
          <a:p>
            <a:pPr>
              <a:buFont typeface="+mj-lt"/>
              <a:buAutoNum type="arabicPeriod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Надежность: Транзакции и ACID-свойства обеспечивают надежность и целостность данных.</a:t>
            </a:r>
          </a:p>
          <a:p>
            <a:pPr>
              <a:buFont typeface="+mj-lt"/>
              <a:buAutoNum type="arabicPeriod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Кроссплатформенность: </a:t>
            </a:r>
            <a:r>
              <a:rPr lang="ru-R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SQLite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поддерживается на множестве платформ, включая Windows, </a:t>
            </a:r>
            <a:r>
              <a:rPr lang="ru-R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macOS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Linux.</a:t>
            </a:r>
          </a:p>
          <a:p>
            <a:pPr>
              <a:buFont typeface="+mj-lt"/>
              <a:buAutoNum type="arabicPeriod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Эффективность: Использует минимальные ресурсы системы, что делает её хорошим выбором для мобильных устройств.</a:t>
            </a:r>
          </a:p>
        </p:txBody>
      </p:sp>
    </p:spTree>
    <p:extLst>
      <p:ext uri="{BB962C8B-B14F-4D97-AF65-F5344CB8AC3E}">
        <p14:creationId xmlns:p14="http://schemas.microsoft.com/office/powerpoint/2010/main" val="2952251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077D3-163D-4461-FD9B-05C3AF421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0" y="236583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83922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1D544-2250-5917-B37E-89AB979C1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66516"/>
          </a:xfrm>
        </p:spPr>
        <p:txBody>
          <a:bodyPr>
            <a:normAutofit/>
          </a:bodyPr>
          <a:lstStyle/>
          <a:p>
            <a:r>
              <a:rPr lang="ru-RU" dirty="0"/>
              <a:t>	Цель проекта –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F7C7DA-088B-0414-C5DD-2B4B0AB35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5" y="2860895"/>
            <a:ext cx="8791575" cy="2369745"/>
          </a:xfrm>
        </p:spPr>
        <p:txBody>
          <a:bodyPr>
            <a:normAutofit/>
          </a:bodyPr>
          <a:lstStyle/>
          <a:p>
            <a:r>
              <a:rPr lang="ru-RU" sz="28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закрепить основы применения языка программирования </a:t>
            </a:r>
            <a:r>
              <a:rPr lang="en-US" sz="28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Python, </a:t>
            </a:r>
            <a:r>
              <a:rPr lang="ru-RU" sz="28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также использование </a:t>
            </a:r>
            <a:r>
              <a:rPr lang="ru-RU" sz="2800" spc="-1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тулкита</a:t>
            </a:r>
            <a:r>
              <a:rPr lang="ru-RU" sz="28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</a:t>
            </a:r>
            <a:r>
              <a:rPr lang="en-US" sz="2800" spc="-1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kinter</a:t>
            </a:r>
            <a:r>
              <a:rPr lang="en-US" sz="28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</a:t>
            </a:r>
            <a:r>
              <a:rPr lang="ru-RU" sz="28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</a:rPr>
              <a:t>модуля Sqlite3 в качестве базы данных</a:t>
            </a:r>
            <a:endParaRPr lang="ru-RU" sz="28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389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AFDFEF-4C27-8932-6F96-771D126FD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6748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1549B1-C29A-6643-7BD2-841C0F678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58432"/>
            <a:ext cx="9905999" cy="4532769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ru-R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Проект представляет собой приложение на языке </a:t>
            </a:r>
            <a:r>
              <a:rPr lang="en-US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Python</a:t>
            </a:r>
            <a:r>
              <a:rPr lang="ru-R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с </a:t>
            </a:r>
            <a:r>
              <a:rPr lang="en-US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GUI</a:t>
            </a:r>
            <a:r>
              <a:rPr lang="ru-R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-интерфейсом для учета футболистов сборной России для участия в Чемпионате Европы 2024.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В качестве интерфейса использовался </a:t>
            </a:r>
            <a:r>
              <a:rPr lang="ru-RU" sz="2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Tkinter</a:t>
            </a:r>
            <a:r>
              <a:rPr lang="ru-R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Функционал программы: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добавление спортсмена;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редактирование спортсмена;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удаление спортсмена;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поиск по команде;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обновление или перезагрузка данных.</a:t>
            </a:r>
          </a:p>
          <a:p>
            <a:pPr marL="457200" lvl="1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В качестве базы данных (далее - БД) использован модуль Sqlite3 встроенный в Python. БД создается автоматически при запуске проекта. База данных есть в архиве.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61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FDAA67-E652-D16A-95A2-44751349B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913" y="289711"/>
            <a:ext cx="8705896" cy="108641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1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СТРУКТУРА ПРОЕКТА</a:t>
            </a:r>
            <a:b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DFBE7B-2DE6-65EE-888D-7EFE07E34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5549" y="1312751"/>
            <a:ext cx="8536238" cy="4422885"/>
          </a:xfrm>
        </p:spPr>
        <p:txBody>
          <a:bodyPr/>
          <a:lstStyle/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Проект включает в себя следующие ключевые компоненты: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Внешний вид интерфейса с загруженным данными футболистов, которые будут участвовать в Чемпионате Европы 2024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B3BB945D-1597-50D5-B48B-54425180B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424" y="2783253"/>
            <a:ext cx="5520273" cy="3975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894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63385-2227-1F25-352B-440FF3FC6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669957"/>
            <a:ext cx="9150696" cy="724277"/>
          </a:xfrm>
        </p:spPr>
        <p:txBody>
          <a:bodyPr>
            <a:normAutofit/>
          </a:bodyPr>
          <a:lstStyle/>
          <a:p>
            <a:pPr algn="ctr"/>
            <a:r>
              <a:rPr lang="ru-RU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Кнопка «Добавить спортсмена»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648147-84E7-6934-1D19-79825589A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5" y="1420153"/>
            <a:ext cx="9512834" cy="476789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47EEB8B7-8D0B-4B1C-CBBF-B4CF4FEEA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420153"/>
            <a:ext cx="6507100" cy="47166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020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597D8-232B-E0AA-CAA7-85E61177F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477837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</a:rPr>
              <a:t>КНОПКА «Редактировать спортсмена»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7B3E1B-BBE2-B60D-9FE4-83644EC5F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3513" y="1773237"/>
            <a:ext cx="10080847" cy="4410279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1636ED1A-1135-31D8-8769-F56CC9C0C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4" y="1773237"/>
            <a:ext cx="5060805" cy="3720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9695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087D9-CB56-9DC9-5A2B-CE4BD166F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66117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</a:rPr>
              <a:t>КНОПКА «Поиск по команде»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5F2F28-937A-30F7-818B-718BBD426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783533"/>
            <a:ext cx="9377033" cy="4445251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2FD31C69-CFF6-E1FC-43D3-296907C50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4" y="1783533"/>
            <a:ext cx="6373639" cy="380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58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13EC68-32AF-146F-977C-EE2674700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978041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Инструменты, используемые для реализации проекта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D21E9A-1A29-E2CB-E5FA-9D299CB7A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8781" y="2100403"/>
            <a:ext cx="9582906" cy="407405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err="1"/>
              <a:t>Tkinter</a:t>
            </a:r>
            <a:r>
              <a:rPr lang="en-US" sz="3600" b="1" dirty="0"/>
              <a:t> (TK)</a:t>
            </a:r>
            <a:r>
              <a:rPr lang="ru-RU" sz="3600" b="1" dirty="0"/>
              <a:t> </a:t>
            </a:r>
          </a:p>
          <a:p>
            <a:pPr algn="just"/>
            <a:r>
              <a:rPr lang="ru-RU" dirty="0"/>
              <a:t>	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представляет интерфейс в Python для графической библиотеки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Tk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(Собственно само название "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Tkinter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является сокращением "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Tk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").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Tk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адаптирована для широкого ряда динамических языков, в частности, для Ruby, Perl и естественно для языка Python.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сегодняшний день и библиотека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Tk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и сам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тулкит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tkinter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доступны для большинства операционных систем, в том числе для Mac OS, Linux и Windows.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90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54BC6F-DB73-51DC-3DC2-0C0A3206887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385181" y="534153"/>
            <a:ext cx="9895437" cy="53872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Преимущества </a:t>
            </a:r>
            <a:r>
              <a:rPr lang="ru-RU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Tkinter</a:t>
            </a:r>
            <a:r>
              <a:rPr lang="ru-RU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Данный </a:t>
            </a:r>
            <a:r>
              <a:rPr lang="ru-RU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тулкит</a:t>
            </a:r>
            <a:r>
              <a:rPr lang="ru-RU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 умолчанию включен в стандартную библиотеку языка Python в виде отдельного модуля, поэтому не потребуется что-то дополнительно устанавливать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Tkinter</a:t>
            </a:r>
            <a:r>
              <a:rPr lang="ru-RU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кроссплатформенный, один и тот же код будет работать одинаково на разных платформах (Mac OS, Linux и Windows)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Tkinter</a:t>
            </a:r>
            <a:r>
              <a:rPr lang="ru-RU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легко изучать. Сам </a:t>
            </a:r>
            <a:r>
              <a:rPr lang="ru-RU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тулкит</a:t>
            </a:r>
            <a:r>
              <a:rPr lang="ru-RU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хотя и содержит некоторый готовый код, виджеты и графические элементы, но при этом довольно лаконичен и прост.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Tk</a:t>
            </a:r>
            <a:r>
              <a:rPr lang="ru-RU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распространяется по BSD-лицензии, поэтому библиотека может быть использована как в </a:t>
            </a:r>
            <a:r>
              <a:rPr lang="ru-RU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опенсорсных</a:t>
            </a:r>
            <a:r>
              <a:rPr lang="ru-RU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проектах, так и в коммерческих наработках.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0210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57</TotalTime>
  <Words>470</Words>
  <Application>Microsoft Office PowerPoint</Application>
  <PresentationFormat>Широкоэкранный</PresentationFormat>
  <Paragraphs>42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Aptos</vt:lpstr>
      <vt:lpstr>Arial</vt:lpstr>
      <vt:lpstr>Times New Roman</vt:lpstr>
      <vt:lpstr>Tw Cen MT</vt:lpstr>
      <vt:lpstr>Контур</vt:lpstr>
      <vt:lpstr>Проект по отбору футболистов Сборной России, для участия в Чемпионате Европы 2024 </vt:lpstr>
      <vt:lpstr> Цель проекта – </vt:lpstr>
      <vt:lpstr>Введение</vt:lpstr>
      <vt:lpstr>СТРУКТУРА ПРОЕКТА </vt:lpstr>
      <vt:lpstr>Кнопка «Добавить спортсмена»</vt:lpstr>
      <vt:lpstr>КНОПКА «Редактировать спортсмена»</vt:lpstr>
      <vt:lpstr>КНОПКА «Поиск по команде»</vt:lpstr>
      <vt:lpstr>Инструменты, используемые для реализации проекта</vt:lpstr>
      <vt:lpstr>Презентация PowerPoint</vt:lpstr>
      <vt:lpstr>SQlite3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G7880</dc:creator>
  <cp:lastModifiedBy>G7880</cp:lastModifiedBy>
  <cp:revision>3</cp:revision>
  <dcterms:created xsi:type="dcterms:W3CDTF">2024-07-21T13:09:24Z</dcterms:created>
  <dcterms:modified xsi:type="dcterms:W3CDTF">2024-07-29T13:23:10Z</dcterms:modified>
</cp:coreProperties>
</file>