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4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60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0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6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8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2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4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4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821592-C51D-4D04-A455-1FE1A04149C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DAA9FD-2BF2-429E-9079-7CA0ADB83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0D950A-69D4-4AC5-A51F-BE1484D2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/>
              <a:t>Games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00859-906D-46C4-B9F1-5725F2C80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/>
              <a:t>All Your Games are Belong to Us</a:t>
            </a:r>
          </a:p>
          <a:p>
            <a:pPr algn="l">
              <a:lnSpc>
                <a:spcPct val="90000"/>
              </a:lnSpc>
            </a:pPr>
            <a:r>
              <a:rPr lang="en-US"/>
              <a:t>By Emil O’Brien</a:t>
            </a:r>
          </a:p>
        </p:txBody>
      </p:sp>
    </p:spTree>
    <p:extLst>
      <p:ext uri="{BB962C8B-B14F-4D97-AF65-F5344CB8AC3E}">
        <p14:creationId xmlns:p14="http://schemas.microsoft.com/office/powerpoint/2010/main" val="324435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0192-7A7E-40A6-A5EC-2A0F4FB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Query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92A9-DB4D-4266-BBC5-C9F2C3F8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Get a count of games per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861CE-3FCC-487C-B79C-4E6BBD8F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3690936"/>
            <a:ext cx="6343650" cy="107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B374BE-373F-4A5B-8648-FA4ED66D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5205410"/>
            <a:ext cx="2171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0192-7A7E-40A6-A5EC-2A0F4FB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Query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92A9-DB4D-4266-BBC5-C9F2C3F8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Get the Highest rated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A370D-E0E1-4029-8FAE-7686E689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86186"/>
            <a:ext cx="777240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F935B4-62F7-4687-8F59-87AF7E7F6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87" y="5391148"/>
            <a:ext cx="22574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C1A8-CE95-4AE8-89D7-ADF3BFED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24A1-9526-4DFB-A066-C9A8C8C8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View for Games that are restricted by rating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1F41A-3C82-4186-B7D3-5AEE14CE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4024311"/>
            <a:ext cx="3686175" cy="1419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D47FCC-44D2-4DC0-A969-0CC0282D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62" y="4348160"/>
            <a:ext cx="2352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2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C1A8-CE95-4AE8-89D7-ADF3BFED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24A1-9526-4DFB-A066-C9A8C8C8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View for Games and their Genres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4FBF2-6F43-48E1-8092-563FA74E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3971924"/>
            <a:ext cx="379095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BF9B7-D03C-447F-96C4-A93970DDC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2" y="3638549"/>
            <a:ext cx="3400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4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93C4-67EF-4D2B-901F-7B5FBFD7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E84C-30A3-4C63-9CD1-C50BFFA7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Find Games based on the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10775-A5ED-493E-B5F6-CE9DDAF6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23" y="3629025"/>
            <a:ext cx="4743450" cy="2162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715065-8623-4754-92F7-93ECA0BA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823" y="3952874"/>
            <a:ext cx="31432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93C4-67EF-4D2B-901F-7B5FBFD7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E84C-30A3-4C63-9CD1-C50BFFA7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Find Number of games the given Developer has made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07068-C349-4440-93E1-458C6D8E9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65" y="3429000"/>
            <a:ext cx="3317890" cy="2898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4EF56-B5EA-42FF-B4CD-18D5C5C5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17" y="3965066"/>
            <a:ext cx="5872578" cy="13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95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93B7-D4AA-43CC-9760-75F7866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AC6-42F0-4E9C-AC58-E519C52B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Check to see if the age is old enough to purchase mature rated game</a:t>
            </a:r>
          </a:p>
          <a:p>
            <a:pPr lvl="1"/>
            <a:r>
              <a:rPr lang="en-US" dirty="0"/>
              <a:t>0 = No, 1 = 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06107-35E8-4B64-BA63-BE039CEE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7" y="3626527"/>
            <a:ext cx="3012156" cy="2916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B2E71-80DC-41E4-A250-4FA68AD4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99" y="3779759"/>
            <a:ext cx="33337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0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93B7-D4AA-43CC-9760-75F7866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AC6-42F0-4E9C-AC58-E519C52B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Gets the Genre based on a Game 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9F358-A516-4ADF-95C2-1EFFB735F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962076"/>
            <a:ext cx="4181475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A6264B-543E-42F5-A6EF-2B414A9C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215" y="3281085"/>
            <a:ext cx="34194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6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B72B-14FE-46DB-82A6-BD91CB59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0DAB-FFD8-49D6-A1F0-408DCCC5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Archives Games that are deleted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B1577-33F5-42D8-B4AE-EC3E313B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3524250"/>
            <a:ext cx="3219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5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8423-765D-45C9-AED5-56ADCAED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219C-26D9-4C1D-9111-FC610FF8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Archives Games when updated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658A3-D07E-40A0-9EC7-9983EF7D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3724275"/>
            <a:ext cx="33147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0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29E-DDEE-43CA-A865-5ACCC154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7DFF950-C327-42CB-97BA-F2BC1B410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41" y="2133601"/>
            <a:ext cx="5827851" cy="4191000"/>
          </a:xfrm>
        </p:spPr>
      </p:pic>
    </p:spTree>
    <p:extLst>
      <p:ext uri="{BB962C8B-B14F-4D97-AF65-F5344CB8AC3E}">
        <p14:creationId xmlns:p14="http://schemas.microsoft.com/office/powerpoint/2010/main" val="133975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9A98-6619-4455-B8A0-64E3F26B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37C7-07AD-46F0-B670-82DE4C34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Database itself</a:t>
            </a:r>
          </a:p>
          <a:p>
            <a:pPr lvl="1"/>
            <a:r>
              <a:rPr lang="en-US" dirty="0"/>
              <a:t>Tables, Linking Tables, etc.</a:t>
            </a:r>
          </a:p>
          <a:p>
            <a:r>
              <a:rPr lang="en-US" dirty="0"/>
              <a:t>Creating the Views</a:t>
            </a:r>
          </a:p>
        </p:txBody>
      </p:sp>
    </p:spTree>
    <p:extLst>
      <p:ext uri="{BB962C8B-B14F-4D97-AF65-F5344CB8AC3E}">
        <p14:creationId xmlns:p14="http://schemas.microsoft.com/office/powerpoint/2010/main" val="1736884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009E-F479-496D-9C47-FA4B73EE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have problems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477A-7E6A-4433-9CE5-135EC923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database does not have many quantitative values, so aggregate functions were difficult to design</a:t>
            </a:r>
          </a:p>
        </p:txBody>
      </p:sp>
    </p:spTree>
    <p:extLst>
      <p:ext uri="{BB962C8B-B14F-4D97-AF65-F5344CB8AC3E}">
        <p14:creationId xmlns:p14="http://schemas.microsoft.com/office/powerpoint/2010/main" val="1548111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5B27-D86C-4313-B2D7-DC2968A8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4A23-A462-42A3-B833-4EF0D2FD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mainly learned about the advanced aspects like functions, triggers, and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215651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BB48-091C-4DE2-B911-CEFFC3D9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like to include in future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9EA1-9BC4-47D7-93DF-697FE38D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include reviews of the games from well known sources</a:t>
            </a:r>
          </a:p>
        </p:txBody>
      </p:sp>
    </p:spTree>
    <p:extLst>
      <p:ext uri="{BB962C8B-B14F-4D97-AF65-F5344CB8AC3E}">
        <p14:creationId xmlns:p14="http://schemas.microsoft.com/office/powerpoint/2010/main" val="339193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0B9D-CD28-4960-A320-6BE955E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Table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42A976-0F1D-4161-9CA1-B33107550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88" y="2945814"/>
            <a:ext cx="9425157" cy="2114619"/>
          </a:xfrm>
        </p:spPr>
      </p:pic>
    </p:spTree>
    <p:extLst>
      <p:ext uri="{BB962C8B-B14F-4D97-AF65-F5344CB8AC3E}">
        <p14:creationId xmlns:p14="http://schemas.microsoft.com/office/powerpoint/2010/main" val="89348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1EDC-C84D-41D9-9AA4-56FEFAE8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 Table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661AB0-5F32-44DE-84A5-A6BC3E7C5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96" y="2716568"/>
            <a:ext cx="8625741" cy="2481378"/>
          </a:xfrm>
        </p:spPr>
      </p:pic>
    </p:spTree>
    <p:extLst>
      <p:ext uri="{BB962C8B-B14F-4D97-AF65-F5344CB8AC3E}">
        <p14:creationId xmlns:p14="http://schemas.microsoft.com/office/powerpoint/2010/main" val="74341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3755-BEB1-4790-935C-D397FB5B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Genres Table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73C871-D605-4CF1-A333-131A43DA4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80" y="2358500"/>
            <a:ext cx="7258173" cy="2720421"/>
          </a:xfrm>
        </p:spPr>
      </p:pic>
    </p:spTree>
    <p:extLst>
      <p:ext uri="{BB962C8B-B14F-4D97-AF65-F5344CB8AC3E}">
        <p14:creationId xmlns:p14="http://schemas.microsoft.com/office/powerpoint/2010/main" val="361754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29FD-2FAE-4A28-A0EE-0DB1FD24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Table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8EE1B8-0214-4F15-9318-873E0C388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1" y="2736106"/>
            <a:ext cx="8187224" cy="2459404"/>
          </a:xfrm>
        </p:spPr>
      </p:pic>
    </p:spTree>
    <p:extLst>
      <p:ext uri="{BB962C8B-B14F-4D97-AF65-F5344CB8AC3E}">
        <p14:creationId xmlns:p14="http://schemas.microsoft.com/office/powerpoint/2010/main" val="64703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4A9A-595E-48C6-AB14-B3045F57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Table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EFD8BB-0E62-48FD-97F1-48D279EA1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44" y="2438399"/>
            <a:ext cx="7162446" cy="2490255"/>
          </a:xfrm>
        </p:spPr>
      </p:pic>
    </p:spTree>
    <p:extLst>
      <p:ext uri="{BB962C8B-B14F-4D97-AF65-F5344CB8AC3E}">
        <p14:creationId xmlns:p14="http://schemas.microsoft.com/office/powerpoint/2010/main" val="240884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B9AB-4857-40C1-93EE-8E3796E2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GameGenre</a:t>
            </a:r>
            <a:r>
              <a:rPr lang="en-US" dirty="0"/>
              <a:t> Linking Table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3F4809-01B5-431F-BA32-AAF34CDB4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85" y="2556368"/>
            <a:ext cx="6285163" cy="2842267"/>
          </a:xfrm>
        </p:spPr>
      </p:pic>
    </p:spTree>
    <p:extLst>
      <p:ext uri="{BB962C8B-B14F-4D97-AF65-F5344CB8AC3E}">
        <p14:creationId xmlns:p14="http://schemas.microsoft.com/office/powerpoint/2010/main" val="88665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A666-686D-4F7C-83A2-9676A42B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GamePlatform</a:t>
            </a:r>
            <a:r>
              <a:rPr lang="en-US" dirty="0"/>
              <a:t> Linking Table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9429D7-9C81-4201-9768-609EC3FAF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29" y="2734322"/>
            <a:ext cx="6888675" cy="3099319"/>
          </a:xfrm>
        </p:spPr>
      </p:pic>
    </p:spTree>
    <p:extLst>
      <p:ext uri="{BB962C8B-B14F-4D97-AF65-F5344CB8AC3E}">
        <p14:creationId xmlns:p14="http://schemas.microsoft.com/office/powerpoint/2010/main" val="962618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190</TotalTime>
  <Words>213</Words>
  <Application>Microsoft Office PowerPoint</Application>
  <PresentationFormat>Widescreen</PresentationFormat>
  <Paragraphs>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Corbel</vt:lpstr>
      <vt:lpstr>Parallax</vt:lpstr>
      <vt:lpstr>Games Library</vt:lpstr>
      <vt:lpstr>Database Diagram</vt:lpstr>
      <vt:lpstr>Games Table</vt:lpstr>
      <vt:lpstr>Developers Table</vt:lpstr>
      <vt:lpstr>Genres Table</vt:lpstr>
      <vt:lpstr>Platforms Table</vt:lpstr>
      <vt:lpstr>Ratings Table</vt:lpstr>
      <vt:lpstr>GameGenre Linking Table</vt:lpstr>
      <vt:lpstr>GamePlatform Linking Table</vt:lpstr>
      <vt:lpstr>Summary Query 1</vt:lpstr>
      <vt:lpstr>Summary Query 2</vt:lpstr>
      <vt:lpstr>View 1</vt:lpstr>
      <vt:lpstr>View 2</vt:lpstr>
      <vt:lpstr>Stored Procedure 1</vt:lpstr>
      <vt:lpstr>Stored Procedure 2</vt:lpstr>
      <vt:lpstr>Function 1</vt:lpstr>
      <vt:lpstr>Function 2</vt:lpstr>
      <vt:lpstr>Trigger 1</vt:lpstr>
      <vt:lpstr>Trigger 2</vt:lpstr>
      <vt:lpstr>What went well</vt:lpstr>
      <vt:lpstr>What did you have problems with</vt:lpstr>
      <vt:lpstr>What did you learn</vt:lpstr>
      <vt:lpstr>What would you like to include in future releases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Library</dc:title>
  <dc:creator>Emil J O'brien</dc:creator>
  <cp:lastModifiedBy>Emil J O'brien</cp:lastModifiedBy>
  <cp:revision>12</cp:revision>
  <dcterms:created xsi:type="dcterms:W3CDTF">2020-10-20T00:22:55Z</dcterms:created>
  <dcterms:modified xsi:type="dcterms:W3CDTF">2020-12-05T00:22:57Z</dcterms:modified>
</cp:coreProperties>
</file>