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4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2"/>
    <p:restoredTop sz="94586"/>
  </p:normalViewPr>
  <p:slideViewPr>
    <p:cSldViewPr snapToGrid="0" snapToObjects="1">
      <p:cViewPr>
        <p:scale>
          <a:sx n="89" d="100"/>
          <a:sy n="89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664</Words>
  <Application>Microsoft Macintosh PowerPoint</Application>
  <PresentationFormat>Widescreen</PresentationFormat>
  <Paragraphs>256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49</cp:revision>
  <dcterms:created xsi:type="dcterms:W3CDTF">2019-01-19T02:12:54Z</dcterms:created>
  <dcterms:modified xsi:type="dcterms:W3CDTF">2019-09-13T15:18:03Z</dcterms:modified>
</cp:coreProperties>
</file>