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8" r:id="rId2"/>
    <p:sldId id="392" r:id="rId3"/>
    <p:sldId id="393" r:id="rId4"/>
    <p:sldId id="397" r:id="rId5"/>
    <p:sldId id="398" r:id="rId6"/>
    <p:sldId id="400" r:id="rId7"/>
    <p:sldId id="401" r:id="rId8"/>
    <p:sldId id="406" r:id="rId9"/>
    <p:sldId id="389" r:id="rId10"/>
    <p:sldId id="407" r:id="rId11"/>
    <p:sldId id="388" r:id="rId12"/>
    <p:sldId id="403" r:id="rId13"/>
    <p:sldId id="404" r:id="rId14"/>
    <p:sldId id="405" r:id="rId15"/>
    <p:sldId id="409" r:id="rId16"/>
    <p:sldId id="411" r:id="rId17"/>
    <p:sldId id="412" r:id="rId18"/>
    <p:sldId id="410" r:id="rId19"/>
    <p:sldId id="413" r:id="rId20"/>
    <p:sldId id="380" r:id="rId21"/>
    <p:sldId id="273" r:id="rId22"/>
    <p:sldId id="4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Django Owned Rows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 smtClean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Edit Form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get_query_set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  <a:endParaRPr lang="en-US" dirty="0" smtClean="0">
              <a:solidFill>
                <a:srgbClr val="05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858" y="2972346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form_valid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  <a:endParaRPr lang="en-US" dirty="0" smtClean="0">
              <a:solidFill>
                <a:srgbClr val="05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5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smtClean="0">
                <a:solidFill>
                  <a:srgbClr val="FFFF00"/>
                </a:solidFill>
              </a:rPr>
              <a:t>samples.dj4e.com/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/wacky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</a:t>
            </a:r>
            <a:r>
              <a:rPr lang="en-US" sz="1400" b="1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 List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myarts.views.ArticleListView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myarts.models.Article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myarts.owner.ListView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u="sng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myarts.views.ArticleListView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myarts.owner.ListView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models</a:t>
            </a:r>
            <a:r>
              <a:rPr lang="en-US" dirty="0" err="1" smtClean="0">
                <a:solidFill>
                  <a:srgbClr val="FFFF00"/>
                </a:solidFill>
              </a:rPr>
              <a:t>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 foreign key to a table that belongs to Django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OwnerListView,OwnerDetailView,OwnerCreateView,OwnerUpdateView,OwnerDeleteView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Edit Form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get_query_set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  <a:endParaRPr lang="en-US" dirty="0" smtClean="0">
              <a:solidFill>
                <a:srgbClr val="05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858" y="2972346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form_valid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  <a:endParaRPr lang="en-US" dirty="0" smtClean="0">
              <a:solidFill>
                <a:srgbClr val="05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5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555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242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models</a:t>
            </a:r>
            <a:r>
              <a:rPr lang="en-US" dirty="0" err="1" smtClean="0">
                <a:solidFill>
                  <a:srgbClr val="FFFF00"/>
                </a:solidFill>
              </a:rPr>
              <a:t>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Edit Which Row?</a:t>
            </a:r>
            <a:endParaRPr lang="en-US" dirty="0"/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our Autos CRUD assignment, any user could edit any row.  But in real systems, different users own  each row in a data model and we only allow a user to edit /modify the row(s) that "belong to them".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extend the generic edit views to support an owner field in our model that is automatically populated</a:t>
            </a:r>
          </a:p>
          <a:p>
            <a:r>
              <a:rPr lang="en-US" dirty="0" smtClean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 smtClean="0"/>
              <a:t>Avoids filling views </a:t>
            </a:r>
            <a:r>
              <a:rPr lang="en-US" smtClean="0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</a:t>
            </a:r>
            <a:r>
              <a:rPr lang="en-US" altLang="en-US" sz="1467" dirty="0" smtClean="0">
                <a:hlinkClick r:id="rId2"/>
              </a:rPr>
              <a:t>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/horses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%}"</a:t>
            </a:r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 smtClean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%}"</a:t>
            </a:r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 smtClean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gview.views.HorseListView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u="sng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myarts.views.ArticleListView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myarts.owner.ListView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 smtClean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 smtClean="0">
                <a:solidFill>
                  <a:srgbClr val="FFD966"/>
                </a:solidFill>
                <a:sym typeface="Cabin"/>
              </a:rPr>
              <a:t> </a:t>
            </a:r>
            <a:r>
              <a:rPr lang="en-US" sz="6267" dirty="0" smtClean="0">
                <a:solidFill>
                  <a:srgbClr val="FFD966"/>
                </a:solidFill>
                <a:sym typeface="Cabin"/>
              </a:rPr>
              <a:t>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Edit Form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C4B33"/>
                </a:solidFill>
              </a:rPr>
              <a:t>class </a:t>
            </a:r>
            <a:r>
              <a:rPr lang="en-US" sz="2000" b="1" dirty="0" err="1" smtClean="0">
                <a:solidFill>
                  <a:srgbClr val="0C4B33"/>
                </a:solidFill>
              </a:rPr>
              <a:t>django.views.generic.list.ListView</a:t>
            </a:r>
            <a:endParaRPr lang="en-US" sz="2000" b="1" dirty="0" smtClean="0">
              <a:solidFill>
                <a:srgbClr val="0C4B33"/>
              </a:solidFill>
            </a:endParaRPr>
          </a:p>
          <a:p>
            <a:endParaRPr lang="en-US" sz="2000" b="1" dirty="0" smtClean="0">
              <a:solidFill>
                <a:srgbClr val="0C4B33"/>
              </a:solidFill>
            </a:endParaRPr>
          </a:p>
          <a:p>
            <a:r>
              <a:rPr lang="en-US" sz="2000" dirty="0" smtClean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 smtClean="0">
                <a:solidFill>
                  <a:srgbClr val="0C4B33"/>
                </a:solidFill>
              </a:rPr>
              <a:t>self.object_list</a:t>
            </a:r>
            <a:r>
              <a:rPr lang="en-US" sz="2000" dirty="0" smtClean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 smtClean="0">
                <a:solidFill>
                  <a:srgbClr val="0C4B33"/>
                </a:solidFill>
              </a:rPr>
              <a:t>queryset</a:t>
            </a:r>
            <a:r>
              <a:rPr lang="en-US" sz="2000" dirty="0" smtClean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smtClean="0">
                <a:solidFill>
                  <a:srgbClr val="0C4B33"/>
                </a:solidFill>
              </a:rPr>
              <a:t>Method Flowchart</a:t>
            </a:r>
            <a:endParaRPr lang="en-US" sz="2000" b="1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http_method_not_allowed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get_template_names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get_queryset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get_context_object_name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get_context_data</a:t>
            </a:r>
            <a:r>
              <a:rPr lang="en-US" sz="2000" dirty="0" smtClean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render_to_response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5380</TotalTime>
  <Words>1522</Words>
  <Application>Microsoft Macintosh PowerPoint</Application>
  <PresentationFormat>Widescreen</PresentationFormat>
  <Paragraphs>370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Cabin</vt:lpstr>
      <vt:lpstr>Calibri</vt:lpstr>
      <vt:lpstr>Calibri Light</vt:lpstr>
      <vt:lpstr>Courier</vt:lpstr>
      <vt:lpstr>Gill Sans</vt:lpstr>
      <vt:lpstr>Helvetica</vt:lpstr>
      <vt:lpstr>ＭＳ Ｐゴシック</vt:lpstr>
      <vt:lpstr>ヒラギノ角ゴ ProN W3</vt:lpstr>
      <vt:lpstr>Arial</vt:lpstr>
      <vt:lpstr>Office Theme</vt:lpstr>
      <vt:lpstr>Django Owned Rows</vt:lpstr>
      <vt:lpstr>Who Can Edit Which Row?</vt:lpstr>
      <vt:lpstr>PowerPoint Presentation</vt:lpstr>
      <vt:lpstr>PowerPoint Presentation</vt:lpstr>
      <vt:lpstr>PowerPoint Presentation</vt:lpstr>
      <vt:lpstr>Inheritance (Review)</vt:lpstr>
      <vt:lpstr>Terminology: Inheritance</vt:lpstr>
      <vt:lpstr>Edit Form Flow</vt:lpstr>
      <vt:lpstr>PowerPoint Presentation</vt:lpstr>
      <vt:lpstr>Edit Form Flow</vt:lpstr>
      <vt:lpstr>PowerPoint Presentation</vt:lpstr>
      <vt:lpstr>Owner List View</vt:lpstr>
      <vt:lpstr>PowerPoint Presentation</vt:lpstr>
      <vt:lpstr>PowerPoint Presentation</vt:lpstr>
      <vt:lpstr>PowerPoint Presentation</vt:lpstr>
      <vt:lpstr>PowerPoint Presentation</vt:lpstr>
      <vt:lpstr>Edit Form Flow</vt:lpstr>
      <vt:lpstr>PowerPoint Presentation</vt:lpstr>
      <vt:lpstr>PowerPoint Presentation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223</cp:revision>
  <dcterms:created xsi:type="dcterms:W3CDTF">2019-01-19T02:12:54Z</dcterms:created>
  <dcterms:modified xsi:type="dcterms:W3CDTF">2020-03-25T15:11:14Z</dcterms:modified>
</cp:coreProperties>
</file>