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D7A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hyperlink" Target="https://www.flickr.com/photos/rob_swystun/8098008837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sz="8000"/>
              <a:t>Model View Controller (MVC)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49963" y="1200152"/>
            <a:ext cx="2816535" cy="4457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Charles Severance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www.dj4e.com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Cby.png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853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indent="-228600" lvl="0" marL="3853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indent="-228600" lvl="0" marL="3853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849630" y="3453765"/>
            <a:ext cx="10492740" cy="267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8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8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>
            <a:off x="5713096" y="1965960"/>
            <a:ext cx="15240" cy="139446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01" name="Google Shape;101;p2"/>
          <p:cNvCxnSpPr/>
          <p:nvPr/>
        </p:nvCxnSpPr>
        <p:spPr>
          <a:xfrm flipH="1" rot="10800000">
            <a:off x="6217920" y="1981200"/>
            <a:ext cx="15240" cy="1423036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265" y="3882390"/>
            <a:ext cx="3360420" cy="198882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226" y="3813810"/>
            <a:ext cx="3360420" cy="198882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104" name="Google Shape;104;p2"/>
          <p:cNvCxnSpPr/>
          <p:nvPr/>
        </p:nvCxnSpPr>
        <p:spPr>
          <a:xfrm flipH="1">
            <a:off x="3554730" y="3916681"/>
            <a:ext cx="1615440" cy="910590"/>
          </a:xfrm>
          <a:prstGeom prst="straightConnector1">
            <a:avLst/>
          </a:prstGeom>
          <a:noFill/>
          <a:ln cap="flat" cmpd="sng" w="114300">
            <a:solidFill>
              <a:srgbClr val="145745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6816090" y="4019551"/>
            <a:ext cx="1080136" cy="668656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6" name="Google Shape;106;p2"/>
          <p:cNvSpPr/>
          <p:nvPr/>
        </p:nvSpPr>
        <p:spPr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3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7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Parse/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Render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3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8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8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8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???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8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8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8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713096" y="4282439"/>
            <a:ext cx="15240" cy="139446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20" name="Google Shape;120;p3"/>
          <p:cNvCxnSpPr/>
          <p:nvPr/>
        </p:nvCxnSpPr>
        <p:spPr>
          <a:xfrm flipH="1" rot="10800000">
            <a:off x="6217920" y="4297679"/>
            <a:ext cx="15240" cy="1423036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grpSp>
        <p:nvGrpSpPr>
          <p:cNvPr id="121" name="Google Shape;121;p3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122" name="Google Shape;122;p3"/>
            <p:cNvSpPr/>
            <p:nvPr/>
          </p:nvSpPr>
          <p:spPr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34" u="none" cap="none" strike="noStrike">
                  <a:solidFill>
                    <a:srgbClr val="0000FF"/>
                  </a:solidFill>
                  <a:latin typeface="Gill Sans"/>
                  <a:ea typeface="Gill Sans"/>
                  <a:cs typeface="Gill Sans"/>
                  <a:sym typeface="Gill Sans"/>
                </a:rPr>
                <a:t>Browser</a:t>
              </a:r>
              <a:endParaRPr b="0" i="0" sz="1234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23" name="Google Shape;12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905" y="7549092"/>
              <a:ext cx="6534150" cy="38671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168441" y="7382405"/>
              <a:ext cx="6534150" cy="38671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125" name="Google Shape;125;p3"/>
            <p:cNvCxnSpPr/>
            <p:nvPr/>
          </p:nvCxnSpPr>
          <p:spPr>
            <a:xfrm flipH="1">
              <a:off x="5726642" y="7615768"/>
              <a:ext cx="3141133" cy="1770592"/>
            </a:xfrm>
            <a:prstGeom prst="straightConnector1">
              <a:avLst/>
            </a:prstGeom>
            <a:noFill/>
            <a:ln cap="flat" cmpd="sng" w="114300">
              <a:solidFill>
                <a:srgbClr val="145745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126" name="Google Shape;126;p3"/>
            <p:cNvCxnSpPr/>
            <p:nvPr/>
          </p:nvCxnSpPr>
          <p:spPr>
            <a:xfrm rot="10800000">
              <a:off x="12068177" y="7815793"/>
              <a:ext cx="2100264" cy="1300164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3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7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0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3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b="0" i="0" lang="en-US" sz="2880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b="0" i="1" lang="en-US" sz="288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b="0" i="1" lang="en-US" sz="2880" u="none" cap="none" strike="noStrik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b="0" i="1" lang="en-US" sz="288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b="0" i="1" lang="en-US" sz="2880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b="0" i="1" lang="en-US" sz="288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b="0" i="1" lang="en-US" sz="2880" u="none" cap="none" strike="noStrik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b="0" i="1" lang="en-US" sz="288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568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indent="-228600" lvl="1" marL="79685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indent="-228600" lvl="1" marL="79685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indent="-228600" lvl="1" marL="79685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b="0" i="0" lang="en-US" sz="288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4906" r="4906" t="0"/>
          <a:stretch/>
        </p:blipFill>
        <p:spPr>
          <a:xfrm>
            <a:off x="7148472" y="2164626"/>
            <a:ext cx="3775876" cy="281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fmla="val 50000" name="adj"/>
              </a:avLst>
            </a:pr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b="0" i="0" lang="en-US" sz="2674" u="none" cap="none" strike="noStrik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205300" y="5019050"/>
            <a:ext cx="3719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Conductor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by Rob Swystun licensed under CC BY 2.0 </a:t>
            </a:r>
            <a:endParaRPr sz="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853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indent="-228600" lvl="0" marL="3853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indent="-228600" lvl="0" marL="3853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indent="-228600" lvl="0" marL="3853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23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6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</p:txBody>
      </p:sp>
      <p:cxnSp>
        <p:nvCxnSpPr>
          <p:cNvPr id="180" name="Google Shape;180;p8"/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81" name="Google Shape;181;p8"/>
          <p:cNvCxnSpPr/>
          <p:nvPr/>
        </p:nvCxnSpPr>
        <p:spPr>
          <a:xfrm flipH="1" rot="10800000">
            <a:off x="5832294" y="4097655"/>
            <a:ext cx="14696" cy="1423851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8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88" name="Google Shape;188;p8"/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89" name="Google Shape;189;p8"/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90" name="Google Shape;190;p8"/>
          <p:cNvCxnSpPr/>
          <p:nvPr/>
        </p:nvCxnSpPr>
        <p:spPr>
          <a:xfrm flipH="1" rot="10800000">
            <a:off x="5911487" y="3481252"/>
            <a:ext cx="1495697" cy="509451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8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8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86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b="0" i="0" sz="3137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7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8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89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fmla="val 16667" name="adj"/>
            </a:avLst>
          </a:prstGeom>
          <a:solidFill>
            <a:srgbClr val="FF7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fmla="val 906" name="adj1"/>
              <a:gd fmla="val -1249" name="adj2"/>
            </a:avLst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fmla="val 16667" name="adj"/>
            </a:avLst>
          </a:prstGeom>
          <a:solidFill>
            <a:srgbClr val="FF7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fmla="val 16667" name="adj"/>
            </a:avLst>
          </a:prstGeom>
          <a:solidFill>
            <a:srgbClr val="FF7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flipH="1" rot="10800000">
            <a:off x="691331" y="1668102"/>
            <a:ext cx="345600" cy="1384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flipH="1" rot="10800000">
            <a:off x="9815644" y="3421050"/>
            <a:ext cx="957900" cy="294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flipH="1" rot="10800000">
            <a:off x="8664626" y="3966934"/>
            <a:ext cx="473100" cy="44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2019-01-19T02:12:54Z</dcterms:created>
  <dc:creator>Severance, Charles</dc:creator>
</cp:coreProperties>
</file>