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74" r:id="rId3"/>
    <p:sldId id="275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309" r:id="rId21"/>
    <p:sldId id="291" r:id="rId22"/>
    <p:sldId id="292" r:id="rId23"/>
    <p:sldId id="293" r:id="rId24"/>
    <p:sldId id="294" r:id="rId25"/>
    <p:sldId id="307" r:id="rId26"/>
    <p:sldId id="310" r:id="rId27"/>
    <p:sldId id="308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813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/csev/dj4e-samples/blob/master/tracks/</a:t>
            </a:r>
            <a:r>
              <a:rPr lang="en-US" sz="2400" dirty="0" err="1" smtClean="0"/>
              <a:t>tracksmodel</a:t>
            </a:r>
            <a:r>
              <a:rPr lang="en-US" sz="2400" dirty="0" smtClean="0"/>
              <a:t>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/csev/dj4e-samples/blob/master/tracks/</a:t>
            </a:r>
            <a:r>
              <a:rPr lang="en-US" sz="2400" dirty="0" err="1" smtClean="0"/>
              <a:t>tracksmodel</a:t>
            </a:r>
            <a:r>
              <a:rPr lang="en-US" sz="2400" dirty="0" smtClean="0"/>
              <a:t>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in </a:t>
            </a:r>
            <a:r>
              <a:rPr lang="en-US" dirty="0" smtClean="0"/>
              <a:t>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home.models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import Artist, Genre, Album, Track;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'},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'ACDC'}]&gt;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Made 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2}, </a:t>
            </a:r>
            <a:endParaRPr lang="nl-NL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b="1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1}]&gt;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Album.objects.get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(pk=1)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&lt;Album: Who Made Who&gt;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alb.artist</a:t>
            </a:r>
            <a:endParaRPr lang="en-US" b="1" dirty="0">
              <a:solidFill>
                <a:srgbClr val="FF4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ACDC&gt;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 =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Artist.objects.get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Led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art.album_set.values</a:t>
            </a:r>
            <a:r>
              <a:rPr lang="en-US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}]&gt;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9707936" y="445215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  <a:endParaRPr lang="en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6672263" y="447226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8164882" y="481939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8164882" y="500204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9093852" y="498193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https://www.dj4e.com/lectures/DJ-04-Model-One.txt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937" y="428625"/>
            <a:ext cx="6896099" cy="4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57913" y="565785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424" y="2615683"/>
            <a:ext cx="8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Many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32" y="407086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Relationship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3555309" y="2846516"/>
            <a:ext cx="2889702" cy="53847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6509933" y="4986338"/>
            <a:ext cx="762405" cy="67151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77087" y="3893881"/>
            <a:ext cx="2552313" cy="407818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149498" y="596146"/>
            <a:ext cx="1808265" cy="429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164687" y="1323737"/>
            <a:ext cx="1793076" cy="12144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5529263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Occasion can have many Events"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1075</Words>
  <Application>Microsoft Macintosh PowerPoint</Application>
  <PresentationFormat>Widescreen</PresentationFormat>
  <Paragraphs>304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Cabin</vt:lpstr>
      <vt:lpstr>Calibri</vt:lpstr>
      <vt:lpstr>Calibri Light</vt:lpstr>
      <vt:lpstr>Courier New</vt:lpstr>
      <vt:lpstr>Gill Sans</vt:lpstr>
      <vt:lpstr>Helvetica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Finding Data With Keys</vt:lpstr>
      <vt:lpstr>PowerPoint Presentation</vt:lpstr>
      <vt:lpstr>Three Kinds of Keys</vt:lpstr>
      <vt:lpstr>Key Rules</vt:lpstr>
      <vt:lpstr>Foreign Keys</vt:lpstr>
      <vt:lpstr>Defining and Connecting Models</vt:lpstr>
      <vt:lpstr>Model Field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One-To-Many in the ORM</vt:lpstr>
      <vt:lpstr>Demo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42</cp:revision>
  <dcterms:created xsi:type="dcterms:W3CDTF">2019-01-19T02:12:54Z</dcterms:created>
  <dcterms:modified xsi:type="dcterms:W3CDTF">2019-02-08T13:33:54Z</dcterms:modified>
</cp:coreProperties>
</file>