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 = Book(title='Networking')</a:t>
            </a: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b2.author_set.values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a2.book_set.values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Many-Many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 smtClean="0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 smtClean="0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many/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relationships between Book / Genre and Book / Author are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 smtClean="0"/>
              <a:t>Many-to-Many in the Django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'role': 5000},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"through"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 smtClean="0"/>
              <a:t>One-To-Many?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1832</Words>
  <Application>Microsoft Macintosh PowerPoint</Application>
  <PresentationFormat>Widescreen</PresentationFormat>
  <Paragraphs>507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</vt:lpstr>
      <vt:lpstr>Menlo-Regular</vt:lpstr>
      <vt:lpstr>ＭＳ Ｐゴシック</vt:lpstr>
      <vt:lpstr>ヒラギノ角ゴ ProN W3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110</cp:revision>
  <dcterms:created xsi:type="dcterms:W3CDTF">2019-01-19T02:12:54Z</dcterms:created>
  <dcterms:modified xsi:type="dcterms:W3CDTF">2019-10-04T19:51:49Z</dcterms:modified>
</cp:coreProperties>
</file>