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3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6"/>
    <p:restoredTop sz="94586"/>
  </p:normalViewPr>
  <p:slideViewPr>
    <p:cSldViewPr snapToGrid="0" snapToObjects="1">
      <p:cViewPr>
        <p:scale>
          <a:sx n="89" d="100"/>
          <a:sy n="89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</a:t>
            </a:r>
            <a:endParaRPr lang="pl-PL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connection.queries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[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'BEGIN',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'0.000'}, 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'INSERT INTO </a:t>
            </a:r>
            <a:r>
              <a:rPr lang="pl-PL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pl-PL" b="1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 ("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", "email") </a:t>
            </a:r>
            <a:endParaRPr lang="pl-PL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b="1" dirty="0" smtClean="0">
                <a:latin typeface="Courier" charset="0"/>
                <a:ea typeface="Courier" charset="0"/>
                <a:cs typeface="Courier" charset="0"/>
              </a:rPr>
              <a:t>            VALUES 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(\'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Kristen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\', 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\')',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   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'0.002'}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</a:t>
            </a:r>
            <a:endParaRPr lang="pl-PL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1030</Words>
  <Application>Microsoft Macintosh PowerPoint</Application>
  <PresentationFormat>Widescreen</PresentationFormat>
  <Paragraphs>362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ＭＳ Ｐゴシック</vt:lpstr>
      <vt:lpstr>ヒラギノ角ゴ ProN W3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64</cp:revision>
  <dcterms:created xsi:type="dcterms:W3CDTF">2019-01-19T02:12:54Z</dcterms:created>
  <dcterms:modified xsi:type="dcterms:W3CDTF">2020-01-17T14:36:16Z</dcterms:modified>
</cp:coreProperties>
</file>