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8CC"/>
    <a:srgbClr val="282C34"/>
    <a:srgbClr val="A6EA1D"/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586"/>
  </p:normalViewPr>
  <p:slideViewPr>
    <p:cSldViewPr snapToGrid="0" snapToObjects="1">
      <p:cViewPr>
        <p:scale>
          <a:sx n="89" d="100"/>
          <a:sy n="89" d="100"/>
        </p:scale>
        <p:origin x="8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261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59</cp:revision>
  <dcterms:created xsi:type="dcterms:W3CDTF">2019-01-19T02:12:54Z</dcterms:created>
  <dcterms:modified xsi:type="dcterms:W3CDTF">2021-01-29T18:00:23Z</dcterms:modified>
</cp:coreProperties>
</file>