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69"/>
  </p:normalViewPr>
  <p:slideViewPr>
    <p:cSldViewPr snapToGrid="0" snapToObjects="1">
      <p:cViewPr varScale="1">
        <p:scale>
          <a:sx n="109" d="100"/>
          <a:sy n="109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0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2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7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631C4-E382-0A4A-A8B0-AA8A16516911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6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jangoprojec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DJ4E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3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Covering Foundational Knowledge</a:t>
            </a:r>
          </a:p>
          <a:p>
            <a:r>
              <a:rPr lang="en-US" dirty="0" smtClean="0"/>
              <a:t>Only pre-requisite: Python Skills </a:t>
            </a:r>
            <a:r>
              <a:rPr lang="mr-IN" dirty="0" smtClean="0"/>
              <a:t>–</a:t>
            </a:r>
            <a:r>
              <a:rPr lang="en-US" dirty="0" smtClean="0"/>
              <a:t> like PY4E</a:t>
            </a:r>
          </a:p>
          <a:p>
            <a:r>
              <a:rPr lang="en-US" dirty="0" smtClean="0"/>
              <a:t>You may recognize if you took WA4E </a:t>
            </a:r>
            <a:r>
              <a:rPr lang="mr-IN" dirty="0" smtClean="0"/>
              <a:t>–</a:t>
            </a:r>
            <a:r>
              <a:rPr lang="en-US" dirty="0" smtClean="0"/>
              <a:t> makes it easier</a:t>
            </a:r>
          </a:p>
          <a:p>
            <a:r>
              <a:rPr lang="en-US" dirty="0" smtClean="0"/>
              <a:t>PythonAnywhere </a:t>
            </a:r>
            <a:r>
              <a:rPr lang="mr-IN" dirty="0" smtClean="0"/>
              <a:t>–</a:t>
            </a:r>
            <a:r>
              <a:rPr lang="en-US" dirty="0" smtClean="0"/>
              <a:t> Love it</a:t>
            </a:r>
          </a:p>
          <a:p>
            <a:r>
              <a:rPr lang="en-US" dirty="0" smtClean="0"/>
              <a:t>Get Django installed and use it for HTML, CSS, and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9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structure of MVC</a:t>
            </a:r>
          </a:p>
          <a:p>
            <a:r>
              <a:rPr lang="en-US" dirty="0" smtClean="0"/>
              <a:t>Explore structure of Django application</a:t>
            </a:r>
          </a:p>
          <a:p>
            <a:r>
              <a:rPr lang="en-US" dirty="0" smtClean="0"/>
              <a:t>"The picture" </a:t>
            </a:r>
            <a:r>
              <a:rPr lang="mr-IN" dirty="0" smtClean="0"/>
              <a:t>–</a:t>
            </a:r>
            <a:r>
              <a:rPr lang="en-US" dirty="0" smtClean="0"/>
              <a:t> Need a comfort level</a:t>
            </a:r>
          </a:p>
          <a:p>
            <a:r>
              <a:rPr lang="en-US" dirty="0" smtClean="0"/>
              <a:t>Not just files and folders </a:t>
            </a:r>
            <a:r>
              <a:rPr lang="mr-IN" dirty="0" smtClean="0"/>
              <a:t>–</a:t>
            </a:r>
            <a:r>
              <a:rPr lang="en-US" dirty="0" smtClean="0"/>
              <a:t> understanding</a:t>
            </a:r>
          </a:p>
          <a:p>
            <a:r>
              <a:rPr lang="en-US" dirty="0" smtClean="0"/>
              <a:t>Tutorial from </a:t>
            </a:r>
            <a:r>
              <a:rPr lang="en-US" dirty="0" smtClean="0">
                <a:hlinkClick r:id="rId2"/>
              </a:rPr>
              <a:t>www.djangoproject.org</a:t>
            </a:r>
            <a:r>
              <a:rPr lang="en-US" dirty="0" smtClean="0"/>
              <a:t> (2-4)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from "shape" to skills and techniques</a:t>
            </a:r>
          </a:p>
          <a:p>
            <a:r>
              <a:rPr lang="en-US" dirty="0" smtClean="0"/>
              <a:t>Foundational aspects of web applications </a:t>
            </a:r>
            <a:r>
              <a:rPr lang="mr-IN" dirty="0" smtClean="0"/>
              <a:t>–</a:t>
            </a:r>
            <a:r>
              <a:rPr lang="en-US" dirty="0" smtClean="0"/>
              <a:t> sessions / users</a:t>
            </a:r>
          </a:p>
          <a:p>
            <a:r>
              <a:rPr lang="en-US" dirty="0" smtClean="0"/>
              <a:t>The "Django way"</a:t>
            </a:r>
          </a:p>
          <a:p>
            <a:r>
              <a:rPr lang="en-US" dirty="0" smtClean="0"/>
              <a:t>A lot of code is easy to understand at the beginning</a:t>
            </a:r>
          </a:p>
          <a:p>
            <a:r>
              <a:rPr lang="en-US" dirty="0" smtClean="0"/>
              <a:t>A little code is easier to maintain in the long run</a:t>
            </a:r>
          </a:p>
          <a:p>
            <a:r>
              <a:rPr lang="en-US" dirty="0" smtClean="0"/>
              <a:t>Object Oriented Python </a:t>
            </a:r>
            <a:r>
              <a:rPr lang="mr-IN" dirty="0" smtClean="0"/>
              <a:t>–</a:t>
            </a:r>
            <a:r>
              <a:rPr lang="en-US" dirty="0" smtClean="0"/>
              <a:t> DRY</a:t>
            </a:r>
          </a:p>
          <a:p>
            <a:r>
              <a:rPr lang="en-US" dirty="0" smtClean="0"/>
              <a:t>Build applications </a:t>
            </a:r>
            <a:r>
              <a:rPr lang="mr-IN" dirty="0" smtClean="0"/>
              <a:t>–</a:t>
            </a:r>
            <a:r>
              <a:rPr lang="en-US" dirty="0" smtClean="0"/>
              <a:t> increasing complexity </a:t>
            </a:r>
            <a:r>
              <a:rPr lang="mr-IN" dirty="0" smtClean="0"/>
              <a:t>–</a:t>
            </a:r>
            <a:r>
              <a:rPr lang="en-US" dirty="0" smtClean="0"/>
              <a:t> reducing scaffolding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7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and extend a single application</a:t>
            </a:r>
          </a:p>
          <a:p>
            <a:r>
              <a:rPr lang="en-US" dirty="0" smtClean="0"/>
              <a:t>Classified ads</a:t>
            </a:r>
          </a:p>
          <a:p>
            <a:r>
              <a:rPr lang="en-US" dirty="0" smtClean="0"/>
              <a:t>Cover Django most commonly used Django features for any application</a:t>
            </a:r>
          </a:p>
          <a:p>
            <a:r>
              <a:rPr lang="en-US" dirty="0" smtClean="0"/>
              <a:t>Pictures, login, comments, favorites, search, favicon</a:t>
            </a:r>
          </a:p>
          <a:p>
            <a:r>
              <a:rPr lang="en-US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JSON, and Ajax along the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7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179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Welcome to DJ4E</vt:lpstr>
      <vt:lpstr>Course 1</vt:lpstr>
      <vt:lpstr>Course 2</vt:lpstr>
      <vt:lpstr>Course 3</vt:lpstr>
      <vt:lpstr>Course 4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DJ4E</dc:title>
  <dc:creator>Severance, Charles</dc:creator>
  <cp:lastModifiedBy>Severance, Charles</cp:lastModifiedBy>
  <cp:revision>2</cp:revision>
  <dcterms:created xsi:type="dcterms:W3CDTF">2020-04-28T18:10:50Z</dcterms:created>
  <dcterms:modified xsi:type="dcterms:W3CDTF">2020-04-28T18:22:17Z</dcterms:modified>
</cp:coreProperties>
</file>