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Model View Controller (MVC)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/>
              <a:t>We call the Data bit - the “</a:t>
            </a:r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” or Data Model</a:t>
            </a:r>
          </a:p>
          <a:p>
            <a:pPr marL="385365">
              <a:defRPr/>
            </a:pPr>
            <a:r>
              <a:rPr lang="en-US" altLang="x-none"/>
              <a:t>We call the “making the next HTML” bit the “</a:t>
            </a:r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” or “Presentation Layer”</a:t>
            </a:r>
          </a:p>
          <a:p>
            <a:pPr marL="385365">
              <a:defRPr/>
            </a:pPr>
            <a:r>
              <a:rPr lang="en-US" altLang="x-none"/>
              <a:t>We call the handling of input and the general orchestration of it all the “</a:t>
            </a:r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00FF"/>
                </a:solidFill>
              </a:rPr>
              <a:t>Controller</a:t>
            </a:r>
            <a:r>
              <a:rPr lang="en-US" altLang="x-none" dirty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00FF00"/>
                </a:solidFill>
              </a:rPr>
              <a:t>View</a:t>
            </a:r>
            <a:r>
              <a:rPr lang="en-US" altLang="x-none" dirty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7F00"/>
                </a:solidFill>
              </a:rPr>
              <a:t>Model</a:t>
            </a:r>
            <a:r>
              <a:rPr lang="en-US" altLang="x-none" dirty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/>
              <a:t>Retrieve any needed data</a:t>
            </a:r>
          </a:p>
          <a:p>
            <a:pPr marL="385365">
              <a:defRPr/>
            </a:pPr>
            <a:r>
              <a:rPr lang="en-US" altLang="x-none" dirty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588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Helvetica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49</cp:revision>
  <dcterms:created xsi:type="dcterms:W3CDTF">2019-01-19T02:12:54Z</dcterms:created>
  <dcterms:modified xsi:type="dcterms:W3CDTF">2019-09-21T11:13:32Z</dcterms:modified>
</cp:coreProperties>
</file>