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8" r:id="rId2"/>
    <p:sldId id="392" r:id="rId3"/>
    <p:sldId id="393" r:id="rId4"/>
    <p:sldId id="397" r:id="rId5"/>
    <p:sldId id="398" r:id="rId6"/>
    <p:sldId id="400" r:id="rId7"/>
    <p:sldId id="401" r:id="rId8"/>
    <p:sldId id="389" r:id="rId9"/>
    <p:sldId id="388" r:id="rId10"/>
    <p:sldId id="380" r:id="rId11"/>
    <p:sldId id="273" r:id="rId12"/>
    <p:sldId id="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B33"/>
    <a:srgbClr val="00FF00"/>
    <a:srgbClr val="FF40FF"/>
    <a:srgbClr val="D7AC08"/>
    <a:srgbClr val="09442A"/>
    <a:srgbClr val="00FDFF"/>
    <a:srgbClr val="FF7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/>
    <p:restoredTop sz="94586"/>
  </p:normalViewPr>
  <p:slideViewPr>
    <p:cSldViewPr snapToGrid="0" snapToObjects="1">
      <p:cViewPr varScale="1">
        <p:scale>
          <a:sx n="76" d="100"/>
          <a:sy n="76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Django </a:t>
            </a:r>
            <a:r>
              <a:rPr lang="en-US" sz="8000" dirty="0" smtClean="0"/>
              <a:t>Owned Rows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views allow us to produce lots of similar pages without cutting, pasting and editing boiler plate</a:t>
            </a:r>
          </a:p>
          <a:p>
            <a:r>
              <a:rPr lang="en-US" dirty="0" smtClean="0"/>
              <a:t>Quicker development</a:t>
            </a:r>
          </a:p>
          <a:p>
            <a:r>
              <a:rPr lang="en-US" dirty="0" smtClean="0"/>
              <a:t>Consistent User Experience</a:t>
            </a:r>
          </a:p>
          <a:p>
            <a:r>
              <a:rPr lang="en-US" dirty="0" smtClean="0"/>
              <a:t>Less lines of code means fewer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</a:t>
            </a:r>
            <a:r>
              <a:rPr lang="en-US" altLang="en-US" sz="1467" dirty="0" smtClean="0">
                <a:hlinkClick r:id="rId2"/>
              </a:rPr>
              <a:t>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Edit Which Row?</a:t>
            </a:r>
            <a:endParaRPr lang="en-US" dirty="0"/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our Autos CRUD assignment, any user could edit any row.  But in real systems, different users own  each row in a data model and we only allow a user to edit /modify the row(s) that "belong to them".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/horses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%}"</a:t>
            </a:r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 smtClean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%}"</a:t>
            </a:r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 smtClean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gview.views.HorseListView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enlo-Regular" charset="0"/>
              </a:rPr>
              <a:t>OwnerListView</a:t>
            </a:r>
            <a:endParaRPr lang="en-US" sz="1400" dirty="0" smtClean="0">
              <a:solidFill>
                <a:srgbClr val="000000"/>
              </a:solidFill>
              <a:latin typeface="Menlo-Regular" charset="0"/>
            </a:endParaRPr>
          </a:p>
          <a:p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Menlo-Regula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  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 smtClean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Menlo-Regula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Menlo-Regula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400" dirty="0" smtClean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Menlo-Regula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Menlo-Regula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Menlo-Regula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Menlo-Regula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Menlo-Regula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Menlo-Regular" charset="0"/>
              </a:rPr>
              <a:t>  </a:t>
            </a:r>
            <a:r>
              <a:rPr lang="en-US" sz="1400" dirty="0" smtClean="0">
                <a:solidFill>
                  <a:srgbClr val="C814C9"/>
                </a:solidFill>
                <a:latin typeface="Menlo-Regula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Menlo-Regula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Menlo-Regula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Menlo-Regula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400" dirty="0" smtClean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Menlo-Regula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Menlo-Regula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Menlo-Regula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Menlo-Regula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Menlo-Regula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Menlo-Regula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Menlo-Regular" charset="0"/>
              </a:rPr>
              <a:t> |</a:t>
            </a:r>
          </a:p>
          <a:p>
            <a:r>
              <a:rPr lang="en-US" sz="1400" u="sng" dirty="0" smtClean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Menlo-Regula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Menlo-Regula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Menlo-Regula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Menlo-Regula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Menlo-Regula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400" u="sng" dirty="0" smtClean="0">
                <a:solidFill>
                  <a:srgbClr val="C814C9"/>
                </a:solidFill>
                <a:latin typeface="Menlo-Regular" charset="0"/>
              </a:rPr>
              <a:t>%}</a:t>
            </a:r>
            <a:r>
              <a:rPr lang="en-US" sz="1400" u="sng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400" u="sng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Menlo-Regula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Menlo-Regula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1400" u="sng" dirty="0" smtClean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400" u="sng" dirty="0" smtClean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Menlo-Regula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400" u="sng" dirty="0" smtClean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Menlo-Regula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Menlo-Regula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myarts.views..</a:t>
            </a:r>
            <a:r>
              <a:rPr lang="en-US" dirty="0" err="1" smtClean="0"/>
              <a:t>ArticleListView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myarts.owner.ListView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 smtClean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 smtClean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C4B33"/>
                </a:solidFill>
              </a:rPr>
              <a:t>class </a:t>
            </a:r>
            <a:r>
              <a:rPr lang="en-US" sz="2000" b="1" dirty="0" err="1" smtClean="0">
                <a:solidFill>
                  <a:srgbClr val="0C4B33"/>
                </a:solidFill>
              </a:rPr>
              <a:t>django.views.generic.list.ListView</a:t>
            </a:r>
            <a:endParaRPr lang="en-US" sz="2000" b="1" dirty="0" smtClean="0">
              <a:solidFill>
                <a:srgbClr val="0C4B33"/>
              </a:solidFill>
            </a:endParaRPr>
          </a:p>
          <a:p>
            <a:endParaRPr lang="en-US" sz="2000" b="1" dirty="0" smtClean="0">
              <a:solidFill>
                <a:srgbClr val="0C4B33"/>
              </a:solidFill>
            </a:endParaRPr>
          </a:p>
          <a:p>
            <a:r>
              <a:rPr lang="en-US" sz="2000" dirty="0" smtClean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 smtClean="0">
                <a:solidFill>
                  <a:srgbClr val="0C4B33"/>
                </a:solidFill>
              </a:rPr>
              <a:t>self.object_list</a:t>
            </a:r>
            <a:r>
              <a:rPr lang="en-US" sz="2000" dirty="0" smtClean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 smtClean="0">
                <a:solidFill>
                  <a:srgbClr val="0C4B33"/>
                </a:solidFill>
              </a:rPr>
              <a:t>queryset</a:t>
            </a:r>
            <a:r>
              <a:rPr lang="en-US" sz="2000" dirty="0" smtClean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smtClean="0">
                <a:solidFill>
                  <a:srgbClr val="0C4B33"/>
                </a:solidFill>
              </a:rPr>
              <a:t>Method Flowchart</a:t>
            </a:r>
            <a:endParaRPr lang="en-US" sz="2000" b="1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http_method_not_allowed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get_template_names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get_queryset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get_context_object_name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get_context_data</a:t>
            </a:r>
            <a:r>
              <a:rPr lang="en-US" sz="2000" dirty="0" smtClean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render_to_response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smtClean="0">
                <a:solidFill>
                  <a:srgbClr val="FFFF00"/>
                </a:solidFill>
              </a:rPr>
              <a:t>samples.dj4e.com/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/wacky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</a:t>
            </a:r>
            <a:r>
              <a:rPr lang="en-US" sz="1400" b="1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5313</TotalTime>
  <Words>796</Words>
  <Application>Microsoft Macintosh PowerPoint</Application>
  <PresentationFormat>Widescreen</PresentationFormat>
  <Paragraphs>171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Cabin</vt:lpstr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Arial</vt:lpstr>
      <vt:lpstr>Office Theme</vt:lpstr>
      <vt:lpstr>Django Owned Rows</vt:lpstr>
      <vt:lpstr>Who Can Edit Which Row?</vt:lpstr>
      <vt:lpstr>PowerPoint Presentation</vt:lpstr>
      <vt:lpstr>PowerPoint Presentation</vt:lpstr>
      <vt:lpstr>PowerPoint Presentation</vt:lpstr>
      <vt:lpstr>Inheritance (Review)</vt:lpstr>
      <vt:lpstr>Terminology: Inheritance</vt:lpstr>
      <vt:lpstr>PowerPoint Presentation</vt:lpstr>
      <vt:lpstr>PowerPoint Presentation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218</cp:revision>
  <dcterms:created xsi:type="dcterms:W3CDTF">2019-01-19T02:12:54Z</dcterms:created>
  <dcterms:modified xsi:type="dcterms:W3CDTF">2020-03-22T16:25:29Z</dcterms:modified>
</cp:coreProperties>
</file>