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8" r:id="rId6"/>
    <p:sldId id="282" r:id="rId7"/>
    <p:sldId id="269" r:id="rId8"/>
    <p:sldId id="268" r:id="rId9"/>
    <p:sldId id="274" r:id="rId10"/>
    <p:sldId id="264" r:id="rId11"/>
    <p:sldId id="265" r:id="rId12"/>
    <p:sldId id="276" r:id="rId13"/>
    <p:sldId id="277" r:id="rId14"/>
  </p:sldIdLst>
  <p:sldSz cx="21336000" cy="13335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0">
          <p15:clr>
            <a:srgbClr val="A4A3A4"/>
          </p15:clr>
        </p15:guide>
        <p15:guide id="2" pos="6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>
      <p:cViewPr varScale="1">
        <p:scale>
          <a:sx n="50" d="100"/>
          <a:sy n="50" d="100"/>
        </p:scale>
        <p:origin x="840" y="184"/>
      </p:cViewPr>
      <p:guideLst>
        <p:guide orient="horz" pos="420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1DF3E4-DB8A-1147-A3AE-459CEA44BE3D}" type="datetimeFigureOut">
              <a:rPr lang="en-US"/>
              <a:pPr>
                <a:defRPr/>
              </a:pPr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9A04F7-2FC2-2C44-8C64-835C8FF20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546499-B0EB-FD45-B222-322572C7B82C}" type="datetimeFigureOut">
              <a:rPr lang="en-US"/>
              <a:pPr>
                <a:defRPr/>
              </a:pPr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93A20A-7261-C044-87F0-F156B9AF2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42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36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65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42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2235200"/>
            <a:ext cx="4340225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35200"/>
            <a:ext cx="12868275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10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57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850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759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786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9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06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3682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2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777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093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557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840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55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3425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149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989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54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2658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70447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26636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1480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712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46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22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938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75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2869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15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56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477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15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846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518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434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5908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567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7300" y="355600"/>
            <a:ext cx="4572000" cy="1176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355600"/>
            <a:ext cx="13563600" cy="1176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04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96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21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1349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5444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3519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35200"/>
            <a:ext cx="173609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6870700"/>
            <a:ext cx="173609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173609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054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986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43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876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32100" indent="-787400" algn="l" rtl="0" eaLnBrk="0" fontAlgn="base" hangingPunct="0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4051300"/>
            <a:ext cx="18288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355600"/>
            <a:ext cx="18288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3797300"/>
            <a:ext cx="18288000" cy="83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7112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954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92300" indent="-533400" algn="l" rtl="0" eaLnBrk="0" fontAlgn="base" hangingPunct="0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Design Pattern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19996" tIns="119996" rIns="119996" bIns="11999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4725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583008" y="3552741"/>
            <a:ext cx="8921980" cy="7762151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These slides are Copyright </a:t>
            </a:r>
            <a:r>
              <a:rPr lang="en-US" sz="2363" dirty="0" smtClean="0"/>
              <a:t>2010-  </a:t>
            </a:r>
            <a:r>
              <a:rPr lang="en-US" sz="2363" dirty="0"/>
              <a:t>Charles R. Severance (</a:t>
            </a:r>
            <a:r>
              <a:rPr lang="en-US" sz="2363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2363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2363" dirty="0"/>
          </a:p>
          <a:p>
            <a:r>
              <a:rPr lang="en-US" sz="2363" dirty="0"/>
              <a:t>Initial Development: Charles Severance, University of Michigan School of </a:t>
            </a:r>
            <a:r>
              <a:rPr lang="en-US" sz="2363" dirty="0" smtClean="0"/>
              <a:t>Information</a:t>
            </a:r>
          </a:p>
          <a:p>
            <a:r>
              <a:rPr lang="en-US" sz="2363" dirty="0" smtClean="0"/>
              <a:t>Contributions: Jim </a:t>
            </a:r>
            <a:r>
              <a:rPr lang="en-US" sz="2363" dirty="0" err="1" smtClean="0"/>
              <a:t>Eng</a:t>
            </a:r>
            <a:r>
              <a:rPr lang="en-US" sz="2363" dirty="0" smtClean="0"/>
              <a:t>, University of Michigan</a:t>
            </a:r>
            <a:endParaRPr lang="en-US" sz="2363" dirty="0"/>
          </a:p>
          <a:p>
            <a:endParaRPr sz="2363" dirty="0"/>
          </a:p>
          <a:p>
            <a:pPr>
              <a:buClr>
                <a:schemeClr val="dk2"/>
              </a:buClr>
              <a:buSzPct val="61111"/>
            </a:pPr>
            <a:r>
              <a:rPr lang="en-US" sz="2363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2363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6" y="2149840"/>
            <a:ext cx="2583786" cy="8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11424527" y="3723988"/>
            <a:ext cx="8921980" cy="7590905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Continue</a:t>
            </a:r>
            <a:r>
              <a:rPr lang="is-IS" sz="2363" dirty="0"/>
              <a:t>…</a:t>
            </a: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141978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6725" y="6715655"/>
            <a:ext cx="20402550" cy="5200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70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70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4411665"/>
            <a:ext cx="2159530" cy="16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319819" y="1597844"/>
            <a:ext cx="4218527" cy="2082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6767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6767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9923464" y="3822700"/>
            <a:ext cx="29633" cy="271145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10905067" y="3852334"/>
            <a:ext cx="29633" cy="2767014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5" y="7549092"/>
            <a:ext cx="6534150" cy="3867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39" y="7415742"/>
            <a:ext cx="6534150" cy="3867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5726642" y="7615768"/>
            <a:ext cx="3141133" cy="1770592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12068176" y="7815793"/>
            <a:ext cx="2100264" cy="1300164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14420322" y="2748493"/>
            <a:ext cx="6519333" cy="421534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4069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4069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9601201" y="2981857"/>
            <a:ext cx="1666875" cy="714903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26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2396525" y="1566865"/>
            <a:ext cx="2170787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6098850" y="1566865"/>
            <a:ext cx="2536272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11096932" y="8315856"/>
            <a:ext cx="1983235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4725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700089" y="5752573"/>
            <a:ext cx="9167811" cy="71490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4069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7470960" y="8515881"/>
            <a:ext cx="1297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420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65375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8915930"/>
            <a:ext cx="2159530" cy="16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552870" y="1958961"/>
            <a:ext cx="20159662" cy="62482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6767" dirty="0" smtClean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6767" dirty="0" smtClean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6767" dirty="0" smtClean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6767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6767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6767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9923464" y="8326965"/>
            <a:ext cx="29633" cy="271145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10905067" y="8356599"/>
            <a:ext cx="29633" cy="2767014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2658"/>
          </a:p>
        </p:txBody>
      </p:sp>
      <p:grpSp>
        <p:nvGrpSpPr>
          <p:cNvPr id="2" name="Group 1"/>
          <p:cNvGrpSpPr/>
          <p:nvPr/>
        </p:nvGrpSpPr>
        <p:grpSpPr>
          <a:xfrm>
            <a:off x="6781800" y="11163300"/>
            <a:ext cx="6772275" cy="1726266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2400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2400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2400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14394123" y="9526182"/>
            <a:ext cx="6519333" cy="33633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4069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4069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9601201" y="7486122"/>
            <a:ext cx="1666875" cy="714903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26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2362200" y="9272962"/>
            <a:ext cx="2170787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15773400" y="8356599"/>
            <a:ext cx="2536272" cy="81945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725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700089" y="10256838"/>
            <a:ext cx="9167811" cy="71490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4069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4069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242953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238500" y="12014200"/>
            <a:ext cx="14857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0" y="5527675"/>
            <a:ext cx="71183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168400" y="3365500"/>
            <a:ext cx="11150600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i="1">
                <a:solidFill>
                  <a:srgbClr val="FFFF00"/>
                </a:solidFill>
              </a:rPr>
              <a:t>“In MVC, the </a:t>
            </a:r>
            <a:r>
              <a:rPr lang="en-US" altLang="x-none" i="1">
                <a:solidFill>
                  <a:srgbClr val="FF7F00"/>
                </a:solidFill>
              </a:rPr>
              <a:t>model</a:t>
            </a:r>
            <a:r>
              <a:rPr lang="en-US" altLang="x-none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i="1">
                <a:solidFill>
                  <a:srgbClr val="00FF00"/>
                </a:solidFill>
              </a:rPr>
              <a:t>view</a:t>
            </a:r>
            <a:r>
              <a:rPr lang="en-US" altLang="x-none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i="1">
                <a:solidFill>
                  <a:srgbClr val="FF00FF"/>
                </a:solidFill>
              </a:rPr>
              <a:t>controller</a:t>
            </a:r>
            <a:r>
              <a:rPr lang="en-US" altLang="x-none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04900" eaLnBrk="1" hangingPunct="1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1549400" lvl="1" eaLnBrk="1" hangingPunct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90900" y="12014200"/>
            <a:ext cx="14547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00" y="4584700"/>
            <a:ext cx="5667375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13222288" y="3232150"/>
            <a:ext cx="7677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3800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5645150" y="6254750"/>
            <a:ext cx="1519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9702800" y="7524750"/>
            <a:ext cx="14382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189038" y="7524750"/>
            <a:ext cx="2397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758950" y="5746750"/>
            <a:ext cx="1790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8483600" y="4311650"/>
            <a:ext cx="23431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4564063" y="3867150"/>
            <a:ext cx="2081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6226175" y="7739063"/>
            <a:ext cx="330200" cy="2144712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779463" y="11830050"/>
            <a:ext cx="2011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9148763" y="5949950"/>
            <a:ext cx="1312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>
                <a:solidFill>
                  <a:srgbClr val="FF00FF"/>
                </a:solidFill>
              </a:rPr>
              <a:t>Ajax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9300" eaLnBrk="1" hangingPunct="1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Retrieve any needed data</a:t>
            </a:r>
          </a:p>
          <a:p>
            <a:pPr marL="749300" eaLnBrk="1" hangingPunct="1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17600" y="6731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6470650" y="8510588"/>
            <a:ext cx="228123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788650" y="8510588"/>
            <a:ext cx="267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520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7734300" y="11296650"/>
            <a:ext cx="3887788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8600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14236700" y="917575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7400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9174163" y="7935913"/>
            <a:ext cx="28575" cy="2709862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10155238" y="7967663"/>
            <a:ext cx="28575" cy="2768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62484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13119100" y="22352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3429000" y="51943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4546600" y="22352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15303500" y="5194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52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408738" y="3302000"/>
            <a:ext cx="1285875" cy="103346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8980488" y="2108200"/>
            <a:ext cx="1033462" cy="4127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11868150" y="3232150"/>
            <a:ext cx="1160463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10309225" y="6769100"/>
            <a:ext cx="2908300" cy="9906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50165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892925" y="6886575"/>
            <a:ext cx="2278063" cy="801688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00203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6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61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61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120650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6200" smtClean="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9300" eaLnBrk="1" hangingPunct="1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749300" eaLnBrk="1" hangingPunct="1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749300" eaLnBrk="1" hangingPunct="1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33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Pages>0</Pages>
  <Words>480</Words>
  <Characters>0</Characters>
  <Application>Microsoft Macintosh PowerPoint</Application>
  <PresentationFormat>Custom</PresentationFormat>
  <Lines>0</Lines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Gill Sans</vt:lpstr>
      <vt:lpstr>ＭＳ Ｐゴシック</vt:lpstr>
      <vt:lpstr>ヒラギノ角ゴ ProN W3</vt:lpstr>
      <vt:lpstr>Arial</vt:lpstr>
      <vt:lpstr>Title &amp; Subtitle</vt:lpstr>
      <vt:lpstr>Title &amp; Bullets</vt:lpstr>
      <vt:lpstr>Title - Center</vt:lpstr>
      <vt:lpstr>Title &amp; Bullets</vt:lpstr>
      <vt:lpstr>Model-View-Controller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 Data Store</dc:title>
  <dc:subject/>
  <dc:creator/>
  <cp:keywords/>
  <dc:description/>
  <cp:lastModifiedBy>Severance, Charles</cp:lastModifiedBy>
  <cp:revision>9</cp:revision>
  <dcterms:modified xsi:type="dcterms:W3CDTF">2019-01-18T17:51:13Z</dcterms:modified>
</cp:coreProperties>
</file>