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3"/>
    <p:restoredTop sz="94586"/>
  </p:normalViewPr>
  <p:slideViewPr>
    <p:cSldViewPr snapToGrid="0" snapToObjects="1">
      <p:cViewPr>
        <p:scale>
          <a:sx n="95" d="100"/>
          <a:sy n="95" d="100"/>
        </p:scale>
        <p:origin x="88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0" idx="2"/>
          </p:cNvCxnSpPr>
          <p:nvPr/>
        </p:nvCxnSpPr>
        <p:spPr>
          <a:xfrm flipV="1">
            <a:off x="8764655" y="3938219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Routing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+Middle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71825"/>
            <a:ext cx="2174870" cy="649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622636" y="2213407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urls.py</a:t>
            </a:r>
          </a:p>
        </p:txBody>
      </p:sp>
      <p:cxnSp>
        <p:nvCxnSpPr>
          <p:cNvPr id="45" name="Straight Arrow Connector 44"/>
          <p:cNvCxnSpPr>
            <a:endCxn id="14" idx="2"/>
          </p:cNvCxnSpPr>
          <p:nvPr/>
        </p:nvCxnSpPr>
        <p:spPr>
          <a:xfrm flipV="1">
            <a:off x="5678547" y="3895355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50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62</cp:revision>
  <dcterms:created xsi:type="dcterms:W3CDTF">2019-01-19T02:12:54Z</dcterms:created>
  <dcterms:modified xsi:type="dcterms:W3CDTF">2021-10-12T01:30:54Z</dcterms:modified>
</cp:coreProperties>
</file>