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8" r:id="rId2"/>
    <p:sldId id="337" r:id="rId3"/>
    <p:sldId id="324" r:id="rId4"/>
    <p:sldId id="335" r:id="rId5"/>
    <p:sldId id="321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6" r:id="rId14"/>
    <p:sldId id="338" r:id="rId15"/>
    <p:sldId id="339" r:id="rId16"/>
    <p:sldId id="340" r:id="rId17"/>
    <p:sldId id="341" r:id="rId18"/>
    <p:sldId id="342" r:id="rId19"/>
    <p:sldId id="343" r:id="rId20"/>
    <p:sldId id="33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4372C4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98"/>
    <p:restoredTop sz="94586"/>
  </p:normalViewPr>
  <p:slideViewPr>
    <p:cSldViewPr snapToGrid="0" snapToObjects="1">
      <p:cViewPr>
        <p:scale>
          <a:sx n="89" d="100"/>
          <a:sy n="89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901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smtClean="0"/>
              <a:t>Simple Django Models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Record</a:t>
            </a:r>
            <a:endParaRPr lang="en-US" dirty="0"/>
          </a:p>
        </p:txBody>
      </p:sp>
      <p:sp>
        <p:nvSpPr>
          <p:cNvPr id="3" name="Shape 382"/>
          <p:cNvSpPr txBox="1"/>
          <p:nvPr/>
        </p:nvSpPr>
        <p:spPr>
          <a:xfrm>
            <a:off x="206957" y="5284784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7488" y="1690688"/>
            <a:ext cx="70775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users.models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User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from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django.db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 import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</a:t>
            </a:r>
            <a:endParaRPr lang="pl-PL" dirty="0">
              <a:solidFill>
                <a:srgbClr val="FFFF00"/>
              </a:solidFill>
              <a:latin typeface="Menlo" charset="0"/>
            </a:endParaRPr>
          </a:p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print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(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connection.queries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)</a:t>
            </a:r>
          </a:p>
          <a:p>
            <a:r>
              <a:rPr lang="pl-PL" dirty="0">
                <a:latin typeface="Menlo" charset="0"/>
              </a:rPr>
              <a:t>    [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'BEGIN',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'0.000'}, 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'INSERT INTO </a:t>
            </a:r>
            <a:r>
              <a:rPr lang="pl-PL" dirty="0" smtClean="0">
                <a:latin typeface="Menlo" charset="0"/>
              </a:rPr>
              <a:t>"</a:t>
            </a:r>
            <a:r>
              <a:rPr lang="pl-PL" dirty="0" err="1" smtClean="0">
                <a:latin typeface="Menlo" charset="0"/>
              </a:rPr>
              <a:t>users_user</a:t>
            </a:r>
            <a:r>
              <a:rPr lang="pl-PL" dirty="0">
                <a:latin typeface="Menlo" charset="0"/>
              </a:rPr>
              <a:t>" ("</a:t>
            </a:r>
            <a:r>
              <a:rPr lang="pl-PL" dirty="0" err="1">
                <a:latin typeface="Menlo" charset="0"/>
              </a:rPr>
              <a:t>name</a:t>
            </a:r>
            <a:r>
              <a:rPr lang="pl-PL" dirty="0">
                <a:latin typeface="Menlo" charset="0"/>
              </a:rPr>
              <a:t>", "email") </a:t>
            </a:r>
            <a:endParaRPr lang="pl-PL" dirty="0" smtClean="0">
              <a:latin typeface="Menlo" charset="0"/>
            </a:endParaRPr>
          </a:p>
          <a:p>
            <a:r>
              <a:rPr lang="pl-PL" dirty="0">
                <a:latin typeface="Menlo" charset="0"/>
              </a:rPr>
              <a:t> </a:t>
            </a:r>
            <a:r>
              <a:rPr lang="pl-PL" dirty="0" smtClean="0">
                <a:latin typeface="Menlo" charset="0"/>
              </a:rPr>
              <a:t>            VALUES </a:t>
            </a:r>
            <a:r>
              <a:rPr lang="pl-PL" dirty="0">
                <a:latin typeface="Menlo" charset="0"/>
              </a:rPr>
              <a:t>(\'</a:t>
            </a:r>
            <a:r>
              <a:rPr lang="pl-PL" dirty="0" err="1">
                <a:latin typeface="Menlo" charset="0"/>
              </a:rPr>
              <a:t>Kristen</a:t>
            </a:r>
            <a:r>
              <a:rPr lang="pl-PL" dirty="0">
                <a:latin typeface="Menlo" charset="0"/>
              </a:rPr>
              <a:t>\', \'</a:t>
            </a:r>
            <a:r>
              <a:rPr lang="pl-PL" dirty="0" err="1">
                <a:latin typeface="Menlo" charset="0"/>
              </a:rPr>
              <a:t>kf@umich.edu</a:t>
            </a:r>
            <a:r>
              <a:rPr lang="pl-PL" dirty="0">
                <a:latin typeface="Menlo" charset="0"/>
              </a:rPr>
              <a:t>\')',</a:t>
            </a:r>
          </a:p>
          <a:p>
            <a:r>
              <a:rPr lang="pl-PL" dirty="0">
                <a:latin typeface="Menlo" charset="0"/>
              </a:rPr>
              <a:t>       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'0.002'}</a:t>
            </a:r>
          </a:p>
          <a:p>
            <a:r>
              <a:rPr lang="pl-PL" dirty="0">
                <a:latin typeface="Menlo" charset="0"/>
              </a:rPr>
              <a:t>    ]</a:t>
            </a:r>
          </a:p>
          <a:p>
            <a:r>
              <a:rPr lang="pl-PL" dirty="0">
                <a:latin typeface="Menlo" charset="0"/>
              </a:rPr>
              <a:t>    &gt;&gt;&gt;</a:t>
            </a:r>
            <a:endParaRPr lang="pl-PL" dirty="0"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060286" y="5640389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Models, Migrations, and Database Tables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Migrations: From Model to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FF00"/>
                </a:solidFill>
              </a:rPr>
              <a:t>makemigrations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command reads all the 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r>
              <a:rPr lang="en-US" dirty="0" smtClean="0"/>
              <a:t> files in all the applications, end creates / evolves the migration files</a:t>
            </a:r>
          </a:p>
          <a:p>
            <a:r>
              <a:rPr lang="en-US" dirty="0" smtClean="0"/>
              <a:t>Guided by the applications listed in 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Migrations are portable across databases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migrate </a:t>
            </a:r>
            <a:r>
              <a:rPr lang="en-US" dirty="0" smtClean="0"/>
              <a:t>command reads all the </a:t>
            </a:r>
            <a:r>
              <a:rPr lang="en-US" dirty="0" smtClean="0">
                <a:solidFill>
                  <a:srgbClr val="FFFF00"/>
                </a:solidFill>
              </a:rPr>
              <a:t>migrations</a:t>
            </a:r>
            <a:r>
              <a:rPr lang="en-US" dirty="0" smtClean="0"/>
              <a:t> folders in the application folders and creates / evolves the tables in the database (i.e. db.sqlite3)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makemigrations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2523" y="1721912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266" y="1857612"/>
            <a:ext cx="505298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*/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autos/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menu/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crispy/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favs/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pics/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rest/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form/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route/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forums/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session/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tmpl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tracks/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hello/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users/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home/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views/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43550" y="3357563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439494" y="3083926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7044" y="785929"/>
            <a:ext cx="53087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2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qlite3 db.sqlite3 </a:t>
            </a:r>
          </a:p>
          <a:p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sz="1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gview_car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gview_cat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gview_dog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gview_horse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many_course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many_membership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autos_auto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many_person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autos_make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myarts_article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bookone_book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pics_pic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bookone_instance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rest_breed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bookone_lang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rest_cat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social_auth_association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social_auth_code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social_auth_nonce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social_auth_partial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favs_fav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social_auth_usersocialauth</a:t>
            </a:r>
            <a:endParaRPr lang="en-US" sz="12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tracks_album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favsql_fav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tracks_artist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tracks_genre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forums_comment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tracks_track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forums_forum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is-IS" sz="1200" b="1" dirty="0">
              <a:solidFill>
                <a:srgbClr val="00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731870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</a:t>
            </a:r>
            <a:r>
              <a:rPr lang="en-US" dirty="0" err="1" smtClean="0"/>
              <a:t>makemigrate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1602" y="1871663"/>
            <a:ext cx="964879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bookone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/migrations/0001_initial.py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MacBook-Pro-92:dj4e-samples csev$ python3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makemigrations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Migrations for '</a:t>
            </a:r>
            <a:r>
              <a:rPr lang="en-US" b="1" dirty="0" err="1">
                <a:solidFill>
                  <a:srgbClr val="2EAEBB"/>
                </a:solidFill>
                <a:latin typeface="Menlo-Bold" charset="0"/>
              </a:rPr>
              <a:t>bookone</a:t>
            </a:r>
            <a:r>
              <a:rPr lang="en-US" b="1" dirty="0">
                <a:solidFill>
                  <a:srgbClr val="2EAEBB"/>
                </a:solidFill>
                <a:latin typeface="Menlo-Bold" charset="0"/>
              </a:rPr>
              <a:t>':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Menlo-Bold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Menlo-Bold" charset="0"/>
              </a:rPr>
              <a:t>/migrations/0001_initial.py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Book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Instance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Lang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Add field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lang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to book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dj4e-samples$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migrate from scratch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313" y="1485900"/>
            <a:ext cx="983474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db.sqlite3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admin,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contenttypes.0002_remove_content_type_name...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auth.0002_alter_permission_name_max_length...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 ...snip ... ]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social_django.0008_partial_timestamp...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tracks.0001_initial...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users.0001_initial...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Django Models feature implements an Object Relational Mapper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We can write only Python code (i.e. no explicit SQL)</a:t>
            </a:r>
          </a:p>
          <a:p>
            <a:pPr lvl="1"/>
            <a:r>
              <a:rPr lang="en-US" dirty="0" smtClean="0"/>
              <a:t>We gain database portability</a:t>
            </a:r>
          </a:p>
          <a:p>
            <a:pPr lvl="1"/>
            <a:r>
              <a:rPr lang="en-US" dirty="0" smtClean="0"/>
              <a:t>Migrations both create and evolve our database schema</a:t>
            </a:r>
          </a:p>
          <a:p>
            <a:pPr lvl="1"/>
            <a:r>
              <a:rPr lang="en-US" dirty="0" smtClean="0"/>
              <a:t>A sweet administrator interface</a:t>
            </a:r>
          </a:p>
          <a:p>
            <a:pPr lvl="1"/>
            <a:r>
              <a:rPr lang="en-US" dirty="0" smtClean="0"/>
              <a:t>Automatic form generation and validation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http://en.wikipedia.org/wiki/SQL</a:t>
            </a:r>
          </a:p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https://en.wikipedia.org/wiki/ANSI-SPARC_Architecture</a:t>
            </a:r>
          </a:p>
        </p:txBody>
      </p:sp>
      <p:pic>
        <p:nvPicPr>
          <p:cNvPr id="12292" name="Picture 4" descr="ANSI-SPARC_DB_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133" b="1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id 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NOT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KEY  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AUTOINCREMENT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" sz="2133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it-IT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id INTEGER NOT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NULL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 ...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PRIMARY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KEY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AUTOINCREMENT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;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Users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CREATE TABLE Users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id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INTEGER NOT NULL 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PRIMARY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KEY AUTOINCREMENT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https://www.dj4e.com/lectures/SQL-01-Basics.txt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 (ORM)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/>
          <a:lstStyle/>
          <a:p>
            <a:r>
              <a:rPr lang="en-US" dirty="0" smtClean="0"/>
              <a:t>Allows us to map tables to objects and columns</a:t>
            </a:r>
          </a:p>
          <a:p>
            <a:r>
              <a:rPr lang="en-US" dirty="0" smtClean="0"/>
              <a:t>We use those objects to store and retrieve data from the database</a:t>
            </a:r>
          </a:p>
          <a:p>
            <a:r>
              <a:rPr lang="en-US" dirty="0" smtClean="0"/>
              <a:t>Improved portability across database dialects (SQLite, MySQL, Postgres, Oracle)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smtClean="0"/>
              <a:t>Python</a:t>
            </a:r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SQLite</a:t>
            </a:r>
            <a:endParaRPr lang="en-US" sz="2400"/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Postgres</a:t>
            </a:r>
            <a:endParaRPr lang="en-US" sz="2400"/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table</a:t>
            </a:r>
            <a:endParaRPr lang="en-US" dirty="0"/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515660"/>
            <a:ext cx="56989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Migrations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'users':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contenttypes.0001_initial...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sessions.0001_initial...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users.0001_initial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...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62475" cy="1325563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smtClean="0"/>
              <a:t>the Table from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[ ..snip ..]</a:t>
            </a:r>
            <a:endParaRPr lang="en-US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48038" cy="1325563"/>
          </a:xfrm>
        </p:spPr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1062</TotalTime>
  <Words>1030</Words>
  <Application>Microsoft Macintosh PowerPoint</Application>
  <PresentationFormat>Widescreen</PresentationFormat>
  <Paragraphs>362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Arial</vt:lpstr>
      <vt:lpstr>Cabin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</vt:lpstr>
      <vt:lpstr>Menlo-Bold</vt:lpstr>
      <vt:lpstr>Menlo-Regular</vt:lpstr>
      <vt:lpstr>ＭＳ Ｐゴシック</vt:lpstr>
      <vt:lpstr>ヒラギノ角ゴ ProN W3</vt:lpstr>
      <vt:lpstr>Office Theme</vt:lpstr>
      <vt:lpstr>Simple Django Models</vt:lpstr>
      <vt:lpstr>PowerPoint Presentation</vt:lpstr>
      <vt:lpstr>SQL</vt:lpstr>
      <vt:lpstr>Start Simple - A Single Table</vt:lpstr>
      <vt:lpstr>SQL Summary</vt:lpstr>
      <vt:lpstr>Object Relational Mapping (ORM)</vt:lpstr>
      <vt:lpstr>Defining a table</vt:lpstr>
      <vt:lpstr>Creating the Table from the Model</vt:lpstr>
      <vt:lpstr>Checking…</vt:lpstr>
      <vt:lpstr>Inserting a Record</vt:lpstr>
      <vt:lpstr>Checking…</vt:lpstr>
      <vt:lpstr>CRUD in the ORM</vt:lpstr>
      <vt:lpstr>Model Field Types</vt:lpstr>
      <vt:lpstr>Models, Migrations, and Database Tables</vt:lpstr>
      <vt:lpstr>Migrations: From Model to Database</vt:lpstr>
      <vt:lpstr>makemigrations</vt:lpstr>
      <vt:lpstr>migrate</vt:lpstr>
      <vt:lpstr>Re-running makemigrate</vt:lpstr>
      <vt:lpstr>Re-running migrate from scratch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62</cp:revision>
  <dcterms:created xsi:type="dcterms:W3CDTF">2019-01-19T02:12:54Z</dcterms:created>
  <dcterms:modified xsi:type="dcterms:W3CDTF">2019-09-20T19:31:15Z</dcterms:modified>
</cp:coreProperties>
</file>