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84" r:id="rId2"/>
    <p:sldId id="286" r:id="rId3"/>
    <p:sldId id="28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00FDFF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586"/>
  </p:normalViewPr>
  <p:slideViewPr>
    <p:cSldViewPr snapToGrid="0" snapToObjects="1">
      <p:cViewPr>
        <p:scale>
          <a:sx n="89" d="100"/>
          <a:sy n="89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72088" y="278098"/>
            <a:ext cx="6676896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902018" y="2078864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38364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93571"/>
            <a:ext cx="10905066" cy="50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9" y="206660"/>
            <a:ext cx="6676896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01137" y="799141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01137" y="333420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61088" y="1030258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61088" y="2604367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6827049" y="4102090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103948" y="2832755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4947896" y="333199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222286" y="517976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4447766" y="1539362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4447766" y="2503526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4447766" y="3091173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4447766" y="3121202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6221886" y="4425223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852633" y="1314295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5473745" y="2245108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5473745" y="3393669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5135208" y="4343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6221886" y="4860531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3904427" y="2063927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3904427" y="3638036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6904249" y="5126522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models.py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5115949" y="5611697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3410183" y="4328978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442481" y="53590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4496861" y="4625219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4529159" y="4860531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4529159" y="5655257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6435764" y="5377365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184" y="206660"/>
            <a:ext cx="2214726" cy="644066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3014" y="1809931"/>
            <a:ext cx="1473755" cy="1105316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endCxn id="9" idx="1"/>
          </p:cNvCxnSpPr>
          <p:nvPr/>
        </p:nvCxnSpPr>
        <p:spPr>
          <a:xfrm flipV="1">
            <a:off x="785813" y="1547093"/>
            <a:ext cx="2575275" cy="81290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1"/>
          </p:cNvCxnSpPr>
          <p:nvPr/>
        </p:nvCxnSpPr>
        <p:spPr>
          <a:xfrm flipH="1" flipV="1">
            <a:off x="821030" y="2390125"/>
            <a:ext cx="2540058" cy="73107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loud Callout 32"/>
          <p:cNvSpPr/>
          <p:nvPr/>
        </p:nvSpPr>
        <p:spPr>
          <a:xfrm>
            <a:off x="1106331" y="2048342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9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664</TotalTime>
  <Words>42</Words>
  <Application>Microsoft Macintosh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Microsoft Office User</cp:lastModifiedBy>
  <cp:revision>51</cp:revision>
  <dcterms:created xsi:type="dcterms:W3CDTF">2019-01-19T02:12:54Z</dcterms:created>
  <dcterms:modified xsi:type="dcterms:W3CDTF">2021-09-17T12:47:49Z</dcterms:modified>
</cp:coreProperties>
</file>