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8" r:id="rId2"/>
    <p:sldId id="282" r:id="rId3"/>
    <p:sldId id="283" r:id="rId4"/>
    <p:sldId id="286" r:id="rId5"/>
    <p:sldId id="285" r:id="rId6"/>
    <p:sldId id="284" r:id="rId7"/>
    <p:sldId id="287" r:id="rId8"/>
    <p:sldId id="288" r:id="rId9"/>
    <p:sldId id="289" r:id="rId10"/>
    <p:sldId id="314" r:id="rId11"/>
    <p:sldId id="301" r:id="rId12"/>
    <p:sldId id="302" r:id="rId13"/>
    <p:sldId id="308" r:id="rId14"/>
    <p:sldId id="309" r:id="rId15"/>
    <p:sldId id="310" r:id="rId16"/>
    <p:sldId id="315" r:id="rId17"/>
    <p:sldId id="316" r:id="rId18"/>
    <p:sldId id="311" r:id="rId19"/>
    <p:sldId id="312" r:id="rId20"/>
    <p:sldId id="313" r:id="rId21"/>
    <p:sldId id="317" r:id="rId22"/>
    <p:sldId id="28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/>
    <p:restoredTop sz="94586"/>
  </p:normalViewPr>
  <p:slideViewPr>
    <p:cSldViewPr snapToGrid="0" snapToObjects="1">
      <p:cViewPr>
        <p:scale>
          <a:sx n="89" d="100"/>
          <a:sy n="89" d="100"/>
        </p:scale>
        <p:origin x="6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POST-REDIRECT-GET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490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006600"/>
            <a:ext cx="9927167" cy="3956051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36015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867">
                <a:solidFill>
                  <a:srgbClr val="FFCC66"/>
                </a:solidFill>
              </a:rPr>
              <a:t>POST / Redirect / GET</a:t>
            </a:r>
          </a:p>
        </p:txBody>
      </p:sp>
    </p:spTree>
    <p:extLst>
      <p:ext uri="{BB962C8B-B14F-4D97-AF65-F5344CB8AC3E}">
        <p14:creationId xmlns:p14="http://schemas.microsoft.com/office/powerpoint/2010/main" val="95638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7601" y="2209800"/>
            <a:ext cx="9927167" cy="27432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/>
              <a:t>Once you do a POST, if you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/>
              <a:t>The user gets a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30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8" y="1727200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No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 eaLnBrk="1" hangingPunct="1"/>
            <a:r>
              <a:rPr lang="en-US" altLang="x-none" sz="2800">
                <a:solidFill>
                  <a:schemeClr val="bg1"/>
                </a:solidFill>
              </a:rPr>
              <a:t>POST Redirect Rule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900">
                <a:solidFill>
                  <a:schemeClr val="bg1"/>
                </a:solidFill>
              </a:rPr>
              <a:t>The simple rule for pages intended for a browser is to never generate a page with HTML content when the app receives POST data</a:t>
            </a: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900">
                <a:solidFill>
                  <a:schemeClr val="bg1"/>
                </a:solidFill>
              </a:rPr>
              <a:t>Must redirect somewhere - even to  the same script - forcing the browser to make a GET after the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GET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10441444-F734-43CA-98E6-1F3C074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1" y="952500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 with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2" y="1714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simple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'&lt;p&gt;Impossible guessing game...&lt;/p</a:t>
            </a:r>
            <a:r>
              <a:rPr lang="en-US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&lt;p&gt;&lt;label for="guess"&gt;Input Guess&lt;/label&gt;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&lt;input type="text" name="guess" size="40" id="guess"/&gt;&lt;/p&gt;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submit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"/&gt;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response +=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'&lt;p&gt;Incoming GET data:&lt;</a:t>
            </a:r>
            <a:r>
              <a:rPr lang="en-US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key, value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request.GET.items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'='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16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4"/>
          <a:stretch/>
        </p:blipFill>
        <p:spPr>
          <a:xfrm>
            <a:off x="6283643" y="2211348"/>
            <a:ext cx="5474969" cy="4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585788"/>
            <a:ext cx="94211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="40"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2028037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2418" y="482601"/>
            <a:ext cx="9927167" cy="1411817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7" y="1953685"/>
            <a:ext cx="11097683" cy="3710516"/>
          </a:xfrm>
        </p:spPr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GET</a:t>
            </a:r>
            <a:r>
              <a:rPr lang="en-US" sz="2851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POST</a:t>
            </a:r>
            <a:r>
              <a:rPr lang="en-US" sz="2851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GET </a:t>
            </a:r>
            <a:r>
              <a:rPr lang="en-US" altLang="x-none" sz="2133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simple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/guess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381001"/>
            <a:ext cx="10449983" cy="1181100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8" y="1485901"/>
            <a:ext cx="10449983" cy="4762500"/>
          </a:xfrm>
        </p:spPr>
        <p:txBody>
          <a:bodyPr/>
          <a:lstStyle/>
          <a:p>
            <a:pPr marL="560903"/>
            <a:r>
              <a:rPr lang="en-US" altLang="x-none" sz="2667"/>
              <a:t>POST is used when data is being created or modified.</a:t>
            </a:r>
          </a:p>
          <a:p>
            <a:pPr marL="560903"/>
            <a:r>
              <a:rPr lang="en-US" altLang="x-none" sz="2667"/>
              <a:t>GET is used when your are reading or searching things.</a:t>
            </a:r>
          </a:p>
          <a:p>
            <a:pPr marL="560903"/>
            <a:r>
              <a:rPr lang="en-US" altLang="x-none" sz="2667"/>
              <a:t>Web search spiders will follow GET URLs but generally not POST URLs.</a:t>
            </a:r>
          </a:p>
          <a:p>
            <a:pPr marL="560903"/>
            <a:r>
              <a:rPr lang="en-US" altLang="x-none" sz="2667"/>
              <a:t>GET URLs should be </a:t>
            </a:r>
            <a:r>
              <a:rPr lang="ja-JP" altLang="en-US" sz="2667">
                <a:latin typeface="Arial" charset="0"/>
              </a:rPr>
              <a:t>“</a:t>
            </a:r>
            <a:r>
              <a:rPr lang="en-US" altLang="ja-JP" sz="2667"/>
              <a:t>idempotent</a:t>
            </a:r>
            <a:r>
              <a:rPr lang="ja-JP" altLang="en-US" sz="2667">
                <a:latin typeface="Arial" charset="0"/>
              </a:rPr>
              <a:t>”</a:t>
            </a:r>
            <a:r>
              <a:rPr lang="en-US" altLang="ja-JP" sz="2667"/>
              <a:t> - the same URL should give the </a:t>
            </a:r>
            <a:r>
              <a:rPr lang="ja-JP" altLang="en-US" sz="2667">
                <a:latin typeface="Arial" charset="0"/>
              </a:rPr>
              <a:t>“</a:t>
            </a:r>
            <a:r>
              <a:rPr lang="en-US" altLang="ja-JP" sz="2667"/>
              <a:t>same thing</a:t>
            </a:r>
            <a:r>
              <a:rPr lang="ja-JP" altLang="en-US" sz="2667">
                <a:latin typeface="Arial" charset="0"/>
              </a:rPr>
              <a:t>”</a:t>
            </a:r>
            <a:r>
              <a:rPr lang="en-US" altLang="ja-JP" sz="2667"/>
              <a:t> each time you access it.</a:t>
            </a:r>
          </a:p>
          <a:p>
            <a:pPr marL="560903"/>
            <a:r>
              <a:rPr lang="en-US" altLang="x-none" sz="2667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830</Words>
  <Application>Microsoft Macintosh PowerPoint</Application>
  <PresentationFormat>Widescreen</PresentationFormat>
  <Paragraphs>151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Calibri Light</vt:lpstr>
      <vt:lpstr>Courier New</vt:lpstr>
      <vt:lpstr>Helvetica</vt:lpstr>
      <vt:lpstr>ＭＳ Ｐゴシック</vt:lpstr>
      <vt:lpstr>ヒラギノ角ゴ ProN W3</vt:lpstr>
      <vt:lpstr>游ゴシック</vt:lpstr>
      <vt:lpstr>Arial</vt:lpstr>
      <vt:lpstr>Calibri</vt:lpstr>
      <vt:lpstr>Courier</vt:lpstr>
      <vt:lpstr>Gill Sans</vt:lpstr>
      <vt:lpstr>Wingdings</vt:lpstr>
      <vt:lpstr>Office Theme</vt:lpstr>
      <vt:lpstr>Form Processing</vt:lpstr>
      <vt:lpstr>PowerPoint Presentation</vt:lpstr>
      <vt:lpstr>Forms gather data and send it to the server</vt:lpstr>
      <vt:lpstr>GET and POST with Forms</vt:lpstr>
      <vt:lpstr>PowerPoint Presentation</vt:lpstr>
      <vt:lpstr>PowerPoint Presentation</vt:lpstr>
      <vt:lpstr>Forms GET vs. POST</vt:lpstr>
      <vt:lpstr>Passing Parameters to The Server</vt:lpstr>
      <vt:lpstr>Rules of the POST/GET Choice</vt:lpstr>
      <vt:lpstr>POST-REDIRECT-GET</vt:lpstr>
      <vt:lpstr>HTTP Status Codes</vt:lpstr>
      <vt:lpstr>HTTP Location Header</vt:lpstr>
      <vt:lpstr>POST / Redirect / GET</vt:lpstr>
      <vt:lpstr>POST / Refresh / </vt:lpstr>
      <vt:lpstr>PowerPoint Presentation</vt:lpstr>
      <vt:lpstr>PowerPoint Presentation</vt:lpstr>
      <vt:lpstr>PowerPoint Presentation</vt:lpstr>
      <vt:lpstr>No Double Posts</vt:lpstr>
      <vt:lpstr>POST Redirect Rule</vt:lpstr>
      <vt:lpstr>PowerPoint Presentation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56</cp:revision>
  <dcterms:created xsi:type="dcterms:W3CDTF">2019-01-19T02:12:54Z</dcterms:created>
  <dcterms:modified xsi:type="dcterms:W3CDTF">2019-02-15T05:57:22Z</dcterms:modified>
</cp:coreProperties>
</file>