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A7AB-7B0E-EF41-B780-0CCB67C9D170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3B5B2-3AF3-4E40-8760-DA43E66B4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05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87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1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80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4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82AB9-FDF1-9645-AB09-5EEB5C95D8FC}" type="datetimeFigureOut">
              <a:rPr lang="en-US" smtClean="0"/>
              <a:t>11/5/18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AA8EC-93EC-F346-9CF2-8E6FAF450C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Django Server Shape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https://www.dj4e.com/slides/</a:t>
            </a:r>
            <a:r>
              <a:rPr lang="en-US"/>
              <a:t>django_layout.pptx</a:t>
            </a:r>
          </a:p>
        </p:txBody>
      </p:sp>
    </p:spTree>
    <p:extLst>
      <p:ext uri="{BB962C8B-B14F-4D97-AF65-F5344CB8AC3E}">
        <p14:creationId xmlns:p14="http://schemas.microsoft.com/office/powerpoint/2010/main" val="791658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4" y="2200758"/>
            <a:ext cx="1239865" cy="13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711" y="2200758"/>
            <a:ext cx="1201120" cy="1319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O/S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4250" y="2221426"/>
            <a:ext cx="1100380" cy="131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30682" y="174144"/>
            <a:ext cx="6080504" cy="67403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server.py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from socket import *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createServer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 socket(AF_INET, SOCK_STREAM)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try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serversocket.bind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(('localhost',9000))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serversocket.listen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(5)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while(1):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, address)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serversocket.accept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rd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clientsocket.recv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(5000).decode()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pieces =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rd.split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("\n")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if (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len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(pieces) &gt; 0 ) : print(pieces[0])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= "HTTP/1.1 200 OK\r\n"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"Content-Type: text/html; charset=utf-8\r\n"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"\r\n"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data += "&lt;html&gt;&lt;body&gt;Hello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World"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            data += &lt;/body&gt;&lt;/html&gt;\r\n\r\n"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clientsocket.sendall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data.encode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())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clientsocket.shutdown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(SHUT_WR)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except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KeyboardInterrupt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print("\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nShutting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down...\n");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except Exception as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exc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print("Error:\n");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    print(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exc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)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/>
            </a:r>
            <a:br>
              <a:rPr lang="en-US" sz="1200" dirty="0">
                <a:latin typeface="Andale Mono" charset="0"/>
                <a:ea typeface="Andale Mono" charset="0"/>
                <a:cs typeface="Andale Mono" charset="0"/>
              </a:rPr>
            </a:b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serversocket.close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print('Access http://localhost:9000')</a:t>
            </a:r>
          </a:p>
          <a:p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createServer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()</a:t>
            </a: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3057041" y="146405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RFC793 </a:t>
            </a:r>
            <a:r>
              <a:rPr lang="mr-IN" dirty="0" smtClean="0"/>
              <a:t>–</a:t>
            </a:r>
            <a:r>
              <a:rPr lang="en-US" dirty="0" smtClean="0"/>
              <a:t> Transport Protocols</a:t>
            </a:r>
            <a:endParaRPr lang="en-US" dirty="0"/>
          </a:p>
        </p:txBody>
      </p:sp>
      <p:sp>
        <p:nvSpPr>
          <p:cNvPr id="21" name="Vertical Scroll 20"/>
          <p:cNvSpPr/>
          <p:nvPr/>
        </p:nvSpPr>
        <p:spPr>
          <a:xfrm>
            <a:off x="949271" y="142070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RFC791 </a:t>
            </a:r>
            <a:r>
              <a:rPr lang="mr-IN" dirty="0" smtClean="0"/>
              <a:t>–</a:t>
            </a:r>
            <a:r>
              <a:rPr lang="en-US" dirty="0" smtClean="0"/>
              <a:t> Internet Protocol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4" idx="0"/>
          </p:cNvCxnSpPr>
          <p:nvPr/>
        </p:nvCxnSpPr>
        <p:spPr>
          <a:xfrm>
            <a:off x="1664778" y="1211453"/>
            <a:ext cx="2075479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5" idx="0"/>
          </p:cNvCxnSpPr>
          <p:nvPr/>
        </p:nvCxnSpPr>
        <p:spPr>
          <a:xfrm flipH="1">
            <a:off x="949271" y="1211453"/>
            <a:ext cx="715507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5" idx="0"/>
          </p:cNvCxnSpPr>
          <p:nvPr/>
        </p:nvCxnSpPr>
        <p:spPr>
          <a:xfrm flipH="1">
            <a:off x="949271" y="1215788"/>
            <a:ext cx="2823277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4" idx="0"/>
          </p:cNvCxnSpPr>
          <p:nvPr/>
        </p:nvCxnSpPr>
        <p:spPr>
          <a:xfrm flipH="1">
            <a:off x="3740257" y="1215788"/>
            <a:ext cx="32291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-Right Arrow 57"/>
          <p:cNvSpPr/>
          <p:nvPr/>
        </p:nvSpPr>
        <p:spPr>
          <a:xfrm>
            <a:off x="1549831" y="2678076"/>
            <a:ext cx="1570493" cy="43708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7877" y="2445232"/>
            <a:ext cx="91440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49271" y="4819973"/>
            <a:ext cx="378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https://www.dj4e.com/code/</a:t>
            </a:r>
            <a:r>
              <a:rPr lang="en-US" dirty="0" err="1" smtClean="0"/>
              <a:t>server.py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664630" y="2806483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329193" y="2819400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4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20324" y="2138766"/>
            <a:ext cx="1239865" cy="1319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Operating</a:t>
            </a:r>
          </a:p>
          <a:p>
            <a:pPr algn="ctr"/>
            <a:r>
              <a:rPr lang="en-US" dirty="0" smtClean="0"/>
              <a:t>System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TCP/IP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48711" y="2200758"/>
            <a:ext cx="1201120" cy="131994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Browser</a:t>
            </a:r>
          </a:p>
          <a:p>
            <a:pPr algn="ctr"/>
            <a:r>
              <a:rPr lang="en-US" dirty="0" smtClean="0"/>
              <a:t>Computer</a:t>
            </a:r>
          </a:p>
          <a:p>
            <a:pPr algn="ctr"/>
            <a:r>
              <a:rPr lang="en-US" dirty="0" smtClean="0"/>
              <a:t>O/S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64250" y="2159434"/>
            <a:ext cx="1100380" cy="1312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Python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30682" y="638012"/>
            <a:ext cx="2748367" cy="43369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mtClean="0"/>
              <a:t>DJango</a:t>
            </a:r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026254" y="1295772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db</a:t>
            </a:r>
            <a:r>
              <a:rPr lang="en-US" dirty="0" smtClean="0">
                <a:solidFill>
                  <a:schemeClr val="tx1"/>
                </a:solidFill>
              </a:rPr>
              <a:t>/models/base.py#L383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945101" y="792731"/>
            <a:ext cx="288091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models.py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class 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Question(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models.Model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):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    </a:t>
            </a:r>
            <a:r>
              <a:rPr lang="en-US" sz="1200" dirty="0" err="1">
                <a:latin typeface="Andale Mono" charset="0"/>
                <a:ea typeface="Andale Mono" charset="0"/>
                <a:cs typeface="Andale Mono" charset="0"/>
              </a:rPr>
              <a:t>question_text</a:t>
            </a:r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= </a:t>
            </a:r>
            <a:r>
              <a:rPr lang="mr-IN" sz="1200" dirty="0" smtClean="0">
                <a:latin typeface="Andale Mono" charset="0"/>
                <a:ea typeface="Andale Mono" charset="0"/>
                <a:cs typeface="Andale Mono" charset="0"/>
              </a:rPr>
              <a:t>…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.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  <a:p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26254" y="3775735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http/response.py#L279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945101" y="2190033"/>
            <a:ext cx="288091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urls.py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urlpatterns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= [    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path('',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views.index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,</a:t>
            </a:r>
          </a:p>
          <a:p>
            <a:r>
              <a:rPr lang="en-US" sz="1200" dirty="0">
                <a:latin typeface="Andale Mono" charset="0"/>
                <a:ea typeface="Andale Mono" charset="0"/>
                <a:cs typeface="Andale Mono" charset="0"/>
              </a:rPr>
              <a:t> 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    name='index'),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]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45101" y="3787500"/>
            <a:ext cx="288091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 err="1" smtClean="0">
                <a:latin typeface="Andale Mono" charset="0"/>
                <a:ea typeface="Andale Mono" charset="0"/>
                <a:cs typeface="Andale Mono" charset="0"/>
              </a:rPr>
              <a:t>views.py</a:t>
            </a:r>
            <a:r>
              <a:rPr lang="en-US" sz="1200" b="1" dirty="0" smtClean="0">
                <a:latin typeface="Andale Mono" charset="0"/>
                <a:ea typeface="Andale Mono" charset="0"/>
                <a:cs typeface="Andale Mono" charset="0"/>
              </a:rPr>
              <a:t>: </a:t>
            </a:r>
          </a:p>
          <a:p>
            <a:endParaRPr lang="en-US" sz="1200" dirty="0" smtClean="0">
              <a:latin typeface="Andale Mono" charset="0"/>
              <a:ea typeface="Andale Mono" charset="0"/>
              <a:cs typeface="Andale Mono" charset="0"/>
            </a:endParaRPr>
          </a:p>
          <a:p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def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index(request):</a:t>
            </a:r>
          </a:p>
          <a:p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  return </a:t>
            </a:r>
            <a:r>
              <a:rPr lang="en-US" sz="1200" dirty="0" err="1" smtClean="0">
                <a:latin typeface="Andale Mono" charset="0"/>
                <a:ea typeface="Andale Mono" charset="0"/>
                <a:cs typeface="Andale Mono" charset="0"/>
              </a:rPr>
              <a:t>HttpResponse</a:t>
            </a:r>
            <a:r>
              <a:rPr lang="en-US" sz="1200" dirty="0" smtClean="0">
                <a:latin typeface="Andale Mono" charset="0"/>
                <a:ea typeface="Andale Mono" charset="0"/>
                <a:cs typeface="Andale Mono" charset="0"/>
              </a:rPr>
              <a:t>("Hello,</a:t>
            </a:r>
            <a:endParaRPr lang="en-US" sz="1200" dirty="0">
              <a:latin typeface="Andale Mono" charset="0"/>
              <a:ea typeface="Andale Mono" charset="0"/>
              <a:cs typeface="Andale Mono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026254" y="2467556"/>
            <a:ext cx="2557223" cy="5760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urls</a:t>
            </a:r>
            <a:r>
              <a:rPr lang="en-US" dirty="0" smtClean="0">
                <a:solidFill>
                  <a:schemeClr val="tx1"/>
                </a:solidFill>
              </a:rPr>
              <a:t>/conf.py#L57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Vertical Scroll 19"/>
          <p:cNvSpPr/>
          <p:nvPr/>
        </p:nvSpPr>
        <p:spPr>
          <a:xfrm>
            <a:off x="3057041" y="146405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RFC793 </a:t>
            </a:r>
            <a:r>
              <a:rPr lang="mr-IN" dirty="0" smtClean="0"/>
              <a:t>–</a:t>
            </a:r>
            <a:r>
              <a:rPr lang="en-US" dirty="0" smtClean="0"/>
              <a:t> Transport Protocols</a:t>
            </a:r>
            <a:endParaRPr lang="en-US" dirty="0"/>
          </a:p>
        </p:txBody>
      </p:sp>
      <p:sp>
        <p:nvSpPr>
          <p:cNvPr id="21" name="Vertical Scroll 20"/>
          <p:cNvSpPr/>
          <p:nvPr/>
        </p:nvSpPr>
        <p:spPr>
          <a:xfrm>
            <a:off x="949271" y="142070"/>
            <a:ext cx="1431014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RFC791 </a:t>
            </a:r>
            <a:r>
              <a:rPr lang="mr-IN" dirty="0" smtClean="0"/>
              <a:t>–</a:t>
            </a:r>
            <a:r>
              <a:rPr lang="en-US" dirty="0" smtClean="0"/>
              <a:t> Internet Protocol</a:t>
            </a:r>
            <a:endParaRPr lang="en-US" dirty="0"/>
          </a:p>
        </p:txBody>
      </p:sp>
      <p:sp>
        <p:nvSpPr>
          <p:cNvPr id="22" name="Vertical Scroll 21"/>
          <p:cNvSpPr/>
          <p:nvPr/>
        </p:nvSpPr>
        <p:spPr>
          <a:xfrm>
            <a:off x="5818328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PEP 333 -- Python Web Server Gateway Interface </a:t>
            </a:r>
            <a:endParaRPr lang="en-US" dirty="0"/>
          </a:p>
        </p:txBody>
      </p:sp>
      <p:sp>
        <p:nvSpPr>
          <p:cNvPr id="23" name="Vertical Scroll 22"/>
          <p:cNvSpPr/>
          <p:nvPr/>
        </p:nvSpPr>
        <p:spPr>
          <a:xfrm>
            <a:off x="3057041" y="5579297"/>
            <a:ext cx="2642465" cy="1069383"/>
          </a:xfrm>
          <a:prstGeom prst="verticalScroll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en-US" dirty="0" smtClean="0"/>
              <a:t>RFC2616 - </a:t>
            </a:r>
            <a:r>
              <a:rPr lang="en-US" b="1" dirty="0" smtClean="0"/>
              <a:t>Hypertext Transfer Protocol -- HTTP/1.1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1" idx="2"/>
            <a:endCxn id="4" idx="0"/>
          </p:cNvCxnSpPr>
          <p:nvPr/>
        </p:nvCxnSpPr>
        <p:spPr>
          <a:xfrm>
            <a:off x="1664778" y="1211453"/>
            <a:ext cx="2075479" cy="927313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1" idx="2"/>
            <a:endCxn id="5" idx="0"/>
          </p:cNvCxnSpPr>
          <p:nvPr/>
        </p:nvCxnSpPr>
        <p:spPr>
          <a:xfrm flipH="1">
            <a:off x="949271" y="1211453"/>
            <a:ext cx="715507" cy="98930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0" idx="2"/>
            <a:endCxn id="5" idx="0"/>
          </p:cNvCxnSpPr>
          <p:nvPr/>
        </p:nvCxnSpPr>
        <p:spPr>
          <a:xfrm flipH="1">
            <a:off x="949271" y="1215788"/>
            <a:ext cx="2823277" cy="98497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0" idx="2"/>
            <a:endCxn id="4" idx="0"/>
          </p:cNvCxnSpPr>
          <p:nvPr/>
        </p:nvCxnSpPr>
        <p:spPr>
          <a:xfrm flipH="1">
            <a:off x="3740257" y="1215788"/>
            <a:ext cx="32291" cy="9229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0"/>
            <a:endCxn id="8" idx="2"/>
          </p:cNvCxnSpPr>
          <p:nvPr/>
        </p:nvCxnSpPr>
        <p:spPr>
          <a:xfrm flipV="1">
            <a:off x="4378274" y="4974953"/>
            <a:ext cx="2926592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22" idx="0"/>
            <a:endCxn id="8" idx="2"/>
          </p:cNvCxnSpPr>
          <p:nvPr/>
        </p:nvCxnSpPr>
        <p:spPr>
          <a:xfrm flipV="1">
            <a:off x="7139561" y="4974953"/>
            <a:ext cx="165305" cy="604344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Left-Right Arrow 57"/>
          <p:cNvSpPr/>
          <p:nvPr/>
        </p:nvSpPr>
        <p:spPr>
          <a:xfrm>
            <a:off x="1549831" y="2616084"/>
            <a:ext cx="1570493" cy="437083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loud 5"/>
          <p:cNvSpPr/>
          <p:nvPr/>
        </p:nvSpPr>
        <p:spPr>
          <a:xfrm>
            <a:off x="1877877" y="2383240"/>
            <a:ext cx="914400" cy="914400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/>
          <p:cNvCxnSpPr>
            <a:stCxn id="10" idx="3"/>
          </p:cNvCxnSpPr>
          <p:nvPr/>
        </p:nvCxnSpPr>
        <p:spPr>
          <a:xfrm flipV="1">
            <a:off x="8583477" y="1378053"/>
            <a:ext cx="361624" cy="205729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15" idx="3"/>
          </p:cNvCxnSpPr>
          <p:nvPr/>
        </p:nvCxnSpPr>
        <p:spPr>
          <a:xfrm>
            <a:off x="8583477" y="2755566"/>
            <a:ext cx="361624" cy="112122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12" idx="3"/>
          </p:cNvCxnSpPr>
          <p:nvPr/>
        </p:nvCxnSpPr>
        <p:spPr>
          <a:xfrm>
            <a:off x="8583477" y="4063745"/>
            <a:ext cx="361624" cy="216744"/>
          </a:xfrm>
          <a:prstGeom prst="straightConnector1">
            <a:avLst/>
          </a:prstGeom>
          <a:ln w="4445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" idx="3"/>
            <a:endCxn id="8" idx="1"/>
          </p:cNvCxnSpPr>
          <p:nvPr/>
        </p:nvCxnSpPr>
        <p:spPr>
          <a:xfrm flipV="1">
            <a:off x="5664630" y="2806483"/>
            <a:ext cx="266052" cy="9045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endCxn id="7" idx="1"/>
          </p:cNvCxnSpPr>
          <p:nvPr/>
        </p:nvCxnSpPr>
        <p:spPr>
          <a:xfrm>
            <a:off x="4231037" y="2815528"/>
            <a:ext cx="333213" cy="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15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101</Words>
  <Application>Microsoft Macintosh PowerPoint</Application>
  <PresentationFormat>Widescreen</PresentationFormat>
  <Paragraphs>81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Andale Mono</vt:lpstr>
      <vt:lpstr>Calibri</vt:lpstr>
      <vt:lpstr>Calibri Light</vt:lpstr>
      <vt:lpstr>Mangal</vt:lpstr>
      <vt:lpstr>Arial</vt:lpstr>
      <vt:lpstr>Office Theme</vt:lpstr>
      <vt:lpstr>Django Server Shape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10</cp:revision>
  <dcterms:created xsi:type="dcterms:W3CDTF">2018-11-05T14:22:20Z</dcterms:created>
  <dcterms:modified xsi:type="dcterms:W3CDTF">2018-11-05T16:16:36Z</dcterms:modified>
</cp:coreProperties>
</file>