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1"/>
    <p:restoredTop sz="93692"/>
  </p:normalViewPr>
  <p:slideViewPr>
    <p:cSldViewPr snapToGrid="0" snapToObjects="1">
      <p:cViewPr varScale="1">
        <p:scale>
          <a:sx n="113" d="100"/>
          <a:sy n="113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4DB05-C945-C747-B382-4E82932B24E9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7B2C7-90B0-6E40-BD81-160F9C609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8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9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A765-E67D-9D49-B66A-BAAEE6ABB8B6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D0C1-3482-D748-8B79-B2BB908D8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4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43408" y="278098"/>
            <a:ext cx="6898640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17874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7874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899400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465169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9995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804552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804552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804552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804552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804552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336280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122920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291886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9084269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299617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9084269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717874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804552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261213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261213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72088" y="312527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342686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205525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14039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59645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3408" y="278098"/>
            <a:ext cx="6898640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717874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17874" y="267580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99757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57748" y="289833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9995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804552" y="1610800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804552" y="2600260"/>
            <a:ext cx="538604" cy="5923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804552" y="3156753"/>
            <a:ext cx="2253196" cy="358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804552" y="3192640"/>
            <a:ext cx="547424" cy="3854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7804552" y="4496661"/>
            <a:ext cx="1193026" cy="42059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122920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43156" y="234184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351976" y="3327246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717874" y="440041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7804552" y="4917251"/>
            <a:ext cx="1389196" cy="5110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261213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V="1">
            <a:off x="7261213" y="3709474"/>
            <a:ext cx="0" cy="690942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72088" y="312527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193748" y="517746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14039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59645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814990" y="568507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76" idx="1"/>
            <a:endCxn id="41" idx="3"/>
          </p:cNvCxnSpPr>
          <p:nvPr/>
        </p:nvCxnSpPr>
        <p:spPr>
          <a:xfrm flipH="1">
            <a:off x="8134805" y="5428311"/>
            <a:ext cx="1058943" cy="5076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2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7</cp:revision>
  <dcterms:created xsi:type="dcterms:W3CDTF">2019-01-17T01:22:03Z</dcterms:created>
  <dcterms:modified xsi:type="dcterms:W3CDTF">2019-01-25T01:27:42Z</dcterms:modified>
</cp:coreProperties>
</file>