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42" r:id="rId10"/>
    <p:sldId id="316" r:id="rId11"/>
    <p:sldId id="315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59" r:id="rId21"/>
    <p:sldId id="326" r:id="rId22"/>
    <p:sldId id="344" r:id="rId23"/>
    <p:sldId id="328" r:id="rId24"/>
    <p:sldId id="346" r:id="rId25"/>
    <p:sldId id="343" r:id="rId26"/>
    <p:sldId id="345" r:id="rId27"/>
    <p:sldId id="330" r:id="rId28"/>
    <p:sldId id="340" r:id="rId29"/>
    <p:sldId id="350" r:id="rId30"/>
    <p:sldId id="349" r:id="rId31"/>
    <p:sldId id="341" r:id="rId32"/>
    <p:sldId id="347" r:id="rId33"/>
    <p:sldId id="348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/>
    <p:restoredTop sz="94586"/>
  </p:normalViewPr>
  <p:slideViewPr>
    <p:cSldViewPr snapToGrid="0" snapToObjects="1">
      <p:cViewPr>
        <p:scale>
          <a:sx n="94" d="100"/>
          <a:sy n="94" d="100"/>
        </p:scale>
        <p:origin x="10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/ref/models/fields</a:t>
            </a:r>
            <a:r>
              <a:rPr lang="en-US" dirty="0"/>
              <a:t>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/3.0/ref/models/fields</a:t>
            </a:r>
            <a:r>
              <a:rPr lang="en-US" dirty="0"/>
              <a:t>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Loading from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 smtClean="0"/>
              <a:t>django-extensions.readthedocs.io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/latest/</a:t>
            </a:r>
            <a:r>
              <a:rPr lang="en-US" dirty="0" err="1" smtClean="0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From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 smtClean="0"/>
              <a:t>Sometimes we need to pre-load data into our Django database</a:t>
            </a:r>
          </a:p>
          <a:p>
            <a:r>
              <a:rPr lang="en-US" dirty="0" smtClean="0"/>
              <a:t>This data might come from an API or file</a:t>
            </a:r>
          </a:p>
          <a:p>
            <a:r>
              <a:rPr lang="en-US" dirty="0" smtClean="0"/>
              <a:t>We need to write a Python program to function like the Django shell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Menlo" charset="0"/>
              </a:rPr>
              <a:t>cats</a:t>
            </a:r>
            <a:r>
              <a:rPr lang="en-US" sz="1600" dirty="0" smtClean="0">
                <a:solidFill>
                  <a:srgbClr val="FFFF00"/>
                </a:solidFill>
                <a:latin typeface="Menlo" charset="0"/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 smtClean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 smtClean="0">
                <a:latin typeface="Menlo" charset="0"/>
              </a:rPr>
              <a:t>Name,Breed,Weight</a:t>
            </a:r>
            <a:endParaRPr lang="en-US" sz="1600" dirty="0" smtClean="0">
              <a:latin typeface="Menlo" charset="0"/>
            </a:endParaRPr>
          </a:p>
          <a:p>
            <a:r>
              <a:rPr lang="en-US" sz="1600" dirty="0" smtClean="0">
                <a:latin typeface="Menlo" charset="0"/>
              </a:rPr>
              <a:t>Abby,Sphinx,6.4</a:t>
            </a:r>
          </a:p>
          <a:p>
            <a:r>
              <a:rPr lang="en-US" sz="1600" dirty="0" smtClean="0">
                <a:latin typeface="Menlo" charset="0"/>
              </a:rPr>
              <a:t>Annie,Burmese,7.6</a:t>
            </a:r>
          </a:p>
          <a:p>
            <a:r>
              <a:rPr lang="en-US" sz="1600" dirty="0" smtClean="0">
                <a:latin typeface="Menlo" charset="0"/>
              </a:rPr>
              <a:t>Ash,Manx,7.8</a:t>
            </a:r>
          </a:p>
          <a:p>
            <a:r>
              <a:rPr lang="en-US" sz="1600" dirty="0" smtClean="0">
                <a:latin typeface="Menlo" charset="0"/>
              </a:rPr>
              <a:t>Athena,Manx,8.9</a:t>
            </a:r>
            <a:endParaRPr lang="en-US" sz="1600" dirty="0">
              <a:latin typeface="Menlo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cats/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django</a:t>
            </a:r>
            <a:r>
              <a:rPr lang="en-US" dirty="0" smtClean="0"/>
              <a:t>-extensions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Library/Frameworks/</a:t>
            </a:r>
            <a:r>
              <a:rPr lang="en-US" sz="1700" dirty="0" err="1" smtClean="0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 smtClean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7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7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Note that this </a:t>
            </a:r>
            <a:r>
              <a:rPr lang="en-US" dirty="0"/>
              <a:t>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Extensions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Include Extensions in Project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scripts folder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touch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File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dj4e-samples</a:t>
            </a:r>
            <a:r>
              <a:rPr lang="en-US" sz="2000" dirty="0" smtClean="0">
                <a:solidFill>
                  <a:srgbClr val="00FDFF"/>
                </a:solidFill>
                <a:latin typeface="Menlo" charset="0"/>
              </a:rPr>
              <a:t>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scripts/</a:t>
            </a:r>
            <a:r>
              <a:rPr lang="en-US" dirty="0" err="1" smtClean="0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1604</TotalTime>
  <Words>2547</Words>
  <Application>Microsoft Macintosh PowerPoint</Application>
  <PresentationFormat>Widescreen</PresentationFormat>
  <Paragraphs>1087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116</cp:revision>
  <dcterms:created xsi:type="dcterms:W3CDTF">2019-01-19T02:12:54Z</dcterms:created>
  <dcterms:modified xsi:type="dcterms:W3CDTF">2021-01-04T21:21:07Z</dcterms:modified>
</cp:coreProperties>
</file>