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8" r:id="rId15"/>
    <p:sldId id="339" r:id="rId16"/>
    <p:sldId id="340" r:id="rId17"/>
    <p:sldId id="341" r:id="rId18"/>
    <p:sldId id="342" r:id="rId19"/>
    <p:sldId id="343" r:id="rId20"/>
    <p:sldId id="33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8"/>
    <p:restoredTop sz="94586"/>
  </p:normalViewPr>
  <p:slideViewPr>
    <p:cSldViewPr snapToGrid="0" snapToObjects="1">
      <p:cViewPr>
        <p:scale>
          <a:sx n="89" d="100"/>
          <a:sy n="8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</a:t>
            </a:r>
            <a:r>
              <a:rPr lang="pl-PL" dirty="0" smtClean="0">
                <a:latin typeface="Menlo" charset="0"/>
              </a:rPr>
              <a:t>"</a:t>
            </a:r>
            <a:r>
              <a:rPr lang="pl-PL" dirty="0" err="1" smtClean="0">
                <a:latin typeface="Menlo" charset="0"/>
              </a:rPr>
              <a:t>users_user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523" y="1721912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731870"/>
            <a:ext cx="46281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bookmany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dirty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2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4" idx="3"/>
            <a:endCxn id="13" idx="2"/>
          </p:cNvCxnSpPr>
          <p:nvPr/>
        </p:nvCxnSpPr>
        <p:spPr>
          <a:xfrm flipV="1">
            <a:off x="9815644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4" idx="2"/>
          </p:cNvCxnSpPr>
          <p:nvPr/>
        </p:nvCxnSpPr>
        <p:spPr>
          <a:xfrm flipV="1">
            <a:off x="8664626" y="3966793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'users':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users.0001_initial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1030</Words>
  <Application>Microsoft Macintosh PowerPoint</Application>
  <PresentationFormat>Widescreen</PresentationFormat>
  <Paragraphs>362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Menlo-Bold</vt:lpstr>
      <vt:lpstr>Menlo-Regular</vt:lpstr>
      <vt:lpstr>ＭＳ Ｐゴシック</vt:lpstr>
      <vt:lpstr>ヒラギノ角ゴ ProN W3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63</cp:revision>
  <dcterms:created xsi:type="dcterms:W3CDTF">2019-01-19T02:12:54Z</dcterms:created>
  <dcterms:modified xsi:type="dcterms:W3CDTF">2019-09-26T01:30:45Z</dcterms:modified>
</cp:coreProperties>
</file>