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8" r:id="rId2"/>
    <p:sldId id="312" r:id="rId3"/>
    <p:sldId id="351" r:id="rId4"/>
    <p:sldId id="358" r:id="rId5"/>
    <p:sldId id="352" r:id="rId6"/>
    <p:sldId id="353" r:id="rId7"/>
    <p:sldId id="354" r:id="rId8"/>
    <p:sldId id="355" r:id="rId9"/>
    <p:sldId id="356" r:id="rId10"/>
    <p:sldId id="357" r:id="rId11"/>
    <p:sldId id="274" r:id="rId12"/>
    <p:sldId id="304" r:id="rId13"/>
    <p:sldId id="305" r:id="rId14"/>
    <p:sldId id="306" r:id="rId15"/>
    <p:sldId id="284" r:id="rId16"/>
    <p:sldId id="342" r:id="rId17"/>
    <p:sldId id="316" r:id="rId18"/>
    <p:sldId id="315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59" r:id="rId28"/>
    <p:sldId id="326" r:id="rId29"/>
    <p:sldId id="344" r:id="rId30"/>
    <p:sldId id="328" r:id="rId31"/>
    <p:sldId id="346" r:id="rId32"/>
    <p:sldId id="343" r:id="rId33"/>
    <p:sldId id="345" r:id="rId34"/>
    <p:sldId id="330" r:id="rId35"/>
    <p:sldId id="340" r:id="rId36"/>
    <p:sldId id="350" r:id="rId37"/>
    <p:sldId id="349" r:id="rId38"/>
    <p:sldId id="341" r:id="rId39"/>
    <p:sldId id="347" r:id="rId40"/>
    <p:sldId id="348" r:id="rId41"/>
    <p:sldId id="311" r:id="rId42"/>
    <p:sldId id="27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4586"/>
  </p:normalViewPr>
  <p:slideViewPr>
    <p:cSldViewPr snapToGrid="0" snapToObjects="1">
      <p:cViewPr>
        <p:scale>
          <a:sx n="71" d="100"/>
          <a:sy n="71" d="100"/>
        </p:scale>
        <p:origin x="15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41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</a:t>
            </a:r>
            <a:r>
              <a:rPr lang="en-US" dirty="0" err="1" smtClean="0"/>
              <a:t>forgign</a:t>
            </a:r>
            <a:r>
              <a:rPr lang="en-US" dirty="0" smtClean="0"/>
              <a:t>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2514</Words>
  <Application>Microsoft Macintosh PowerPoint</Application>
  <PresentationFormat>Widescreen</PresentationFormat>
  <Paragraphs>1103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Cabin</vt:lpstr>
      <vt:lpstr>Calibri</vt:lpstr>
      <vt:lpstr>Calibri Light</vt:lpstr>
      <vt:lpstr>Courier</vt:lpstr>
      <vt:lpstr>Gill Sans</vt:lpstr>
      <vt:lpstr>Helvetica</vt:lpstr>
      <vt:lpstr>Mangal</vt:lpstr>
      <vt:lpstr>Menlo-Bold</vt:lpstr>
      <vt:lpstr>Menlo-Regular</vt:lpstr>
      <vt:lpstr>ＭＳ Ｐゴシック</vt:lpstr>
      <vt:lpstr>ヒラギノ角ゴ ProN W3</vt:lpstr>
      <vt:lpstr>Office Theme</vt:lpstr>
      <vt:lpstr>Data Modelling One to Many</vt:lpstr>
      <vt:lpstr>PowerPoint Presentation</vt:lpstr>
      <vt:lpstr>Models, Migrations, and Database Tables</vt:lpstr>
      <vt:lpstr>From Model to Database</vt:lpstr>
      <vt:lpstr>Migrations: From Model to Database</vt:lpstr>
      <vt:lpstr>makemigrations</vt:lpstr>
      <vt:lpstr>migrate</vt:lpstr>
      <vt:lpstr>Re-running makemigrate</vt:lpstr>
      <vt:lpstr>Re-running migrate from scratch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110</cp:revision>
  <dcterms:created xsi:type="dcterms:W3CDTF">2019-01-19T02:12:54Z</dcterms:created>
  <dcterms:modified xsi:type="dcterms:W3CDTF">2019-09-26T01:30:52Z</dcterms:modified>
</cp:coreProperties>
</file>