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49" r:id="rId38"/>
    <p:sldId id="317" r:id="rId39"/>
    <p:sldId id="281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8"/>
    <p:restoredTop sz="94586"/>
  </p:normalViewPr>
  <p:slideViewPr>
    <p:cSldViewPr snapToGrid="0" snapToObjects="1">
      <p:cViewPr>
        <p:scale>
          <a:sx n="89" d="100"/>
          <a:sy n="8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3" idx="2"/>
          </p:cNvCxnSpPr>
          <p:nvPr/>
        </p:nvCxnSpPr>
        <p:spPr>
          <a:xfrm flipV="1">
            <a:off x="9813128" y="3421029"/>
            <a:ext cx="960456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124" y="117157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# Save the Data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# Save the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b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396931" y="4894450"/>
            <a:ext cx="3346644" cy="1220600"/>
          </a:xfrm>
          <a:custGeom>
            <a:avLst/>
            <a:gdLst>
              <a:gd name="connsiteX0" fmla="*/ 3346644 w 3346644"/>
              <a:gd name="connsiteY0" fmla="*/ 706250 h 1220600"/>
              <a:gd name="connsiteX1" fmla="*/ 1089219 w 3346644"/>
              <a:gd name="connsiteY1" fmla="*/ 20450 h 1220600"/>
              <a:gd name="connsiteX2" fmla="*/ 3369 w 3346644"/>
              <a:gd name="connsiteY2" fmla="*/ 234763 h 1220600"/>
              <a:gd name="connsiteX3" fmla="*/ 803469 w 3346644"/>
              <a:gd name="connsiteY3" fmla="*/ 791975 h 1220600"/>
              <a:gd name="connsiteX4" fmla="*/ 2289369 w 3346644"/>
              <a:gd name="connsiteY4" fmla="*/ 1220600 h 122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6644" h="1220600">
                <a:moveTo>
                  <a:pt x="3346644" y="706250"/>
                </a:moveTo>
                <a:cubicBezTo>
                  <a:pt x="2496537" y="402640"/>
                  <a:pt x="1646431" y="99031"/>
                  <a:pt x="1089219" y="20450"/>
                </a:cubicBezTo>
                <a:cubicBezTo>
                  <a:pt x="532007" y="-58131"/>
                  <a:pt x="50994" y="106175"/>
                  <a:pt x="3369" y="234763"/>
                </a:cubicBezTo>
                <a:cubicBezTo>
                  <a:pt x="-44256" y="363350"/>
                  <a:pt x="422469" y="627669"/>
                  <a:pt x="803469" y="791975"/>
                </a:cubicBezTo>
                <a:cubicBezTo>
                  <a:pt x="1184469" y="956281"/>
                  <a:pt x="2289369" y="1220600"/>
                  <a:pt x="2289369" y="122060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85800" y="4772025"/>
            <a:ext cx="4600575" cy="1671638"/>
          </a:xfrm>
          <a:custGeom>
            <a:avLst/>
            <a:gdLst>
              <a:gd name="connsiteX0" fmla="*/ 4600575 w 4600575"/>
              <a:gd name="connsiteY0" fmla="*/ 1671638 h 1671638"/>
              <a:gd name="connsiteX1" fmla="*/ 1143000 w 4600575"/>
              <a:gd name="connsiteY1" fmla="*/ 1228725 h 1671638"/>
              <a:gd name="connsiteX2" fmla="*/ 0 w 4600575"/>
              <a:gd name="connsiteY2" fmla="*/ 0 h 167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0575" h="1671638">
                <a:moveTo>
                  <a:pt x="4600575" y="1671638"/>
                </a:moveTo>
                <a:cubicBezTo>
                  <a:pt x="3255169" y="1589484"/>
                  <a:pt x="1909763" y="1507331"/>
                  <a:pt x="1143000" y="1228725"/>
                </a:cubicBezTo>
                <a:cubicBezTo>
                  <a:pt x="376237" y="950119"/>
                  <a:pt x="0" y="0"/>
                  <a:pt x="0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97942" y="568145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564" y="3149940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90931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# Save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 Data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    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71450" cy="1267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329363" y="4730026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Django CSRF in </a:t>
            </a:r>
            <a:r>
              <a:rPr lang="en-US" smtClean="0"/>
              <a:t>HTML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2012" y="2214563"/>
            <a:ext cx="10710625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action="" method="post"&gt;		</a:t>
            </a:r>
            <a:endParaRPr lang="en-US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input type="hidden" name="</a:t>
            </a:r>
            <a:r>
              <a:rPr lang="en-US" b="1" dirty="0" err="1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 value</a:t>
            </a:r>
            <a:r>
              <a:rPr lang="en-US" b="1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="mzuvSAjCqJ2N61cX6m17t1jBvqULLbavAMZYoIgM1DQpRZFZFaRLzm3GrBukk95P</a:t>
            </a:r>
            <a:r>
              <a:rPr lang="en-US" b="1" dirty="0" smtClean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en-US" b="1" dirty="0">
              <a:solidFill>
                <a:schemeClr val="accent4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&gt;&lt;label for="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"&gt;Name:&lt;/label&gt;&lt;/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td&gt;&lt;input type="text" name="name" value="Tabby"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maxlength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="200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 id="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id_name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&gt;&lt;td&gt;&amp;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nbsp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;&lt;/td&gt;&lt;td&gt;&lt;span class="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helptext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"&gt;Enter an item&lt;/span&gt;&lt;/td&gt;&lt;/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type="submit" value="Submit"&gt;	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	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1855</Words>
  <Application>Microsoft Macintosh PowerPoint</Application>
  <PresentationFormat>Widescreen</PresentationFormat>
  <Paragraphs>392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Django CSRF in HTML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99</cp:revision>
  <dcterms:created xsi:type="dcterms:W3CDTF">2019-01-19T02:12:54Z</dcterms:created>
  <dcterms:modified xsi:type="dcterms:W3CDTF">2019-09-26T01:28:54Z</dcterms:modified>
</cp:coreProperties>
</file>