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4" r:id="rId12"/>
    <p:sldId id="305" r:id="rId13"/>
    <p:sldId id="309" r:id="rId14"/>
    <p:sldId id="303" r:id="rId15"/>
    <p:sldId id="295" r:id="rId16"/>
    <p:sldId id="296" r:id="rId17"/>
    <p:sldId id="306" r:id="rId18"/>
    <p:sldId id="290" r:id="rId19"/>
    <p:sldId id="291" r:id="rId20"/>
    <p:sldId id="297" r:id="rId21"/>
    <p:sldId id="298" r:id="rId22"/>
    <p:sldId id="301" r:id="rId23"/>
    <p:sldId id="302" r:id="rId24"/>
    <p:sldId id="308" r:id="rId25"/>
    <p:sldId id="30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4"/>
    <p:restoredTop sz="94586"/>
  </p:normalViewPr>
  <p:slideViewPr>
    <p:cSldViewPr snapToGrid="0" snapToObjects="1">
      <p:cViewPr varScale="1">
        <p:scale>
          <a:sx n="89" d="100"/>
          <a:sy n="89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in/?next=/authz/ope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out/?next=/authz/ope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s/logout/?next=/authz/open" TargetMode="External"/><Relationship Id="rId4" Type="http://schemas.openxmlformats.org/officeDocument/2006/relationships/hyperlink" Target="http://localhost:8000/authz/open" TargetMode="External"/><Relationship Id="rId5" Type="http://schemas.openxmlformats.org/officeDocument/2006/relationships/hyperlink" Target="http://localhost:8000/authz/apereo" TargetMode="External"/><Relationship Id="rId6" Type="http://schemas.openxmlformats.org/officeDocument/2006/relationships/hyperlink" Target="http://localhost:8000/authz/manual" TargetMode="External"/><Relationship Id="rId7" Type="http://schemas.openxmlformats.org/officeDocument/2006/relationships/hyperlink" Target="http://localhost:8000/authz/protect" TargetMode="External"/><Relationship Id="rId8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ope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pyth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/ logout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 smtClean="0"/>
              <a:t>The "next=" parameter tells login or logout  where to </a:t>
            </a:r>
            <a:r>
              <a:rPr lang="en-US" i="1" dirty="0" smtClean="0">
                <a:solidFill>
                  <a:srgbClr val="FFFF00"/>
                </a:solidFill>
              </a:rPr>
              <a:t>redirect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677" y="1027946"/>
            <a:ext cx="996112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}}"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8130" y="2934140"/>
            <a:ext cx="572197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677" y="37189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%}"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accounts/logout/?next=/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logging out, make sure to set next to a </a:t>
            </a:r>
            <a:r>
              <a:rPr lang="en-US" i="1" dirty="0" err="1" smtClean="0"/>
              <a:t>url</a:t>
            </a:r>
            <a:r>
              <a:rPr lang="en-US" i="1" dirty="0" smtClean="0"/>
              <a:t> that does not require login. If you do </a:t>
            </a:r>
            <a:r>
              <a:rPr lang="mr-IN" i="1" dirty="0" smtClean="0"/>
              <a:t>–</a:t>
            </a:r>
            <a:r>
              <a:rPr lang="en-US" i="1" dirty="0" smtClean="0"/>
              <a:t> the user will be in a frustrating logout / login loop.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r>
              <a:rPr lang="en-US" dirty="0"/>
              <a:t>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470" y="1021516"/>
            <a:ext cx="855239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 b="26264"/>
          <a:stretch/>
        </p:blipFill>
        <p:spPr>
          <a:xfrm>
            <a:off x="7100887" y="3254735"/>
            <a:ext cx="4654597" cy="2873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470" y="44116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873" y="518307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logged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r>
              <a:rPr lang="en-US" dirty="0" smtClean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 smtClean="0"/>
              <a:t>Accessing user </a:t>
            </a:r>
            <a:r>
              <a:rPr lang="en-US" dirty="0" smtClean="0"/>
              <a:t>data in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views need to make sure that someone is logged in before performing some operation that depends on the </a:t>
            </a:r>
            <a:r>
              <a:rPr lang="en-US" dirty="0" err="1" smtClean="0">
                <a:solidFill>
                  <a:srgbClr val="FFFF00"/>
                </a:solidFill>
              </a:rPr>
              <a:t>request.user</a:t>
            </a:r>
            <a:r>
              <a:rPr lang="en-US" dirty="0" smtClean="0"/>
              <a:t> data being set</a:t>
            </a:r>
          </a:p>
          <a:p>
            <a:pPr lvl="1"/>
            <a:r>
              <a:rPr lang="en-US" dirty="0" err="1" smtClean="0"/>
              <a:t>request.user.id</a:t>
            </a:r>
            <a:endParaRPr lang="en-US" dirty="0" smtClean="0"/>
          </a:p>
          <a:p>
            <a:pPr lvl="1"/>
            <a:r>
              <a:rPr lang="en-US" dirty="0" err="1" smtClean="0"/>
              <a:t>request.user.email</a:t>
            </a:r>
            <a:endParaRPr lang="en-US" dirty="0" smtClean="0"/>
          </a:p>
          <a:p>
            <a:r>
              <a:rPr lang="en-US" dirty="0" smtClean="0"/>
              <a:t>You could check </a:t>
            </a:r>
            <a:r>
              <a:rPr lang="en-US" dirty="0" err="1" smtClean="0">
                <a:solidFill>
                  <a:srgbClr val="FFFF00"/>
                </a:solidFill>
              </a:rPr>
              <a:t>user.is_authenticated</a:t>
            </a:r>
            <a:r>
              <a:rPr lang="en-US" dirty="0" smtClean="0"/>
              <a:t> at the beginning of each view and if the user is not logged, redirect them to reverse('login') with the appropriate next= parameter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r>
              <a:rPr lang="en-US" dirty="0"/>
              <a:t>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054478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smtClean="0"/>
              <a:t>3.0</a:t>
            </a:r>
            <a:r>
              <a:rPr lang="en-US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r>
              <a:rPr lang="en-US" dirty="0"/>
              <a:t>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Setting up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>
                <a:solidFill>
                  <a:srgbClr val="FFFF00"/>
                </a:solidFill>
              </a:rPr>
              <a:t>django.contrib.auth</a:t>
            </a:r>
            <a:r>
              <a:rPr lang="en-US" dirty="0" smtClean="0"/>
              <a:t> entries to </a:t>
            </a:r>
            <a:r>
              <a:rPr lang="en-US" dirty="0" smtClean="0">
                <a:solidFill>
                  <a:srgbClr val="00FDFF"/>
                </a:solidFill>
              </a:rPr>
              <a:t>INSTALLED_APPS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DFF"/>
                </a:solidFill>
              </a:rPr>
              <a:t>urlpatterns</a:t>
            </a:r>
            <a:endParaRPr lang="en-US" dirty="0" smtClean="0">
              <a:solidFill>
                <a:srgbClr val="00FDFF"/>
              </a:solidFill>
            </a:endParaRPr>
          </a:p>
          <a:p>
            <a:r>
              <a:rPr lang="en-US" dirty="0" smtClean="0"/>
              <a:t>Create a template named '</a:t>
            </a:r>
            <a:r>
              <a:rPr lang="en-US" dirty="0" smtClean="0">
                <a:solidFill>
                  <a:srgbClr val="FFFF00"/>
                </a:solidFill>
              </a:rPr>
              <a:t>registration/</a:t>
            </a:r>
            <a:r>
              <a:rPr lang="en-US" dirty="0" err="1" smtClean="0">
                <a:solidFill>
                  <a:srgbClr val="FFFF00"/>
                </a:solidFill>
              </a:rPr>
              <a:t>login.html</a:t>
            </a:r>
            <a:r>
              <a:rPr lang="en-US" dirty="0" smtClean="0"/>
              <a:t>'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urls</a:t>
            </a:r>
            <a:r>
              <a:rPr lang="en-US" dirty="0" smtClean="0"/>
              <a:t> for login and logout using </a:t>
            </a:r>
            <a:r>
              <a:rPr lang="en-US" dirty="0" smtClean="0">
                <a:solidFill>
                  <a:srgbClr val="FFFF00"/>
                </a:solidFill>
              </a:rPr>
              <a:t>reverse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reverse_lazy</a:t>
            </a:r>
            <a:r>
              <a:rPr lang="en-US" dirty="0" smtClean="0"/>
              <a:t>, or the 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 smtClean="0"/>
              <a:t>Add the "</a:t>
            </a:r>
            <a:r>
              <a:rPr lang="en-US" dirty="0" smtClean="0">
                <a:solidFill>
                  <a:srgbClr val="FF40FF"/>
                </a:solidFill>
              </a:rPr>
              <a:t>next=</a:t>
            </a:r>
            <a:r>
              <a:rPr lang="en-US" dirty="0" smtClean="0"/>
              <a:t>" parameter to those URLs to bring the user back to a page after successful login or logout</a:t>
            </a:r>
          </a:p>
          <a:p>
            <a:r>
              <a:rPr lang="en-US" dirty="0" smtClean="0"/>
              <a:t>Add </a:t>
            </a:r>
            <a:r>
              <a:rPr lang="en-US" dirty="0" err="1" smtClean="0">
                <a:solidFill>
                  <a:srgbClr val="00FDFF"/>
                </a:solidFill>
              </a:rPr>
              <a:t>LoginRequiredMixin</a:t>
            </a:r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lang="en-US" dirty="0" smtClean="0"/>
              <a:t>to views that can only be accessed  by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Wiping out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</a:t>
            </a:r>
            <a:r>
              <a:rPr lang="en-US" dirty="0" smtClean="0">
                <a:solidFill>
                  <a:srgbClr val="FFFF00"/>
                </a:solidFill>
              </a:rPr>
              <a:t>"/admin</a:t>
            </a:r>
            <a:r>
              <a:rPr lang="en-US" dirty="0" smtClean="0"/>
              <a:t>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</a:t>
            </a:r>
            <a:r>
              <a:rPr lang="en-US" smtClean="0"/>
              <a:t>adds data to </a:t>
            </a:r>
            <a:r>
              <a:rPr lang="en-US" dirty="0" smtClean="0"/>
              <a:t>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docs.djangoproject.com</a:t>
            </a:r>
            <a:r>
              <a:rPr lang="en-US" dirty="0" smtClean="0"/>
              <a:t>/</a:t>
            </a:r>
            <a:r>
              <a:rPr lang="en-US" dirty="0" err="1" smtClean="0"/>
              <a:t>en</a:t>
            </a:r>
            <a:r>
              <a:rPr lang="en-US" dirty="0" smtClean="0"/>
              <a:t>/</a:t>
            </a:r>
            <a:r>
              <a:rPr lang="hr-HR" dirty="0" smtClean="0"/>
              <a:t>3.0</a:t>
            </a:r>
            <a:r>
              <a:rPr lang="en-US" dirty="0" smtClean="0"/>
              <a:t>/topics/</a:t>
            </a:r>
            <a:r>
              <a:rPr lang="en-US" dirty="0" err="1" smtClean="0"/>
              <a:t>auth</a:t>
            </a:r>
            <a:r>
              <a:rPr lang="en-US" dirty="0" smtClean="0"/>
              <a:t>/default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</TotalTime>
  <Words>1862</Words>
  <Application>Microsoft Macintosh PowerPoint</Application>
  <PresentationFormat>Widescreen</PresentationFormat>
  <Paragraphs>310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Times</vt:lpstr>
      <vt:lpstr>ヒラギノ角ゴ ProN W3</vt:lpstr>
      <vt:lpstr>Office Theme</vt:lpstr>
      <vt:lpstr>Login and Logout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121</cp:revision>
  <dcterms:created xsi:type="dcterms:W3CDTF">2019-01-19T02:12:54Z</dcterms:created>
  <dcterms:modified xsi:type="dcterms:W3CDTF">2020-01-20T08:36:44Z</dcterms:modified>
</cp:coreProperties>
</file>