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Model View Controller (MVC)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 smtClean="0"/>
              <a:t>Retrieve any needed data</a:t>
            </a:r>
          </a:p>
          <a:p>
            <a:pPr marL="385365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510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43</cp:revision>
  <dcterms:created xsi:type="dcterms:W3CDTF">2019-01-19T02:12:54Z</dcterms:created>
  <dcterms:modified xsi:type="dcterms:W3CDTF">2019-02-01T14:25:47Z</dcterms:modified>
</cp:coreProperties>
</file>