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82" r:id="rId3"/>
    <p:sldId id="28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Templates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Organize 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385365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385365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165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Calibri Light</vt:lpstr>
      <vt:lpstr>Gill Sans</vt:lpstr>
      <vt:lpstr>Helvetica</vt:lpstr>
      <vt:lpstr>ＭＳ Ｐゴシック</vt:lpstr>
      <vt:lpstr>ヒラギノ角ゴ ProN W3</vt:lpstr>
      <vt:lpstr>Arial</vt:lpstr>
      <vt:lpstr>Office Theme</vt:lpstr>
      <vt:lpstr>Templates</vt:lpstr>
      <vt:lpstr>Templates Organize Our HTML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45</cp:revision>
  <dcterms:created xsi:type="dcterms:W3CDTF">2019-01-19T02:12:54Z</dcterms:created>
  <dcterms:modified xsi:type="dcterms:W3CDTF">2019-02-01T14:26:34Z</dcterms:modified>
</cp:coreProperties>
</file>