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8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0"/>
    <a:srgbClr val="00FDFF"/>
    <a:srgbClr val="D7AC08"/>
    <a:srgbClr val="00FF00"/>
    <a:srgbClr val="FF40FF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586"/>
  </p:normalViewPr>
  <p:slideViewPr>
    <p:cSldViewPr snapToGrid="0" snapToObjects="1">
      <p:cViewPr>
        <p:scale>
          <a:sx n="89" d="100"/>
          <a:sy n="89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1/31/19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1704"/>
            <a:ext cx="12191980" cy="6857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err="1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WGSIConfig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Routing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G</a:t>
            </a:r>
          </a:p>
          <a:p>
            <a:pPr algn="ctr"/>
            <a:r>
              <a:rPr lang="en-US" dirty="0" smtClean="0"/>
              <a:t>I</a:t>
            </a:r>
          </a:p>
          <a:p>
            <a:pPr algn="ctr"/>
            <a:r>
              <a:rPr lang="en-US" dirty="0" smtClean="0"/>
              <a:t>N</a:t>
            </a:r>
            <a:br>
              <a:rPr lang="en-US" dirty="0" smtClean="0"/>
            </a:br>
            <a:r>
              <a:rPr lang="en-US" dirty="0" smtClean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Models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497" y="2609953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8" idx="2"/>
          </p:cNvCxnSpPr>
          <p:nvPr/>
        </p:nvCxnSpPr>
        <p:spPr>
          <a:xfrm flipV="1">
            <a:off x="691404" y="1668102"/>
            <a:ext cx="345527" cy="13845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669158" y="3052660"/>
            <a:ext cx="409604" cy="4049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92725" y="1396262"/>
            <a:ext cx="688412" cy="2718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64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469</TotalTime>
  <Words>29</Words>
  <Application>Microsoft Macintosh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44</cp:revision>
  <dcterms:created xsi:type="dcterms:W3CDTF">2019-01-19T02:12:54Z</dcterms:created>
  <dcterms:modified xsi:type="dcterms:W3CDTF">2019-02-01T02:13:03Z</dcterms:modified>
</cp:coreProperties>
</file>