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4" r:id="rId14"/>
    <p:sldId id="33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CREATE TABLE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id INTEGER NOT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625</Words>
  <Application>Microsoft Macintosh PowerPoint</Application>
  <PresentationFormat>Widescreen</PresentationFormat>
  <Paragraphs>226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Demo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41</cp:revision>
  <dcterms:created xsi:type="dcterms:W3CDTF">2019-01-19T02:12:54Z</dcterms:created>
  <dcterms:modified xsi:type="dcterms:W3CDTF">2019-01-25T18:52:08Z</dcterms:modified>
</cp:coreProperties>
</file>