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8" r:id="rId2"/>
    <p:sldId id="337" r:id="rId3"/>
    <p:sldId id="324" r:id="rId4"/>
    <p:sldId id="335" r:id="rId5"/>
    <p:sldId id="32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33" r:id="rId21"/>
    <p:sldId id="33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8"/>
    <p:restoredTop sz="94586"/>
  </p:normalViewPr>
  <p:slideViewPr>
    <p:cSldViewPr snapToGrid="0" snapToObjects="1">
      <p:cViewPr>
        <p:scale>
          <a:sx n="89" d="100"/>
          <a:sy n="89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488" y="1690688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User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</a:t>
            </a:r>
            <a:r>
              <a:rPr lang="pl-PL" dirty="0" smtClean="0">
                <a:latin typeface="Menlo" charset="0"/>
              </a:rPr>
              <a:t>"</a:t>
            </a:r>
            <a:r>
              <a:rPr lang="pl-PL" dirty="0" err="1" smtClean="0">
                <a:latin typeface="Menlo" charset="0"/>
              </a:rPr>
              <a:t>users_user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060286" y="5640389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Models, Migrations, and Database 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makemigrations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command reads all the 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r>
              <a:rPr lang="en-US" dirty="0" smtClean="0"/>
              <a:t> files in all the applications, end creates / evolves the migration files</a:t>
            </a:r>
          </a:p>
          <a:p>
            <a:r>
              <a:rPr lang="en-US" dirty="0" smtClean="0"/>
              <a:t>Guided by the applications listed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Migrations are portable across databases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migrate </a:t>
            </a:r>
            <a:r>
              <a:rPr lang="en-US" dirty="0" smtClean="0"/>
              <a:t>command reads all the </a:t>
            </a:r>
            <a:r>
              <a:rPr lang="en-US" dirty="0" smtClean="0">
                <a:solidFill>
                  <a:srgbClr val="FFFF00"/>
                </a:solidFill>
              </a:rPr>
              <a:t>migrations</a:t>
            </a:r>
            <a:r>
              <a:rPr lang="en-US" dirty="0" smtClean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</a:t>
            </a:r>
            <a:r>
              <a:rPr lang="en-US" dirty="0" err="1" smtClean="0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Menlo-Bold" charset="0"/>
              </a:rPr>
              <a:t>':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Menlo-Bold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to book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migrate from scratch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'users':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users.0001_initial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smtClean="0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  <a:endParaRPr lang="en-US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</TotalTime>
  <Words>1034</Words>
  <Application>Microsoft Macintosh PowerPoint</Application>
  <PresentationFormat>Widescreen</PresentationFormat>
  <Paragraphs>364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Menlo-Bold</vt:lpstr>
      <vt:lpstr>Menlo-Regular</vt:lpstr>
      <vt:lpstr>ＭＳ Ｐゴシック</vt:lpstr>
      <vt:lpstr>ヒラギノ角ゴ ProN W3</vt:lpstr>
      <vt:lpstr>Arial</vt:lpstr>
      <vt:lpstr>Office Theme</vt:lpstr>
      <vt:lpstr>Simple Django Models</vt:lpstr>
      <vt:lpstr>PowerPoint Presentation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Demo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61</cp:revision>
  <dcterms:created xsi:type="dcterms:W3CDTF">2019-01-19T02:12:54Z</dcterms:created>
  <dcterms:modified xsi:type="dcterms:W3CDTF">2019-09-20T16:33:32Z</dcterms:modified>
</cp:coreProperties>
</file>