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4"/>
    <p:restoredTop sz="94586"/>
  </p:normalViewPr>
  <p:slideViewPr>
    <p:cSldViewPr snapToGrid="0" snapToObjects="1">
      <p:cViewPr>
        <p:scale>
          <a:sx n="122" d="100"/>
          <a:sy n="122" d="100"/>
        </p:scale>
        <p:origin x="1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6682371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984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98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89935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9935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155896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32795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7674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1133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6776613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6776613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6776613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6776613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550733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148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02592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02592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64055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550733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233274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233274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3096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444796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739030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stCxn id="48" idx="3"/>
            <a:endCxn id="9" idx="1"/>
          </p:cNvCxnSpPr>
          <p:nvPr/>
        </p:nvCxnSpPr>
        <p:spPr>
          <a:xfrm>
            <a:off x="1373580" y="1521653"/>
            <a:ext cx="4316355" cy="96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2370929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71328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6825708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6858006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6858006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8764611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83847" y="1657573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5168" y="1385733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>
            <a:stCxn id="76" idx="1"/>
            <a:endCxn id="14" idx="2"/>
          </p:cNvCxnSpPr>
          <p:nvPr/>
        </p:nvCxnSpPr>
        <p:spPr>
          <a:xfrm flipH="1" flipV="1">
            <a:off x="8480502" y="3966793"/>
            <a:ext cx="752594" cy="148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257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63</cp:revision>
  <dcterms:created xsi:type="dcterms:W3CDTF">2019-01-19T02:12:54Z</dcterms:created>
  <dcterms:modified xsi:type="dcterms:W3CDTF">2021-02-05T19:24:59Z</dcterms:modified>
</cp:coreProperties>
</file>