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84" r:id="rId2"/>
    <p:sldId id="286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42"/>
    <p:restoredTop sz="94586"/>
  </p:normalViewPr>
  <p:slideViewPr>
    <p:cSldViewPr snapToGrid="0" snapToObjects="1">
      <p:cViewPr>
        <p:scale>
          <a:sx n="95" d="100"/>
          <a:sy n="95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10/8/21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10/8/21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3" name="Cloud Callout 72"/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72117" y="249524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087245" y="842005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87245" y="376284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6447196" y="1073122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47196" y="2647231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Can 62"/>
          <p:cNvSpPr/>
          <p:nvPr/>
        </p:nvSpPr>
        <p:spPr>
          <a:xfrm>
            <a:off x="10058985" y="3901185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10190056" y="2875619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66" name="Rounded Rectangle 65"/>
          <p:cNvSpPr/>
          <p:nvPr/>
        </p:nvSpPr>
        <p:spPr>
          <a:xfrm>
            <a:off x="8034004" y="376063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7308394" y="560840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2" idx="1"/>
            <a:endCxn id="66" idx="3"/>
          </p:cNvCxnSpPr>
          <p:nvPr/>
        </p:nvCxnSpPr>
        <p:spPr>
          <a:xfrm flipH="1">
            <a:off x="7533874" y="1582226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8" idx="1"/>
            <a:endCxn id="67" idx="3"/>
          </p:cNvCxnSpPr>
          <p:nvPr/>
        </p:nvCxnSpPr>
        <p:spPr>
          <a:xfrm flipH="1">
            <a:off x="7533874" y="2475348"/>
            <a:ext cx="1891819" cy="688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0" idx="1"/>
            <a:endCxn id="67" idx="3"/>
          </p:cNvCxnSpPr>
          <p:nvPr/>
        </p:nvCxnSpPr>
        <p:spPr>
          <a:xfrm flipH="1">
            <a:off x="7533874" y="3134037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1" idx="1"/>
            <a:endCxn id="67" idx="3"/>
          </p:cNvCxnSpPr>
          <p:nvPr/>
        </p:nvCxnSpPr>
        <p:spPr>
          <a:xfrm flipH="1" flipV="1">
            <a:off x="7533874" y="3164066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307994" y="4224318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8938741" y="1357159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9425693" y="2216930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80" name="Rounded Rectangle 79"/>
          <p:cNvSpPr/>
          <p:nvPr/>
        </p:nvSpPr>
        <p:spPr>
          <a:xfrm>
            <a:off x="8559853" y="3436533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8221316" y="4386560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9307994" y="4903395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7" idx="0"/>
          </p:cNvCxnSpPr>
          <p:nvPr/>
        </p:nvCxnSpPr>
        <p:spPr>
          <a:xfrm>
            <a:off x="6990535" y="2106791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2"/>
          </p:cNvCxnSpPr>
          <p:nvPr/>
        </p:nvCxnSpPr>
        <p:spPr>
          <a:xfrm flipH="1" flipV="1">
            <a:off x="6990535" y="3680900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142673" y="5617838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8202057" y="5654561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496291" y="4371842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528589" y="5401880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7582969" y="4668083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7615267" y="4903395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615267" y="5698121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9521872" y="5868681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0320030" y="4908381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Migrations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0821369" y="5261894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68" idx="3"/>
          </p:cNvCxnSpPr>
          <p:nvPr/>
        </p:nvCxnSpPr>
        <p:spPr>
          <a:xfrm flipH="1" flipV="1">
            <a:off x="10847490" y="4547451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67" idx="3"/>
          </p:cNvCxnSpPr>
          <p:nvPr/>
        </p:nvCxnSpPr>
        <p:spPr>
          <a:xfrm flipH="1">
            <a:off x="7533874" y="2359611"/>
            <a:ext cx="486762" cy="804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8020636" y="2182854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urls.py</a:t>
            </a:r>
            <a:endParaRPr lang="en-US" sz="1600" dirty="0" smtClean="0"/>
          </a:p>
        </p:txBody>
      </p:sp>
      <p:cxnSp>
        <p:nvCxnSpPr>
          <p:cNvPr id="43" name="Straight Arrow Connector 42"/>
          <p:cNvCxnSpPr>
            <a:endCxn id="61" idx="1"/>
          </p:cNvCxnSpPr>
          <p:nvPr/>
        </p:nvCxnSpPr>
        <p:spPr>
          <a:xfrm>
            <a:off x="1337179" y="1543199"/>
            <a:ext cx="5110017" cy="46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2" idx="1"/>
            <a:endCxn id="78" idx="3"/>
          </p:cNvCxnSpPr>
          <p:nvPr/>
        </p:nvCxnSpPr>
        <p:spPr>
          <a:xfrm flipH="1">
            <a:off x="3319006" y="3164066"/>
            <a:ext cx="3128190" cy="135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80" idx="2"/>
          </p:cNvCxnSpPr>
          <p:nvPr/>
        </p:nvCxnSpPr>
        <p:spPr>
          <a:xfrm flipV="1">
            <a:off x="8764655" y="3938219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1"/>
            <a:ext cx="10905066" cy="50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9" y="206660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01137" y="799141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01137" y="333420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61088" y="1030258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Routing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Middle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61088" y="2604367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App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6972877" y="3858321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103948" y="2832755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4947896" y="333199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222286" y="517976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4447766" y="1539362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4447766" y="2471825"/>
            <a:ext cx="2174870" cy="6493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4447766" y="3091173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4447766" y="3121202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6221886" y="4181454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52633" y="1314295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622636" y="2213407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5473745" y="3393669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135208" y="4343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6221886" y="4860531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3904427" y="2063927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3904427" y="3638036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056565" y="5574974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models.py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115949" y="5611697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10183" y="4328978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442481" y="53590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4496861" y="4625219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4529159" y="4860531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4529159" y="5655257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6435764" y="5825817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184" y="206660"/>
            <a:ext cx="2214726" cy="64406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014" y="1809931"/>
            <a:ext cx="1473755" cy="110531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9" idx="1"/>
          </p:cNvCxnSpPr>
          <p:nvPr/>
        </p:nvCxnSpPr>
        <p:spPr>
          <a:xfrm flipV="1">
            <a:off x="785813" y="1547093"/>
            <a:ext cx="2575275" cy="8129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1"/>
          </p:cNvCxnSpPr>
          <p:nvPr/>
        </p:nvCxnSpPr>
        <p:spPr>
          <a:xfrm flipH="1" flipV="1">
            <a:off x="821030" y="2390125"/>
            <a:ext cx="2540058" cy="73107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Callout 32"/>
          <p:cNvSpPr/>
          <p:nvPr/>
        </p:nvSpPr>
        <p:spPr>
          <a:xfrm>
            <a:off x="1106331" y="2048342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233922" y="4865517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Migrations</a:t>
            </a:r>
          </a:p>
        </p:txBody>
      </p:sp>
      <p:cxnSp>
        <p:nvCxnSpPr>
          <p:cNvPr id="43" name="Straight Arrow Connector 42"/>
          <p:cNvCxnSpPr>
            <a:stCxn id="76" idx="0"/>
            <a:endCxn id="42" idx="2"/>
          </p:cNvCxnSpPr>
          <p:nvPr/>
        </p:nvCxnSpPr>
        <p:spPr>
          <a:xfrm flipV="1">
            <a:off x="7735261" y="5219030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1" idx="3"/>
          </p:cNvCxnSpPr>
          <p:nvPr/>
        </p:nvCxnSpPr>
        <p:spPr>
          <a:xfrm flipH="1" flipV="1">
            <a:off x="7761382" y="4504587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6" idx="1"/>
            <a:endCxn id="10" idx="3"/>
          </p:cNvCxnSpPr>
          <p:nvPr/>
        </p:nvCxnSpPr>
        <p:spPr>
          <a:xfrm flipH="1">
            <a:off x="4447766" y="2184259"/>
            <a:ext cx="1047807" cy="936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495573" y="2007502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urls.py</a:t>
            </a:r>
          </a:p>
        </p:txBody>
      </p:sp>
      <p:cxnSp>
        <p:nvCxnSpPr>
          <p:cNvPr id="45" name="Straight Arrow Connector 44"/>
          <p:cNvCxnSpPr>
            <a:endCxn id="14" idx="2"/>
          </p:cNvCxnSpPr>
          <p:nvPr/>
        </p:nvCxnSpPr>
        <p:spPr>
          <a:xfrm flipV="1">
            <a:off x="5678547" y="3895355"/>
            <a:ext cx="473108" cy="433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1351</TotalTime>
  <Words>48</Words>
  <Application>Microsoft Macintosh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Microsoft Office User</cp:lastModifiedBy>
  <cp:revision>60</cp:revision>
  <dcterms:created xsi:type="dcterms:W3CDTF">2019-01-19T02:12:54Z</dcterms:created>
  <dcterms:modified xsi:type="dcterms:W3CDTF">2021-10-08T12:50:45Z</dcterms:modified>
</cp:coreProperties>
</file>