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312" r:id="rId3"/>
    <p:sldId id="324" r:id="rId4"/>
    <p:sldId id="315" r:id="rId5"/>
    <p:sldId id="316" r:id="rId6"/>
    <p:sldId id="326" r:id="rId7"/>
    <p:sldId id="325" r:id="rId8"/>
    <p:sldId id="323" r:id="rId9"/>
    <p:sldId id="310" r:id="rId10"/>
    <p:sldId id="30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40FF"/>
    <a:srgbClr val="050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416459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418470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53183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71448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4144490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511731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674265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525</Words>
  <Application>Microsoft Macintosh PowerPoint</Application>
  <PresentationFormat>Widescreen</PresentationFormat>
  <Paragraphs>160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Data Modelling Many to Many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62</cp:revision>
  <dcterms:created xsi:type="dcterms:W3CDTF">2019-01-19T02:12:54Z</dcterms:created>
  <dcterms:modified xsi:type="dcterms:W3CDTF">2019-03-16T01:07:10Z</dcterms:modified>
</cp:coreProperties>
</file>