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8" r:id="rId2"/>
    <p:sldId id="324" r:id="rId3"/>
    <p:sldId id="305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3" r:id="rId13"/>
    <p:sldId id="33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4586"/>
  </p:normalViewPr>
  <p:slideViewPr>
    <p:cSldViewPr snapToGrid="0" snapToObjects="1">
      <p:cViewPr>
        <p:scale>
          <a:sx n="89" d="100"/>
          <a:sy n="89" d="100"/>
        </p:scale>
        <p:origin x="7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442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"</a:t>
            </a:r>
            <a:r>
              <a:rPr lang="pl-PL" dirty="0" err="1">
                <a:latin typeface="Menlo" charset="0"/>
              </a:rPr>
              <a:t>usermodel_user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8195624" y="2756127"/>
            <a:ext cx="3516923" cy="1685076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5875" y="1690688"/>
            <a:ext cx="59025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7B111"/>
                </a:solidFill>
                <a:latin typeface="Menlo-Bold" charset="0"/>
              </a:rPr>
              <a:t>$ 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sqlite3 zip.sqlite3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version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3.11.0 2016-02-15 17:29:24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Enter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".help" for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usage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hints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.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&gt; .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tables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&gt; CREATE TABLE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Users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( 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  </a:t>
            </a:r>
            <a:r>
              <a:rPr lang="mr-IN" dirty="0" err="1">
                <a:solidFill>
                  <a:srgbClr val="C9CEC4"/>
                </a:solidFill>
                <a:latin typeface="Menlo-Regular" charset="0"/>
              </a:rPr>
              <a:t>name</a:t>
            </a:r>
            <a:r>
              <a:rPr lang="mr-IN" dirty="0">
                <a:solidFill>
                  <a:srgbClr val="C9CEC4"/>
                </a:solidFill>
                <a:latin typeface="Menlo-Regular" charset="0"/>
              </a:rPr>
              <a:t> VARCHAR(128), 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  </a:t>
            </a:r>
            <a:r>
              <a:rPr lang="mr-IN" dirty="0" err="1">
                <a:solidFill>
                  <a:srgbClr val="C9CEC4"/>
                </a:solidFill>
                <a:latin typeface="Menlo-Regular" charset="0"/>
              </a:rPr>
              <a:t>email</a:t>
            </a:r>
            <a:r>
              <a:rPr lang="mr-IN" dirty="0">
                <a:solidFill>
                  <a:srgbClr val="C9CEC4"/>
                </a:solidFill>
                <a:latin typeface="Menlo-Regular" charset="0"/>
              </a:rPr>
              <a:t> VARCHAR(128)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)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;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&gt; .tables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9CEC4"/>
                </a:solidFill>
                <a:latin typeface="Menlo-Regular" charset="0"/>
              </a:rPr>
              <a:t>Users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&gt; .schema Users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9CEC4"/>
                </a:solidFill>
                <a:latin typeface="Menlo-Regular" charset="0"/>
              </a:rPr>
              <a:t>CREATE TABLE Users( 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</a:t>
            </a:r>
            <a:r>
              <a:rPr lang="mr-IN" dirty="0" err="1">
                <a:solidFill>
                  <a:srgbClr val="C9CEC4"/>
                </a:solidFill>
                <a:latin typeface="Menlo-Regular" charset="0"/>
              </a:rPr>
              <a:t>name</a:t>
            </a:r>
            <a:r>
              <a:rPr lang="mr-IN" dirty="0">
                <a:solidFill>
                  <a:srgbClr val="C9CEC4"/>
                </a:solidFill>
                <a:latin typeface="Menlo-Regular" charset="0"/>
              </a:rPr>
              <a:t> VARCHAR(128), 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9CEC4"/>
                </a:solidFill>
                <a:latin typeface="Menlo-Regular" charset="0"/>
              </a:rPr>
              <a:t>  email VARCHAR(128)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);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&gt; 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657226"/>
            <a:ext cx="5698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usermodel.0001_initial...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775" y="1877574"/>
            <a:ext cx="7629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561</Words>
  <Application>Microsoft Macintosh PowerPoint</Application>
  <PresentationFormat>Widescreen</PresentationFormat>
  <Paragraphs>191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Menlo-Bold</vt:lpstr>
      <vt:lpstr>Menlo-Regular</vt:lpstr>
      <vt:lpstr>ＭＳ Ｐゴシック</vt:lpstr>
      <vt:lpstr>ヒラギノ角ゴ ProN W3</vt:lpstr>
      <vt:lpstr>Arial</vt:lpstr>
      <vt:lpstr>Office Theme</vt:lpstr>
      <vt:lpstr>Simple Django Models</vt:lpstr>
      <vt:lpstr>SQL</vt:lpstr>
      <vt:lpstr>Start Simple - A Single Table</vt:lpstr>
      <vt:lpstr>SQL Summary</vt:lpstr>
      <vt:lpstr>Object Relational Mapping</vt:lpstr>
      <vt:lpstr>Defining a table</vt:lpstr>
      <vt:lpstr>Creating the Table</vt:lpstr>
      <vt:lpstr>Checking…</vt:lpstr>
      <vt:lpstr>Inserting a Record</vt:lpstr>
      <vt:lpstr>Checking…</vt:lpstr>
      <vt:lpstr>CRUD in the ORM</vt:lpstr>
      <vt:lpstr>Demo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38</cp:revision>
  <dcterms:created xsi:type="dcterms:W3CDTF">2019-01-19T02:12:54Z</dcterms:created>
  <dcterms:modified xsi:type="dcterms:W3CDTF">2019-01-23T17:17:32Z</dcterms:modified>
</cp:coreProperties>
</file>