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2"/>
    <p:restoredTop sz="94586"/>
  </p:normalViewPr>
  <p:slideViewPr>
    <p:cSldViewPr snapToGrid="0" snapToObjects="1">
      <p:cViewPr>
        <p:scale>
          <a:sx n="95" d="100"/>
          <a:sy n="95" d="100"/>
        </p:scale>
        <p:origin x="62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10190056" y="2875619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1"/>
            <a:endCxn id="67" idx="3"/>
          </p:cNvCxnSpPr>
          <p:nvPr/>
        </p:nvCxnSpPr>
        <p:spPr>
          <a:xfrm flipH="1">
            <a:off x="7533874" y="2475348"/>
            <a:ext cx="1891819" cy="68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0" idx="1"/>
            <a:endCxn id="67" idx="3"/>
          </p:cNvCxnSpPr>
          <p:nvPr/>
        </p:nvCxnSpPr>
        <p:spPr>
          <a:xfrm flipH="1">
            <a:off x="7533874" y="3134037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1" idx="1"/>
            <a:endCxn id="67" idx="3"/>
          </p:cNvCxnSpPr>
          <p:nvPr/>
        </p:nvCxnSpPr>
        <p:spPr>
          <a:xfrm flipH="1" flipV="1">
            <a:off x="7533874" y="3164066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9425693" y="2216930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80" name="Rounded Rectangle 79"/>
          <p:cNvSpPr/>
          <p:nvPr/>
        </p:nvSpPr>
        <p:spPr>
          <a:xfrm>
            <a:off x="8559853" y="3436533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182854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urls.py</a:t>
            </a:r>
            <a:endParaRPr lang="en-US" sz="1600" dirty="0" smtClean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Middle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3948" y="2832755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471825"/>
            <a:ext cx="2174870" cy="649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4447766" y="3091173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4447766" y="3121202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622636" y="2213407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5473745" y="339366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184259"/>
            <a:ext cx="1047807" cy="936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95573" y="2007502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urls.py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</TotalTime>
  <Words>48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58</cp:revision>
  <dcterms:created xsi:type="dcterms:W3CDTF">2019-01-19T02:12:54Z</dcterms:created>
  <dcterms:modified xsi:type="dcterms:W3CDTF">2021-10-01T18:26:43Z</dcterms:modified>
</cp:coreProperties>
</file>