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Model View Controller (MVC)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385365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385365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  <a:extLst/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  <a:extLst/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  <a:extLst/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 smtClean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00FF"/>
                </a:solidFill>
              </a:rPr>
              <a:t>Controller</a:t>
            </a:r>
            <a:r>
              <a:rPr lang="en-US" altLang="x-none" dirty="0" smtClean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00FF00"/>
                </a:solidFill>
              </a:rPr>
              <a:t>View</a:t>
            </a:r>
            <a:r>
              <a:rPr lang="en-US" altLang="x-none" dirty="0" smtClean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 smtClean="0">
                <a:solidFill>
                  <a:srgbClr val="FF7F00"/>
                </a:solidFill>
              </a:rPr>
              <a:t>Model</a:t>
            </a:r>
            <a:r>
              <a:rPr lang="en-US" altLang="x-none" dirty="0" smtClean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smtClean="0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 smtClean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 smtClean="0"/>
              <a:t>Retrieve any needed data</a:t>
            </a:r>
          </a:p>
          <a:p>
            <a:pPr marL="385365">
              <a:defRPr/>
            </a:pPr>
            <a:r>
              <a:rPr lang="en-US" altLang="x-none" dirty="0" smtClean="0"/>
              <a:t>Produce the HTML response and send it back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662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510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45</cp:revision>
  <dcterms:created xsi:type="dcterms:W3CDTF">2019-01-19T02:12:54Z</dcterms:created>
  <dcterms:modified xsi:type="dcterms:W3CDTF">2019-02-01T15:51:23Z</dcterms:modified>
</cp:coreProperties>
</file>