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301" r:id="rId11"/>
    <p:sldId id="282" r:id="rId12"/>
    <p:sldId id="298" r:id="rId13"/>
    <p:sldId id="299" r:id="rId14"/>
    <p:sldId id="292" r:id="rId15"/>
    <p:sldId id="291" r:id="rId16"/>
    <p:sldId id="300" r:id="rId17"/>
    <p:sldId id="293" r:id="rId18"/>
    <p:sldId id="297" r:id="rId19"/>
    <p:sldId id="295" r:id="rId20"/>
    <p:sldId id="294" r:id="rId21"/>
    <p:sldId id="28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Views and</a:t>
            </a:r>
            <a:br>
              <a:rPr lang="en-US" sz="8000" dirty="0"/>
            </a:br>
            <a:r>
              <a:rPr lang="en-US" sz="8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to Organize 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tmpl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Organize Our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/>
              <a:t>Concatenation and escaping can get tiresome and lead to very obtuse looking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749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tmpl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  <a:r>
              <a:rPr lang="en-US" sz="3200" dirty="0"/>
              <a:t> </a:t>
            </a:r>
            <a:r>
              <a:rPr sz="3200" dirty="0"/>
              <a:t>Data</a:t>
            </a:r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: </a:t>
            </a:r>
            <a:r>
              <a:rPr lang="en-US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!&lt;/h1&gt;</a:t>
            </a:r>
            <a:endParaRPr lang="en-US" sz="2400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the URL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Using </a:t>
            </a:r>
            <a:r>
              <a:rPr lang="en-US"/>
              <a:t>a Template to make HTML</a:t>
            </a:r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/>
              <a:t>Template "coding"</a:t>
            </a:r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>
                <a:solidFill>
                  <a:srgbClr val="00FDFF"/>
                </a:solidFill>
              </a:rPr>
              <a:t>Base</a:t>
            </a:r>
          </a:p>
          <a:p>
            <a:r>
              <a:rPr sz="3200" dirty="0">
                <a:solidFill>
                  <a:srgbClr val="00FDFF"/>
                </a:solidFill>
              </a:rPr>
              <a:t>Template</a:t>
            </a: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/>
              <a:t>Template 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/>
              <a:t>Conditional</a:t>
            </a:r>
          </a:p>
          <a:p>
            <a:pPr marL="842565" lvl="1">
              <a:defRPr/>
            </a:pPr>
            <a:r>
              <a:rPr lang="en-US" altLang="x-none" dirty="0"/>
              <a:t>Looping</a:t>
            </a:r>
          </a:p>
          <a:p>
            <a:pPr marL="842565" lvl="1">
              <a:defRPr/>
            </a:pPr>
            <a:r>
              <a:rPr lang="en-US" altLang="x-none" dirty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dirty="0" smtClean="0"/>
              <a:t>the core of 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386475"/>
            <a:ext cx="384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https://samples.dj4e.com/</a:t>
            </a: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8" y="1560203"/>
            <a:ext cx="8831264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django.urls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path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views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django.views.generic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https://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docs.djangoproject.com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/2.1/topics/http/</a:t>
            </a:r>
            <a:r>
              <a:rPr lang="en-US" b="1" dirty="0" err="1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urls</a:t>
            </a:r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template_name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'funky'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'danger'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'bounce'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views.bounce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'main'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994695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danger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22" y="18246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5245" y="20616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views/views/templates/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URL Path Values to the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736" y="1597707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http://localhost:8000/rest/41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8614610" y="2063182"/>
            <a:ext cx="1010455" cy="15450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Views </a:t>
            </a:r>
            <a:r>
              <a:rPr lang="mr-IN" dirty="0"/>
              <a:t>–</a:t>
            </a:r>
            <a:r>
              <a:rPr lang="en-US" dirty="0"/>
              <a:t>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4347"/>
            <a:ext cx="8824852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42386"/>
            <a:ext cx="729719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"We got a slug from the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URL"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,guess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1344</Words>
  <Application>Microsoft Macintosh PowerPoint</Application>
  <PresentationFormat>Widescreen</PresentationFormat>
  <Paragraphs>327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Views and Templates</vt:lpstr>
      <vt:lpstr>PowerPoint Presentation</vt:lpstr>
      <vt:lpstr>Views are the core of our application</vt:lpstr>
      <vt:lpstr>PowerPoint Presentation</vt:lpstr>
      <vt:lpstr>PowerPoint Presentation</vt:lpstr>
      <vt:lpstr>PowerPoint Presentation</vt:lpstr>
      <vt:lpstr>Passing URL Path Values to the View</vt:lpstr>
      <vt:lpstr>Class Based Views – Inheritance</vt:lpstr>
      <vt:lpstr>Demo / Walkthrough</vt:lpstr>
      <vt:lpstr>Templates to Organize HTML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75</cp:revision>
  <dcterms:created xsi:type="dcterms:W3CDTF">2019-01-19T02:12:54Z</dcterms:created>
  <dcterms:modified xsi:type="dcterms:W3CDTF">2019-09-23T14:00:20Z</dcterms:modified>
</cp:coreProperties>
</file>