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84" r:id="rId2"/>
    <p:sldId id="286" r:id="rId3"/>
    <p:sldId id="28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86"/>
  </p:normalViewPr>
  <p:slideViewPr>
    <p:cSldViewPr snapToGrid="0" snapToObjects="1">
      <p:cViewPr>
        <p:scale>
          <a:sx n="89" d="100"/>
          <a:sy n="89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2088" y="278098"/>
            <a:ext cx="6676896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902018" y="2078864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38364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93571"/>
            <a:ext cx="10905066" cy="50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5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2088" y="278098"/>
            <a:ext cx="6676896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329" y="231661"/>
            <a:ext cx="2214726" cy="64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481</TotalTime>
  <Words>42</Words>
  <Application>Microsoft Macintosh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Microsoft Office User</cp:lastModifiedBy>
  <cp:revision>48</cp:revision>
  <dcterms:created xsi:type="dcterms:W3CDTF">2019-01-19T02:12:54Z</dcterms:created>
  <dcterms:modified xsi:type="dcterms:W3CDTF">2021-09-10T12:51:49Z</dcterms:modified>
</cp:coreProperties>
</file>