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2" r:id="rId11"/>
    <p:sldId id="298" r:id="rId12"/>
    <p:sldId id="299" r:id="rId13"/>
    <p:sldId id="292" r:id="rId14"/>
    <p:sldId id="291" r:id="rId15"/>
    <p:sldId id="300" r:id="rId16"/>
    <p:sldId id="293" r:id="rId17"/>
    <p:sldId id="297" r:id="rId18"/>
    <p:sldId id="295" r:id="rId19"/>
    <p:sldId id="294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Views and</a:t>
            </a:r>
            <a:br>
              <a:rPr lang="en-US" sz="8000" dirty="0"/>
            </a:br>
            <a:r>
              <a:rPr lang="en-US" sz="8000" dirty="0"/>
              <a:t>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Organize Our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164"/>
          </a:xfrm>
        </p:spPr>
        <p:txBody>
          <a:bodyPr/>
          <a:lstStyle/>
          <a:p>
            <a:r>
              <a:rPr lang="en-US" dirty="0"/>
              <a:t>Concatenation and escaping can get tiresome and lead to very obtuse looking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1018" y="2605421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4706" y="609998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  <p:sp>
        <p:nvSpPr>
          <p:cNvPr id="1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16" name="Render…"/>
          <p:cNvSpPr/>
          <p:nvPr/>
        </p:nvSpPr>
        <p:spPr>
          <a:xfrm>
            <a:off x="4617595" y="1038521"/>
            <a:ext cx="287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  <a:r>
              <a:rPr lang="en-US" sz="3200" dirty="0"/>
              <a:t> </a:t>
            </a:r>
            <a:r>
              <a:rPr sz="3200" dirty="0"/>
              <a:t>Data</a:t>
            </a:r>
          </a:p>
        </p:txBody>
      </p:sp>
      <p:sp>
        <p:nvSpPr>
          <p:cNvPr id="1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11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8427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462684" y="646015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!&lt;/h1&gt;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{{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mr-IN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6" name="Render…"/>
          <p:cNvSpPr/>
          <p:nvPr/>
        </p:nvSpPr>
        <p:spPr>
          <a:xfrm>
            <a:off x="3872828" y="1200013"/>
            <a:ext cx="43425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: </a:t>
            </a:r>
            <a:r>
              <a:rPr lang="en-US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 Stuff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}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ndered…"/>
          <p:cNvSpPr/>
          <p:nvPr/>
        </p:nvSpPr>
        <p:spPr>
          <a:xfrm>
            <a:off x="9288379" y="4575846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!&lt;/h1&gt;</a:t>
            </a:r>
            <a:endParaRPr lang="en-US" sz="2400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</a:t>
            </a:r>
            <a:r>
              <a:rPr lang="mr-IN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endParaRPr lang="mr-IN" sz="2400" b="1" dirty="0">
              <a:solidFill>
                <a:srgbClr val="00FD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</p:spTree>
    <p:extLst>
      <p:ext uri="{BB962C8B-B14F-4D97-AF65-F5344CB8AC3E}">
        <p14:creationId xmlns:p14="http://schemas.microsoft.com/office/powerpoint/2010/main" val="87081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0"/>
            <a:ext cx="6970296" cy="453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513" y="2243221"/>
            <a:ext cx="8648521" cy="10156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path(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'game/&lt;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views.GameView.as_view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556" y="4165600"/>
            <a:ext cx="7263527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sz="2000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823" y="564732"/>
            <a:ext cx="35092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From the URL to the Template</a:t>
            </a:r>
          </a:p>
        </p:txBody>
      </p:sp>
    </p:spTree>
    <p:extLst>
      <p:ext uri="{BB962C8B-B14F-4D97-AF65-F5344CB8AC3E}">
        <p14:creationId xmlns:p14="http://schemas.microsoft.com/office/powerpoint/2010/main" val="50272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501" y="224588"/>
            <a:ext cx="652614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807" y="2309439"/>
            <a:ext cx="5902578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74" y="3027322"/>
            <a:ext cx="4199021" cy="1833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View Using </a:t>
            </a:r>
            <a:r>
              <a:rPr lang="en-US"/>
              <a:t>a Template to make HTML</a:t>
            </a:r>
          </a:p>
        </p:txBody>
      </p:sp>
    </p:spTree>
    <p:extLst>
      <p:ext uri="{BB962C8B-B14F-4D97-AF65-F5344CB8AC3E}">
        <p14:creationId xmlns:p14="http://schemas.microsoft.com/office/powerpoint/2010/main" val="59416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7030" y="1610478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zap }}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zap|safe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}}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'cat-detail'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cat.id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author.get_absolute_url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if zap &gt; 100 %}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block content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endblock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8802" y="1825921"/>
            <a:ext cx="20051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Substitution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Calling code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Logic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5673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207924"/>
            <a:ext cx="531427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simple page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zap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!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txt|safe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2723" y="3312070"/>
            <a:ext cx="6878806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fruits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Number of nuts: {{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nuts|length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188" y="365125"/>
            <a:ext cx="4423611" cy="1325563"/>
          </a:xfrm>
        </p:spPr>
        <p:txBody>
          <a:bodyPr/>
          <a:lstStyle/>
          <a:p>
            <a:r>
              <a:rPr lang="en-US" dirty="0"/>
              <a:t>Template "coding"</a:t>
            </a:r>
          </a:p>
        </p:txBody>
      </p:sp>
    </p:spTree>
    <p:extLst>
      <p:ext uri="{BB962C8B-B14F-4D97-AF65-F5344CB8AC3E}">
        <p14:creationId xmlns:p14="http://schemas.microsoft.com/office/powerpoint/2010/main" val="201505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6" name="Render…"/>
          <p:cNvSpPr/>
          <p:nvPr/>
        </p:nvSpPr>
        <p:spPr>
          <a:xfrm>
            <a:off x="5393564" y="892237"/>
            <a:ext cx="130106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Data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332484" y="1994883"/>
            <a:ext cx="724285" cy="68846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8" name="Line"/>
          <p:cNvSpPr/>
          <p:nvPr/>
        </p:nvSpPr>
        <p:spPr>
          <a:xfrm flipV="1">
            <a:off x="8835037" y="1979714"/>
            <a:ext cx="921118" cy="74201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2405" cy="1325563"/>
          </a:xfrm>
        </p:spPr>
        <p:txBody>
          <a:bodyPr/>
          <a:lstStyle/>
          <a:p>
            <a:r>
              <a:rPr lang="en-US"/>
              <a:t>Template Inheritance</a:t>
            </a:r>
            <a:endParaRPr lang="en-US" dirty="0"/>
          </a:p>
        </p:txBody>
      </p:sp>
      <p:sp>
        <p:nvSpPr>
          <p:cNvPr id="11" name="Template"/>
          <p:cNvSpPr/>
          <p:nvPr/>
        </p:nvSpPr>
        <p:spPr>
          <a:xfrm>
            <a:off x="7258881" y="547023"/>
            <a:ext cx="164083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sz="3200" dirty="0">
                <a:solidFill>
                  <a:srgbClr val="00FDFF"/>
                </a:solidFill>
              </a:rPr>
              <a:t>Base</a:t>
            </a:r>
          </a:p>
          <a:p>
            <a:r>
              <a:rPr sz="3200" dirty="0">
                <a:solidFill>
                  <a:srgbClr val="00FDFF"/>
                </a:solidFill>
              </a:rPr>
              <a:t>Template</a:t>
            </a:r>
          </a:p>
        </p:txBody>
      </p:sp>
      <p:sp>
        <p:nvSpPr>
          <p:cNvPr id="12" name="Line"/>
          <p:cNvSpPr/>
          <p:nvPr/>
        </p:nvSpPr>
        <p:spPr>
          <a:xfrm flipV="1">
            <a:off x="7908759" y="1634499"/>
            <a:ext cx="133094" cy="104884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77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8" y="365125"/>
            <a:ext cx="4423611" cy="1325563"/>
          </a:xfrm>
        </p:spPr>
        <p:txBody>
          <a:bodyPr/>
          <a:lstStyle/>
          <a:p>
            <a:pPr algn="ctr"/>
            <a:r>
              <a:rPr lang="en-US" dirty="0"/>
              <a:t>Template 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188" y="2485902"/>
            <a:ext cx="524534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sz="1600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534" y="659636"/>
            <a:ext cx="4751622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1534" y="3538495"/>
            <a:ext cx="4751622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{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extends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B42419"/>
                </a:solidFill>
                <a:latin typeface="Menlo-Regular" charset="0"/>
              </a:rPr>
              <a:t>base.html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</a:t>
            </a:r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</a:t>
            </a: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&lt;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&gt;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88" y="21165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066" y="25952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base.html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066" y="31218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cond2.html</a:t>
            </a:r>
          </a:p>
        </p:txBody>
      </p:sp>
    </p:spTree>
    <p:extLst>
      <p:ext uri="{BB962C8B-B14F-4D97-AF65-F5344CB8AC3E}">
        <p14:creationId xmlns:p14="http://schemas.microsoft.com/office/powerpoint/2010/main" val="130294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</a:p>
        </p:txBody>
      </p:sp>
    </p:spTree>
    <p:extLst>
      <p:ext uri="{BB962C8B-B14F-4D97-AF65-F5344CB8AC3E}">
        <p14:creationId xmlns:p14="http://schemas.microsoft.com/office/powerpoint/2010/main" val="35767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Views are where we bring the application components together to handle requests from browsers and produce responses for the browsers</a:t>
            </a:r>
          </a:p>
          <a:p>
            <a:pPr marL="385365">
              <a:defRPr/>
            </a:pPr>
            <a:r>
              <a:rPr lang="en-US" altLang="x-none" dirty="0"/>
              <a:t>Templates take a context and merge it into a template to produce HTML</a:t>
            </a:r>
          </a:p>
          <a:p>
            <a:pPr marL="842565" lvl="1">
              <a:defRPr/>
            </a:pPr>
            <a:r>
              <a:rPr lang="en-US" altLang="x-none" dirty="0"/>
              <a:t>Values can be substituted without without "escaping"</a:t>
            </a:r>
          </a:p>
          <a:p>
            <a:pPr marL="842565" lvl="1">
              <a:defRPr/>
            </a:pPr>
            <a:r>
              <a:rPr lang="en-US" altLang="x-none" dirty="0"/>
              <a:t>Conditional</a:t>
            </a:r>
          </a:p>
          <a:p>
            <a:pPr marL="842565" lvl="1">
              <a:defRPr/>
            </a:pPr>
            <a:r>
              <a:rPr lang="en-US" altLang="x-none" dirty="0"/>
              <a:t>Looping</a:t>
            </a:r>
          </a:p>
          <a:p>
            <a:pPr marL="842565" lvl="1">
              <a:defRPr/>
            </a:pPr>
            <a:r>
              <a:rPr lang="en-US" altLang="x-none" dirty="0"/>
              <a:t>Inheritance between templates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are our 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r>
              <a:rPr lang="en-US" dirty="0"/>
              <a:t>Django looks at the incoming request URL and uses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/>
              <a:t> to select a view</a:t>
            </a:r>
          </a:p>
          <a:p>
            <a:r>
              <a:rPr lang="en-US" dirty="0"/>
              <a:t>The view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Handle any incoming data in the request and copy it to the database through the model</a:t>
            </a:r>
          </a:p>
          <a:p>
            <a:pPr lvl="1"/>
            <a:r>
              <a:rPr lang="en-US" dirty="0"/>
              <a:t>Retrieve data to put on the page from the database though the model</a:t>
            </a:r>
          </a:p>
          <a:p>
            <a:pPr lvl="1"/>
            <a:r>
              <a:rPr lang="en-US" dirty="0"/>
              <a:t>Produce the HTML that will become the response and return it to the browser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889397" y="5232587"/>
            <a:ext cx="1061829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smtClean="0">
                <a:latin typeface="Courier New" charset="0"/>
                <a:ea typeface="Courier New" charset="0"/>
                <a:cs typeface="Courier New" charset="0"/>
              </a:rPr>
              <a:t>/csev/dj4e-samples/blob/master/views/views/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/csev/dj4e-samples/blob/master/views/views/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8" y="1560203"/>
            <a:ext cx="8831264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django.urls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path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views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django.views.generic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https://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docs.djangoproject.com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/2.1/topics/http/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urls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template_name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'funky'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'danger'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'bounce'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views.bounce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'main'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1022587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is the views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sample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page is coming from a file in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views/templates/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"funky"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Use a view function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u="sng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sample code is available at</a:t>
            </a: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"_blank"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u="sng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/csev/dj4e-samples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u="sng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views/templates/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994695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"""&lt;html&gt;&lt;body&gt;&lt;p&gt;This is the funky function sample&lt;/p&gt;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&lt;p&gt;This sample code is available at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&lt;a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/csev/dj4e-samples&lt;/a&gt;&lt;/p&gt;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URL Path Values to the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26725"/>
            <a:ext cx="583685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8431"/>
            <a:ext cx="673934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(request, guess)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&lt;p&gt;Your guess was """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+escape(guess)+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736" y="1597707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http://localhost:8000/rest/41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5220" y="36081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type:parameter-name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14274" y="3792858"/>
            <a:ext cx="4170946" cy="1099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4443664" y="3341648"/>
            <a:ext cx="3641556" cy="475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H="1" flipV="1">
            <a:off x="8614610" y="2063182"/>
            <a:ext cx="1010455" cy="15450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Views </a:t>
            </a:r>
            <a:r>
              <a:rPr lang="mr-IN" dirty="0"/>
              <a:t>–</a:t>
            </a:r>
            <a:r>
              <a:rPr lang="en-US" dirty="0"/>
              <a:t> Inheritance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04347"/>
            <a:ext cx="882485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42386"/>
            <a:ext cx="729719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"We got a slug from the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URL"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,guess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1625" y="615987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</p:spTree>
    <p:extLst>
      <p:ext uri="{BB962C8B-B14F-4D97-AF65-F5344CB8AC3E}">
        <p14:creationId xmlns:p14="http://schemas.microsoft.com/office/powerpoint/2010/main" val="19694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/csev/dj4e-samples/tree/master/views</a:t>
            </a:r>
          </a:p>
        </p:txBody>
      </p:sp>
    </p:spTree>
    <p:extLst>
      <p:ext uri="{BB962C8B-B14F-4D97-AF65-F5344CB8AC3E}">
        <p14:creationId xmlns:p14="http://schemas.microsoft.com/office/powerpoint/2010/main" val="69171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1337</Words>
  <Application>Microsoft Macintosh PowerPoint</Application>
  <PresentationFormat>Widescreen</PresentationFormat>
  <Paragraphs>326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Office Theme</vt:lpstr>
      <vt:lpstr>Views and Templates</vt:lpstr>
      <vt:lpstr>PowerPoint Presentation</vt:lpstr>
      <vt:lpstr>Views are our control center</vt:lpstr>
      <vt:lpstr>PowerPoint Presentation</vt:lpstr>
      <vt:lpstr>PowerPoint Presentation</vt:lpstr>
      <vt:lpstr>PowerPoint Presentation</vt:lpstr>
      <vt:lpstr>Passing URL Path Values to the View</vt:lpstr>
      <vt:lpstr>Class Based Views – Inheritance</vt:lpstr>
      <vt:lpstr>Demo / Walkthrough</vt:lpstr>
      <vt:lpstr>Templates Organize Our HTML</vt:lpstr>
      <vt:lpstr>Template Render Process</vt:lpstr>
      <vt:lpstr>Template Render Process</vt:lpstr>
      <vt:lpstr>From the URL to the Template</vt:lpstr>
      <vt:lpstr>View Using a Template to make HTML</vt:lpstr>
      <vt:lpstr>Template Tags</vt:lpstr>
      <vt:lpstr>Template "coding"</vt:lpstr>
      <vt:lpstr>Template Inheritance</vt:lpstr>
      <vt:lpstr>Template Inheritance</vt:lpstr>
      <vt:lpstr>Demo / Walkthrough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71</cp:revision>
  <dcterms:created xsi:type="dcterms:W3CDTF">2019-01-19T02:12:54Z</dcterms:created>
  <dcterms:modified xsi:type="dcterms:W3CDTF">2019-09-21T12:06:40Z</dcterms:modified>
</cp:coreProperties>
</file>