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79" r:id="rId4"/>
    <p:sldId id="26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5596-9E8A-1341-85F9-3131B49433D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876-38A3-154F-8490-DACA9875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Structure of a Django Application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R. Severance</a:t>
            </a:r>
          </a:p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5194" y="5349875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9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0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3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take a while to fully understand the internal workings of a Django application </a:t>
            </a:r>
            <a:r>
              <a:rPr lang="mr-IN" dirty="0" smtClean="0"/>
              <a:t>–</a:t>
            </a:r>
            <a:r>
              <a:rPr lang="en-US" dirty="0" smtClean="0"/>
              <a:t> it gets easier after you have built and extended a few applications.</a:t>
            </a:r>
          </a:p>
          <a:p>
            <a:r>
              <a:rPr lang="en-US" dirty="0" smtClean="0"/>
              <a:t>Having consistency in the "shape" of Django applications is very helpful when you get "dropped into" an existing project developed by someone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These slides are Copyright </a:t>
            </a:r>
            <a:r>
              <a:rPr lang="en-US" sz="1350" dirty="0" smtClean="0">
                <a:solidFill>
                  <a:srgbClr val="FFFFFF"/>
                </a:solidFill>
              </a:rPr>
              <a:t>2019-  </a:t>
            </a:r>
            <a:r>
              <a:rPr lang="en-US" sz="1350" dirty="0">
                <a:solidFill>
                  <a:srgbClr val="FFFFFF"/>
                </a:solidFill>
              </a:rPr>
              <a:t>Charles R. 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135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6528301" y="1746993"/>
            <a:ext cx="5098274" cy="433766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Continue</a:t>
            </a:r>
            <a:r>
              <a:rPr lang="is-IS" sz="1350" dirty="0">
                <a:solidFill>
                  <a:srgbClr val="FFFFFF"/>
                </a:solidFill>
              </a:rPr>
              <a:t>…</a:t>
            </a:r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Terminology (i.e. folders)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a collection of applications</a:t>
            </a:r>
          </a:p>
          <a:p>
            <a:pPr lvl="1"/>
            <a:r>
              <a:rPr lang="en-US" dirty="0" smtClean="0"/>
              <a:t>Our project is "dj4e-samples"</a:t>
            </a:r>
          </a:p>
          <a:p>
            <a:pPr lvl="1"/>
            <a:r>
              <a:rPr lang="en-US" dirty="0" smtClean="0"/>
              <a:t>Project-wide configuration is in dj4e-samples/dj4e-samples </a:t>
            </a:r>
          </a:p>
          <a:p>
            <a:pPr lvl="1"/>
            <a:endParaRPr lang="en-US" dirty="0"/>
          </a:p>
          <a:p>
            <a:r>
              <a:rPr lang="en-US" dirty="0" smtClean="0"/>
              <a:t>Our first application is "hello"</a:t>
            </a:r>
          </a:p>
          <a:p>
            <a:pPr lvl="1"/>
            <a:r>
              <a:rPr lang="en-US" dirty="0" smtClean="0"/>
              <a:t>We will do most of our web development in the application folder </a:t>
            </a:r>
            <a:br>
              <a:rPr lang="en-US" dirty="0" smtClean="0"/>
            </a:br>
            <a:r>
              <a:rPr lang="en-US" dirty="0" smtClean="0"/>
              <a:t>dj4e-samples/hello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794" y="4836067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878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7" y="365125"/>
            <a:ext cx="2895600" cy="1325563"/>
          </a:xfrm>
        </p:spPr>
        <p:txBody>
          <a:bodyPr/>
          <a:lstStyle/>
          <a:p>
            <a:r>
              <a:rPr lang="en-US" smtClean="0"/>
              <a:t>Django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069" y="827881"/>
            <a:ext cx="7879080" cy="53245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-l </a:t>
            </a:r>
            <a:r>
              <a:rPr lang="en-US" sz="20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 home</a:t>
            </a:r>
            <a:endParaRPr lang="en-US" sz="20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  0 Feb 15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6106 Apr 23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2382 Apr 26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391 Feb 15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wsgi.py</a:t>
            </a: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  0 Feb 24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63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admin.py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85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apps.py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drwxr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-x  4 csev  staff  128 Feb 24 migrations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57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60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tests.py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101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509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1104" y="3014663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dj4e-samples/dj4e-samples/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H="1" flipV="1">
            <a:off x="7915275" y="2271713"/>
            <a:ext cx="1592823" cy="7429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 Web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request arrives at a Django app the incoming request URL is compared to the list of paths in </a:t>
            </a:r>
            <a:r>
              <a:rPr lang="en-US" dirty="0" err="1" smtClean="0">
                <a:solidFill>
                  <a:srgbClr val="FFC000"/>
                </a:solidFill>
              </a:rPr>
              <a:t>urls.py</a:t>
            </a:r>
            <a:r>
              <a:rPr lang="en-US" dirty="0" smtClean="0"/>
              <a:t> in the variable </a:t>
            </a:r>
            <a:r>
              <a:rPr lang="en-US" dirty="0" err="1" smtClean="0">
                <a:solidFill>
                  <a:srgbClr val="FFC000"/>
                </a:solidFill>
              </a:rPr>
              <a:t>urlpatterns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When there is a </a:t>
            </a:r>
            <a:r>
              <a:rPr lang="en-US" dirty="0" err="1" smtClean="0"/>
              <a:t>url</a:t>
            </a:r>
            <a:r>
              <a:rPr lang="en-US" dirty="0" smtClean="0"/>
              <a:t> match, it selects a "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" which is a bit of code that handles any database access and then produces and delivers the response to the browser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 access the database indirectly through an abstraction called a "</a:t>
            </a:r>
            <a:r>
              <a:rPr lang="en-US" dirty="0" smtClean="0">
                <a:solidFill>
                  <a:srgbClr val="FFC000"/>
                </a:solidFill>
              </a:rPr>
              <a:t>model</a:t>
            </a:r>
            <a:r>
              <a:rPr lang="en-US" dirty="0" smtClean="0"/>
              <a:t>"</a:t>
            </a:r>
          </a:p>
          <a:p>
            <a:r>
              <a:rPr lang="en-US" dirty="0" smtClean="0"/>
              <a:t>This is a general web pattern called "</a:t>
            </a:r>
            <a:r>
              <a:rPr lang="en-US" dirty="0" smtClean="0">
                <a:solidFill>
                  <a:srgbClr val="FFC000"/>
                </a:solidFill>
              </a:rPr>
              <a:t>Model-View-Controller</a:t>
            </a:r>
            <a:r>
              <a:rPr lang="en-US" dirty="0" smtClean="0"/>
              <a:t>" or </a:t>
            </a:r>
            <a:r>
              <a:rPr lang="en-US" dirty="0" smtClean="0">
                <a:solidFill>
                  <a:srgbClr val="FFC000"/>
                </a:solidFill>
              </a:rPr>
              <a:t>MVC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7652" y="278098"/>
            <a:ext cx="682524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827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144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144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6139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6139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42735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70425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54820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2259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04807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04807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04807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04807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82219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45294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7405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07405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73551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82219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50473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50473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79990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50455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29307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30279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2231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8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71625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01049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95140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533316" y="3177625"/>
            <a:ext cx="242808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80990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04279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09717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12946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12946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03607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90571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88346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90703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4645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2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1421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401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595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</vt:lpstr>
      <vt:lpstr>Mangal</vt:lpstr>
      <vt:lpstr>Arial</vt:lpstr>
      <vt:lpstr>Office Theme</vt:lpstr>
      <vt:lpstr>The Structure of a Django Application</vt:lpstr>
      <vt:lpstr>Django Terminology (i.e. folders)</vt:lpstr>
      <vt:lpstr>Django files</vt:lpstr>
      <vt:lpstr>Flow of a Web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 Django Application</dc:title>
  <dc:creator>Severance, Charles</dc:creator>
  <cp:lastModifiedBy>Severance, Charles</cp:lastModifiedBy>
  <cp:revision>32</cp:revision>
  <dcterms:created xsi:type="dcterms:W3CDTF">2019-01-18T03:38:28Z</dcterms:created>
  <dcterms:modified xsi:type="dcterms:W3CDTF">2020-01-17T14:39:27Z</dcterms:modified>
</cp:coreProperties>
</file>