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8" r:id="rId2"/>
    <p:sldId id="282" r:id="rId3"/>
    <p:sldId id="283" r:id="rId4"/>
    <p:sldId id="286" r:id="rId5"/>
    <p:sldId id="285" r:id="rId6"/>
    <p:sldId id="284" r:id="rId7"/>
    <p:sldId id="318" r:id="rId8"/>
    <p:sldId id="287" r:id="rId9"/>
    <p:sldId id="288" r:id="rId10"/>
    <p:sldId id="289" r:id="rId11"/>
    <p:sldId id="314" r:id="rId12"/>
    <p:sldId id="301" r:id="rId13"/>
    <p:sldId id="302" r:id="rId14"/>
    <p:sldId id="309" r:id="rId15"/>
    <p:sldId id="310" r:id="rId16"/>
    <p:sldId id="315" r:id="rId17"/>
    <p:sldId id="316" r:id="rId18"/>
    <p:sldId id="311" r:id="rId19"/>
    <p:sldId id="312" r:id="rId20"/>
    <p:sldId id="313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41" r:id="rId30"/>
    <p:sldId id="339" r:id="rId31"/>
    <p:sldId id="340" r:id="rId32"/>
    <p:sldId id="317" r:id="rId33"/>
    <p:sldId id="281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/>
    <p:restoredTop sz="94586"/>
  </p:normalViewPr>
  <p:slideViewPr>
    <p:cSldViewPr snapToGrid="0" snapToObjects="1">
      <p:cViewPr>
        <p:scale>
          <a:sx n="89" d="100"/>
          <a:sy n="89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381001"/>
            <a:ext cx="10449983" cy="1181100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8" y="1485901"/>
            <a:ext cx="10449983" cy="4762500"/>
          </a:xfrm>
        </p:spPr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POST-REDIRECT-GET (Refresh)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49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006600"/>
            <a:ext cx="9927167" cy="3956051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3601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7601" y="2209800"/>
            <a:ext cx="9927167" cy="27432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/>
              <a:t>Once you do a POST, if you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/>
              <a:t>The user gets a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3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8" y="1727200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No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 eaLnBrk="1" hangingPunct="1"/>
            <a:r>
              <a:rPr lang="en-US" altLang="x-none" sz="2800">
                <a:solidFill>
                  <a:schemeClr val="bg1"/>
                </a:solidFill>
              </a:rPr>
              <a:t>POST Redirect Rule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The simple rule for pages intended for a browser is to never generate a page with HTML content when the app receives POST </a:t>
            </a:r>
            <a:r>
              <a:rPr lang="en-US" sz="1900" dirty="0" smtClean="0">
                <a:solidFill>
                  <a:schemeClr val="bg1"/>
                </a:solidFill>
              </a:rPr>
              <a:t>data and data has been modified</a:t>
            </a:r>
            <a:endParaRPr lang="en-US" sz="1900" dirty="0">
              <a:solidFill>
                <a:schemeClr val="bg1"/>
              </a:solidFill>
            </a:endParaRP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Must redirect somewhere - even to  the same script - forcing the browser to make a GET after the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CRRF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type="text" name</a:t>
            </a:r>
            <a:r>
              <a:rPr lang="en-US" dirty="0" smtClean="0"/>
              <a:t>="id" value="0.5"&gt;</a:t>
            </a:r>
          </a:p>
          <a:p>
            <a:r>
              <a:rPr lang="en-US" dirty="0" smtClean="0"/>
              <a:t>&lt;input type="text" name="new-grade"&gt;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5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type="text" name</a:t>
            </a:r>
            <a:r>
              <a:rPr lang="en-US" dirty="0" smtClean="0"/>
              <a:t>="id" value="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type="text" name="new-grade"&gt;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/>
              <a:t>&lt;input type="text" 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type="text" name</a:t>
            </a:r>
            <a:r>
              <a:rPr lang="en-US" dirty="0" smtClean="0"/>
              <a:t>="id" value="0.5"&gt;</a:t>
            </a:r>
          </a:p>
          <a:p>
            <a:r>
              <a:rPr lang="en-US" dirty="0" smtClean="0"/>
              <a:t>&lt;input type="text" name="new-grade"&gt;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/>
              <a:t>&lt;input type="text" name</a:t>
            </a:r>
            <a:r>
              <a:rPr lang="en-US" dirty="0" smtClean="0"/>
              <a:t>="</a:t>
            </a:r>
            <a:r>
              <a:rPr lang="en-US" dirty="0" err="1" smtClean="0"/>
              <a:t>csrf</a:t>
            </a:r>
            <a:r>
              <a:rPr lang="en-US" dirty="0" smtClean="0"/>
              <a:t>" </a:t>
            </a:r>
            <a:r>
              <a:rPr lang="en-US" dirty="0"/>
              <a:t>value</a:t>
            </a:r>
            <a:r>
              <a:rPr lang="en-US" dirty="0" smtClean="0"/>
              <a:t>="42"&gt;</a:t>
            </a:r>
          </a:p>
          <a:p>
            <a:r>
              <a:rPr lang="en-US" dirty="0"/>
              <a:t>&lt;input type="text" name</a:t>
            </a:r>
            <a:r>
              <a:rPr lang="en-US" dirty="0" smtClean="0"/>
              <a:t>="id" value="1.0"&gt;</a:t>
            </a:r>
          </a:p>
          <a:p>
            <a:r>
              <a:rPr lang="en-US" dirty="0" smtClean="0"/>
              <a:t>&lt;input type="text" name="new-grade"&gt;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863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10441444-F734-43CA-98E6-1F3C074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1" y="952500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CSRF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</a:t>
            </a:r>
            <a:r>
              <a:rPr lang="en-US" smtClean="0"/>
              <a:t>CSRF Tokens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2675" y="2357439"/>
            <a:ext cx="762260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form.as_table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</a:t>
            </a:r>
            <a:r>
              <a:rPr lang="en-US" sz="2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95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Forms in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</a:t>
            </a:r>
            <a:r>
              <a:rPr lang="en-US" altLang="x-none" dirty="0" smtClean="0"/>
              <a:t>GET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 smtClean="0"/>
              <a:t>Form Validation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2" y="1714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simple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'&lt;p&gt;Impossible guessing game...&lt;/p</a:t>
            </a:r>
            <a:r>
              <a:rPr lang="en-US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&lt;p&gt;&lt;label for="guess"&gt;Input Guess&lt;/label&gt;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&lt;input type="text" name="guess" size="40" id="guess"/&gt;&lt;/p&gt;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submit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"/&gt;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response +=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'&lt;p&gt;Incoming GET data:&lt;</a:t>
            </a:r>
            <a:r>
              <a:rPr lang="en-US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key, value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request.GET.items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'='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16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4"/>
          <a:stretch/>
        </p:blipFill>
        <p:spPr>
          <a:xfrm>
            <a:off x="6283643" y="2211348"/>
            <a:ext cx="5474969" cy="4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585788"/>
            <a:ext cx="94211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="40"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2028037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2418" y="482601"/>
            <a:ext cx="9927167" cy="1411817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7" y="1953685"/>
            <a:ext cx="11097683" cy="3710516"/>
          </a:xfrm>
        </p:spPr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GET</a:t>
            </a:r>
            <a:r>
              <a:rPr lang="en-US" sz="2851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POST</a:t>
            </a:r>
            <a:r>
              <a:rPr lang="en-US" sz="2851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sz="2133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 </a:t>
            </a:r>
            <a:r>
              <a:rPr lang="en-US" altLang="x-none" sz="2133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simple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/guess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1459</Words>
  <Application>Microsoft Macintosh PowerPoint</Application>
  <PresentationFormat>Widescreen</PresentationFormat>
  <Paragraphs>298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ＭＳ Ｐゴシック</vt:lpstr>
      <vt:lpstr>Wingdings</vt:lpstr>
      <vt:lpstr>ヒラギノ角ゴ ProN W3</vt:lpstr>
      <vt:lpstr>游ゴシック</vt:lpstr>
      <vt:lpstr>Office Theme</vt:lpstr>
      <vt:lpstr>Form Processing</vt:lpstr>
      <vt:lpstr>PowerPoint Presentation</vt:lpstr>
      <vt:lpstr>Forms gather data and send it to the server</vt:lpstr>
      <vt:lpstr>FORMS in HTML</vt:lpstr>
      <vt:lpstr>PowerPoint Presentation</vt:lpstr>
      <vt:lpstr>PowerPoint Presentation</vt:lpstr>
      <vt:lpstr>FORMS in HTTP</vt:lpstr>
      <vt:lpstr>Forms GET vs. POST</vt:lpstr>
      <vt:lpstr>Passing Parameters to The Server</vt:lpstr>
      <vt:lpstr>Rules of the POST/GET Choice</vt:lpstr>
      <vt:lpstr>POST-REDIRECT-GET (Refresh)</vt:lpstr>
      <vt:lpstr>HTTP Status Codes</vt:lpstr>
      <vt:lpstr>HTTP Location Header</vt:lpstr>
      <vt:lpstr>POST / Refresh / </vt:lpstr>
      <vt:lpstr>PowerPoint Presentation</vt:lpstr>
      <vt:lpstr>PowerPoint Presentation</vt:lpstr>
      <vt:lpstr>PowerPoint Presentation</vt:lpstr>
      <vt:lpstr>No Double Posts</vt:lpstr>
      <vt:lpstr>POST Redirect Rule</vt:lpstr>
      <vt:lpstr>PowerPoint Presentation</vt:lpstr>
      <vt:lpstr>Data Validation in FORMS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Django support for CSRF</vt:lpstr>
      <vt:lpstr>Django CSRF in Templates</vt:lpstr>
      <vt:lpstr>Demo - Forms in Code…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73</cp:revision>
  <dcterms:created xsi:type="dcterms:W3CDTF">2019-01-19T02:12:54Z</dcterms:created>
  <dcterms:modified xsi:type="dcterms:W3CDTF">2019-02-21T06:49:08Z</dcterms:modified>
</cp:coreProperties>
</file>